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9" r:id="rId14"/>
    <p:sldId id="271" r:id="rId15"/>
    <p:sldId id="268" r:id="rId16"/>
    <p:sldId id="270" r:id="rId17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9" autoAdjust="0"/>
    <p:restoredTop sz="70120" autoAdjust="0"/>
  </p:normalViewPr>
  <p:slideViewPr>
    <p:cSldViewPr>
      <p:cViewPr varScale="1">
        <p:scale>
          <a:sx n="61" d="100"/>
          <a:sy n="61" d="100"/>
        </p:scale>
        <p:origin x="-205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729FE-A605-42E1-8C06-9B13AB7611E0}" type="datetimeFigureOut">
              <a:rPr kumimoji="1" lang="ja-JP" altLang="en-US" smtClean="0"/>
              <a:t>2014/10/9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8BA18-5972-4830-82B9-F111F7A4B3D9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ABDC70-07BA-4E54-834F-80D6E5B39AE9}" type="datetimeFigureOut">
              <a:rPr kumimoji="1" lang="ja-JP" altLang="en-US" smtClean="0"/>
              <a:pPr/>
              <a:t>2014/10/9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B5179B-2800-4696-9F04-39F8424EEB9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To + </a:t>
            </a:r>
            <a:r>
              <a:rPr kumimoji="1" lang="ja-JP" altLang="en-US" dirty="0" smtClean="0"/>
              <a:t>動詞の原形　は　基本的に　未来のことを表すので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B5179B-2800-4696-9F04-39F8424EEB99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arenBoth"/>
            </a:pPr>
            <a:r>
              <a:rPr kumimoji="1" lang="ja-JP" altLang="en-US" dirty="0" smtClean="0"/>
              <a:t>それをするには遅すぎる</a:t>
            </a:r>
            <a:endParaRPr kumimoji="1" lang="en-US" altLang="ja-JP" dirty="0" smtClean="0"/>
          </a:p>
          <a:p>
            <a:pPr marL="228600" indent="-228600">
              <a:buAutoNum type="arabicParenBoth"/>
            </a:pPr>
            <a:r>
              <a:rPr kumimoji="1" lang="ja-JP" altLang="en-US" dirty="0" smtClean="0"/>
              <a:t>始めるのに遅すぎることはない</a:t>
            </a:r>
            <a:endParaRPr kumimoji="1" lang="en-US" altLang="ja-JP" dirty="0" smtClean="0"/>
          </a:p>
          <a:p>
            <a:pPr marL="228600" indent="-228600">
              <a:buAutoNum type="arabicParenBoth"/>
            </a:pPr>
            <a:r>
              <a:rPr kumimoji="1" lang="ja-JP" altLang="en-US" dirty="0" smtClean="0"/>
              <a:t>そのニュースは本当であるはずがないくらい良すぎた。とてもいいニュースで信じられない。</a:t>
            </a:r>
            <a:endParaRPr kumimoji="1" lang="en-US" altLang="ja-JP" dirty="0" smtClean="0"/>
          </a:p>
          <a:p>
            <a:pPr marL="228600" indent="-228600">
              <a:buAutoNum type="arabicParenBoth"/>
            </a:pPr>
            <a:r>
              <a:rPr kumimoji="1" lang="ja-JP" altLang="en-US" dirty="0" smtClean="0"/>
              <a:t>君にはそんなことできないよ。君がそれをするには高等すぎてできないよ。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B5179B-2800-4696-9F04-39F8424EEB99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To + </a:t>
            </a:r>
            <a:r>
              <a:rPr kumimoji="1" lang="ja-JP" altLang="en-US" dirty="0" smtClean="0"/>
              <a:t>動詞の原形　は　基本的に　未来のことを表すので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B5179B-2800-4696-9F04-39F8424EEB99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5374-98D3-41A6-8C58-E78F7B5F2CDC}" type="datetimeFigureOut">
              <a:rPr kumimoji="1" lang="ja-JP" altLang="en-US" smtClean="0"/>
              <a:pPr/>
              <a:t>2014/10/9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94D8F-FBAC-4C56-8A70-07212B3C586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5374-98D3-41A6-8C58-E78F7B5F2CDC}" type="datetimeFigureOut">
              <a:rPr kumimoji="1" lang="ja-JP" altLang="en-US" smtClean="0"/>
              <a:pPr/>
              <a:t>2014/10/9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94D8F-FBAC-4C56-8A70-07212B3C586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5374-98D3-41A6-8C58-E78F7B5F2CDC}" type="datetimeFigureOut">
              <a:rPr kumimoji="1" lang="ja-JP" altLang="en-US" smtClean="0"/>
              <a:pPr/>
              <a:t>2014/10/9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94D8F-FBAC-4C56-8A70-07212B3C586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5374-98D3-41A6-8C58-E78F7B5F2CDC}" type="datetimeFigureOut">
              <a:rPr kumimoji="1" lang="ja-JP" altLang="en-US" smtClean="0"/>
              <a:pPr/>
              <a:t>2014/10/9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94D8F-FBAC-4C56-8A70-07212B3C586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5374-98D3-41A6-8C58-E78F7B5F2CDC}" type="datetimeFigureOut">
              <a:rPr kumimoji="1" lang="ja-JP" altLang="en-US" smtClean="0"/>
              <a:pPr/>
              <a:t>2014/10/9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94D8F-FBAC-4C56-8A70-07212B3C586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5374-98D3-41A6-8C58-E78F7B5F2CDC}" type="datetimeFigureOut">
              <a:rPr kumimoji="1" lang="ja-JP" altLang="en-US" smtClean="0"/>
              <a:pPr/>
              <a:t>2014/10/9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94D8F-FBAC-4C56-8A70-07212B3C586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5374-98D3-41A6-8C58-E78F7B5F2CDC}" type="datetimeFigureOut">
              <a:rPr kumimoji="1" lang="ja-JP" altLang="en-US" smtClean="0"/>
              <a:pPr/>
              <a:t>2014/10/9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94D8F-FBAC-4C56-8A70-07212B3C586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5374-98D3-41A6-8C58-E78F7B5F2CDC}" type="datetimeFigureOut">
              <a:rPr kumimoji="1" lang="ja-JP" altLang="en-US" smtClean="0"/>
              <a:pPr/>
              <a:t>2014/10/9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94D8F-FBAC-4C56-8A70-07212B3C586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5374-98D3-41A6-8C58-E78F7B5F2CDC}" type="datetimeFigureOut">
              <a:rPr kumimoji="1" lang="ja-JP" altLang="en-US" smtClean="0"/>
              <a:pPr/>
              <a:t>2014/10/9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94D8F-FBAC-4C56-8A70-07212B3C586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5374-98D3-41A6-8C58-E78F7B5F2CDC}" type="datetimeFigureOut">
              <a:rPr kumimoji="1" lang="ja-JP" altLang="en-US" smtClean="0"/>
              <a:pPr/>
              <a:t>2014/10/9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94D8F-FBAC-4C56-8A70-07212B3C586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5374-98D3-41A6-8C58-E78F7B5F2CDC}" type="datetimeFigureOut">
              <a:rPr kumimoji="1" lang="ja-JP" altLang="en-US" smtClean="0"/>
              <a:pPr/>
              <a:t>2014/10/9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94D8F-FBAC-4C56-8A70-07212B3C586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B5374-98D3-41A6-8C58-E78F7B5F2CDC}" type="datetimeFigureOut">
              <a:rPr kumimoji="1" lang="ja-JP" altLang="en-US" smtClean="0"/>
              <a:pPr/>
              <a:t>2014/10/9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94D8F-FBAC-4C56-8A70-07212B3C586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程度を表す表現を身につけよう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どのくらいなのか？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t</a:t>
            </a:r>
            <a:r>
              <a:rPr kumimoji="1" lang="en-US" altLang="ja-JP" dirty="0" smtClean="0"/>
              <a:t>oo…to</a:t>
            </a:r>
            <a:r>
              <a:rPr kumimoji="1" lang="ja-JP" altLang="en-US" dirty="0" smtClean="0"/>
              <a:t>～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323528" y="2996952"/>
            <a:ext cx="754725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They ( are ) (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) ( young ) 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004048" y="3789040"/>
            <a:ext cx="380104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(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)( drive ) 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123728" y="3140968"/>
            <a:ext cx="1152128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3779912" y="3068960"/>
            <a:ext cx="100811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/>
          <p:cNvSpPr/>
          <p:nvPr/>
        </p:nvSpPr>
        <p:spPr>
          <a:xfrm>
            <a:off x="5436096" y="3068960"/>
            <a:ext cx="180020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3707904" y="476672"/>
            <a:ext cx="496855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They</a:t>
            </a:r>
            <a:r>
              <a:rPr lang="ja-JP" altLang="en-US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40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are young.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364088" y="3861048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図 15" descr="元気に遊ぶ子供達のクリップアート cartoon children vector イラスト素材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39" y="0"/>
            <a:ext cx="2949815" cy="2276872"/>
          </a:xfrm>
          <a:prstGeom prst="rect">
            <a:avLst/>
          </a:prstGeom>
        </p:spPr>
      </p:pic>
      <p:pic>
        <p:nvPicPr>
          <p:cNvPr id="17" name="図 16" descr="32811366-0-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136" y="5085184"/>
            <a:ext cx="2895600" cy="1409700"/>
          </a:xfrm>
          <a:prstGeom prst="rect">
            <a:avLst/>
          </a:prstGeom>
        </p:spPr>
      </p:pic>
      <p:sp>
        <p:nvSpPr>
          <p:cNvPr id="18" name="正方形/長方形 17"/>
          <p:cNvSpPr/>
          <p:nvPr/>
        </p:nvSpPr>
        <p:spPr>
          <a:xfrm>
            <a:off x="251520" y="5805264"/>
            <a:ext cx="496855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They</a:t>
            </a:r>
            <a:r>
              <a:rPr lang="ja-JP" altLang="en-US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can’t drive</a:t>
            </a:r>
            <a:r>
              <a:rPr lang="en-US" altLang="ja-JP" sz="40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6588224" y="3861048"/>
            <a:ext cx="144016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0" name="グループ化 19"/>
          <p:cNvGrpSpPr/>
          <p:nvPr/>
        </p:nvGrpSpPr>
        <p:grpSpPr>
          <a:xfrm>
            <a:off x="5903640" y="4149080"/>
            <a:ext cx="3240360" cy="3024336"/>
            <a:chOff x="2420144" y="116632"/>
            <a:chExt cx="3096344" cy="3096344"/>
          </a:xfrm>
        </p:grpSpPr>
        <p:sp>
          <p:nvSpPr>
            <p:cNvPr id="21" name="正方形/長方形 20"/>
            <p:cNvSpPr/>
            <p:nvPr/>
          </p:nvSpPr>
          <p:spPr>
            <a:xfrm rot="2708639">
              <a:off x="2411760" y="1484784"/>
              <a:ext cx="3096344" cy="360040"/>
            </a:xfrm>
            <a:prstGeom prst="rect">
              <a:avLst/>
            </a:prstGeom>
            <a:solidFill>
              <a:srgbClr val="FF0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/>
            <p:cNvSpPr/>
            <p:nvPr/>
          </p:nvSpPr>
          <p:spPr>
            <a:xfrm rot="8265759">
              <a:off x="2420144" y="1493168"/>
              <a:ext cx="3096344" cy="360040"/>
            </a:xfrm>
            <a:prstGeom prst="rect">
              <a:avLst/>
            </a:prstGeom>
            <a:solidFill>
              <a:srgbClr val="FF0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 animBg="1"/>
      <p:bldP spid="59" grpId="0" animBg="1"/>
      <p:bldP spid="60" grpId="0" animBg="1"/>
      <p:bldP spid="13" grpId="0"/>
      <p:bldP spid="15" grpId="0" animBg="1"/>
      <p:bldP spid="18" grpId="0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秀紀\AppData\Local\Microsoft\Windows\INetCache\IE\3KEK1K2H\MC900431563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2656"/>
            <a:ext cx="2664296" cy="2682057"/>
          </a:xfrm>
          <a:prstGeom prst="rect">
            <a:avLst/>
          </a:prstGeom>
          <a:noFill/>
        </p:spPr>
      </p:pic>
      <p:sp>
        <p:nvSpPr>
          <p:cNvPr id="9" name="正方形/長方形 8"/>
          <p:cNvSpPr/>
          <p:nvPr/>
        </p:nvSpPr>
        <p:spPr>
          <a:xfrm>
            <a:off x="251520" y="2996952"/>
            <a:ext cx="723146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This coffee is (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) strong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004048" y="3789040"/>
            <a:ext cx="388600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(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)( drink ) 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4211960" y="3068960"/>
            <a:ext cx="108012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95" name="Picture 47" descr="C:\Users\秀紀\AppData\Local\Microsoft\Windows\INetCache\IE\3KEK1K2H\MC90039103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588224" y="4653136"/>
            <a:ext cx="2274079" cy="1988840"/>
          </a:xfrm>
          <a:prstGeom prst="rect">
            <a:avLst/>
          </a:prstGeom>
          <a:noFill/>
        </p:spPr>
      </p:pic>
      <p:sp>
        <p:nvSpPr>
          <p:cNvPr id="59" name="正方形/長方形 58"/>
          <p:cNvSpPr/>
          <p:nvPr/>
        </p:nvSpPr>
        <p:spPr>
          <a:xfrm>
            <a:off x="5292080" y="3933056"/>
            <a:ext cx="792088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/>
          <p:cNvSpPr/>
          <p:nvPr/>
        </p:nvSpPr>
        <p:spPr>
          <a:xfrm>
            <a:off x="6588224" y="3861048"/>
            <a:ext cx="165618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483768" y="908720"/>
            <a:ext cx="56877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This coffee is strong.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403648" y="5733256"/>
            <a:ext cx="458330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 can’t drink.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6228184" y="4077072"/>
            <a:ext cx="3240360" cy="3024336"/>
            <a:chOff x="2420144" y="116632"/>
            <a:chExt cx="3096344" cy="3096344"/>
          </a:xfrm>
        </p:grpSpPr>
        <p:sp>
          <p:nvSpPr>
            <p:cNvPr id="15" name="正方形/長方形 14"/>
            <p:cNvSpPr/>
            <p:nvPr/>
          </p:nvSpPr>
          <p:spPr>
            <a:xfrm rot="2708639">
              <a:off x="2411760" y="1484784"/>
              <a:ext cx="3096344" cy="360040"/>
            </a:xfrm>
            <a:prstGeom prst="rect">
              <a:avLst/>
            </a:prstGeom>
            <a:solidFill>
              <a:srgbClr val="FF0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/>
          </p:nvSpPr>
          <p:spPr>
            <a:xfrm rot="8265759">
              <a:off x="2420144" y="1493168"/>
              <a:ext cx="3096344" cy="360040"/>
            </a:xfrm>
            <a:prstGeom prst="rect">
              <a:avLst/>
            </a:prstGeom>
            <a:solidFill>
              <a:srgbClr val="FF0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 animBg="1"/>
      <p:bldP spid="59" grpId="0" animBg="1"/>
      <p:bldP spid="60" grpId="0" animBg="1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8" name="図 677" descr="illustrain01-onnanoko0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4437112"/>
            <a:ext cx="3048000" cy="2286000"/>
          </a:xfrm>
          <a:prstGeom prst="rect">
            <a:avLst/>
          </a:prstGeom>
        </p:spPr>
      </p:pic>
      <p:sp>
        <p:nvSpPr>
          <p:cNvPr id="9" name="正方形/長方形 8"/>
          <p:cNvSpPr/>
          <p:nvPr/>
        </p:nvSpPr>
        <p:spPr>
          <a:xfrm>
            <a:off x="323528" y="2996952"/>
            <a:ext cx="713208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This curry is (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) ( hot )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004048" y="3789040"/>
            <a:ext cx="322235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(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)( eat ) 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4139952" y="3068960"/>
            <a:ext cx="108012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796136" y="3068960"/>
            <a:ext cx="1152128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/>
          <p:cNvSpPr/>
          <p:nvPr/>
        </p:nvSpPr>
        <p:spPr>
          <a:xfrm>
            <a:off x="5292080" y="3861048"/>
            <a:ext cx="72008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29" name="Group 5"/>
          <p:cNvGrpSpPr>
            <a:grpSpLocks noChangeAspect="1"/>
          </p:cNvGrpSpPr>
          <p:nvPr/>
        </p:nvGrpSpPr>
        <p:grpSpPr bwMode="auto">
          <a:xfrm>
            <a:off x="467544" y="260648"/>
            <a:ext cx="2880320" cy="2698354"/>
            <a:chOff x="1565" y="-335"/>
            <a:chExt cx="2311" cy="2165"/>
          </a:xfrm>
        </p:grpSpPr>
        <p:sp>
          <p:nvSpPr>
            <p:cNvPr id="1028" name="AutoShape 4"/>
            <p:cNvSpPr>
              <a:spLocks noChangeAspect="1" noChangeArrowheads="1" noTextEdit="1"/>
            </p:cNvSpPr>
            <p:nvPr/>
          </p:nvSpPr>
          <p:spPr bwMode="auto">
            <a:xfrm>
              <a:off x="1565" y="-335"/>
              <a:ext cx="2311" cy="2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1230" name="Group 206"/>
            <p:cNvGrpSpPr>
              <a:grpSpLocks/>
            </p:cNvGrpSpPr>
            <p:nvPr/>
          </p:nvGrpSpPr>
          <p:grpSpPr bwMode="auto">
            <a:xfrm>
              <a:off x="1573" y="-327"/>
              <a:ext cx="2295" cy="2149"/>
              <a:chOff x="1573" y="-327"/>
              <a:chExt cx="2295" cy="2149"/>
            </a:xfrm>
          </p:grpSpPr>
          <p:sp>
            <p:nvSpPr>
              <p:cNvPr id="1030" name="Freeform 6"/>
              <p:cNvSpPr>
                <a:spLocks/>
              </p:cNvSpPr>
              <p:nvPr/>
            </p:nvSpPr>
            <p:spPr bwMode="auto">
              <a:xfrm>
                <a:off x="1573" y="-327"/>
                <a:ext cx="2295" cy="2149"/>
              </a:xfrm>
              <a:custGeom>
                <a:avLst/>
                <a:gdLst/>
                <a:ahLst/>
                <a:cxnLst>
                  <a:cxn ang="0">
                    <a:pos x="2217" y="454"/>
                  </a:cxn>
                  <a:cxn ang="0">
                    <a:pos x="2221" y="609"/>
                  </a:cxn>
                  <a:cxn ang="0">
                    <a:pos x="2209" y="748"/>
                  </a:cxn>
                  <a:cxn ang="0">
                    <a:pos x="2197" y="940"/>
                  </a:cxn>
                  <a:cxn ang="0">
                    <a:pos x="2197" y="1005"/>
                  </a:cxn>
                  <a:cxn ang="0">
                    <a:pos x="2221" y="1189"/>
                  </a:cxn>
                  <a:cxn ang="0">
                    <a:pos x="2258" y="1348"/>
                  </a:cxn>
                  <a:cxn ang="0">
                    <a:pos x="2287" y="1483"/>
                  </a:cxn>
                  <a:cxn ang="0">
                    <a:pos x="2295" y="1581"/>
                  </a:cxn>
                  <a:cxn ang="0">
                    <a:pos x="2291" y="1614"/>
                  </a:cxn>
                  <a:cxn ang="0">
                    <a:pos x="2270" y="1708"/>
                  </a:cxn>
                  <a:cxn ang="0">
                    <a:pos x="2238" y="1785"/>
                  </a:cxn>
                  <a:cxn ang="0">
                    <a:pos x="2197" y="1851"/>
                  </a:cxn>
                  <a:cxn ang="0">
                    <a:pos x="2148" y="1908"/>
                  </a:cxn>
                  <a:cxn ang="0">
                    <a:pos x="2034" y="2010"/>
                  </a:cxn>
                  <a:cxn ang="0">
                    <a:pos x="1907" y="2088"/>
                  </a:cxn>
                  <a:cxn ang="0">
                    <a:pos x="1748" y="2132"/>
                  </a:cxn>
                  <a:cxn ang="0">
                    <a:pos x="1544" y="2149"/>
                  </a:cxn>
                  <a:cxn ang="0">
                    <a:pos x="1364" y="2145"/>
                  </a:cxn>
                  <a:cxn ang="0">
                    <a:pos x="1037" y="2116"/>
                  </a:cxn>
                  <a:cxn ang="0">
                    <a:pos x="890" y="2092"/>
                  </a:cxn>
                  <a:cxn ang="0">
                    <a:pos x="751" y="2059"/>
                  </a:cxn>
                  <a:cxn ang="0">
                    <a:pos x="629" y="2014"/>
                  </a:cxn>
                  <a:cxn ang="0">
                    <a:pos x="511" y="1961"/>
                  </a:cxn>
                  <a:cxn ang="0">
                    <a:pos x="408" y="1900"/>
                  </a:cxn>
                  <a:cxn ang="0">
                    <a:pos x="339" y="1847"/>
                  </a:cxn>
                  <a:cxn ang="0">
                    <a:pos x="221" y="1728"/>
                  </a:cxn>
                  <a:cxn ang="0">
                    <a:pos x="123" y="1585"/>
                  </a:cxn>
                  <a:cxn ang="0">
                    <a:pos x="57" y="1418"/>
                  </a:cxn>
                  <a:cxn ang="0">
                    <a:pos x="33" y="1328"/>
                  </a:cxn>
                  <a:cxn ang="0">
                    <a:pos x="8" y="1164"/>
                  </a:cxn>
                  <a:cxn ang="0">
                    <a:pos x="0" y="989"/>
                  </a:cxn>
                  <a:cxn ang="0">
                    <a:pos x="12" y="797"/>
                  </a:cxn>
                  <a:cxn ang="0">
                    <a:pos x="45" y="584"/>
                  </a:cxn>
                  <a:cxn ang="0">
                    <a:pos x="57" y="511"/>
                  </a:cxn>
                  <a:cxn ang="0">
                    <a:pos x="90" y="376"/>
                  </a:cxn>
                  <a:cxn ang="0">
                    <a:pos x="131" y="266"/>
                  </a:cxn>
                  <a:cxn ang="0">
                    <a:pos x="176" y="180"/>
                  </a:cxn>
                  <a:cxn ang="0">
                    <a:pos x="196" y="143"/>
                  </a:cxn>
                  <a:cxn ang="0">
                    <a:pos x="245" y="90"/>
                  </a:cxn>
                  <a:cxn ang="0">
                    <a:pos x="294" y="49"/>
                  </a:cxn>
                  <a:cxn ang="0">
                    <a:pos x="347" y="25"/>
                  </a:cxn>
                  <a:cxn ang="0">
                    <a:pos x="404" y="8"/>
                  </a:cxn>
                  <a:cxn ang="0">
                    <a:pos x="527" y="0"/>
                  </a:cxn>
                  <a:cxn ang="0">
                    <a:pos x="662" y="12"/>
                  </a:cxn>
                  <a:cxn ang="0">
                    <a:pos x="711" y="21"/>
                  </a:cxn>
                  <a:cxn ang="0">
                    <a:pos x="845" y="57"/>
                  </a:cxn>
                  <a:cxn ang="0">
                    <a:pos x="947" y="74"/>
                  </a:cxn>
                  <a:cxn ang="0">
                    <a:pos x="1066" y="70"/>
                  </a:cxn>
                  <a:cxn ang="0">
                    <a:pos x="1201" y="57"/>
                  </a:cxn>
                  <a:cxn ang="0">
                    <a:pos x="1441" y="41"/>
                  </a:cxn>
                  <a:cxn ang="0">
                    <a:pos x="1650" y="41"/>
                  </a:cxn>
                  <a:cxn ang="0">
                    <a:pos x="1825" y="61"/>
                  </a:cxn>
                  <a:cxn ang="0">
                    <a:pos x="1972" y="106"/>
                  </a:cxn>
                  <a:cxn ang="0">
                    <a:pos x="2058" y="151"/>
                  </a:cxn>
                  <a:cxn ang="0">
                    <a:pos x="2107" y="192"/>
                  </a:cxn>
                  <a:cxn ang="0">
                    <a:pos x="2148" y="237"/>
                  </a:cxn>
                  <a:cxn ang="0">
                    <a:pos x="2176" y="290"/>
                  </a:cxn>
                  <a:cxn ang="0">
                    <a:pos x="2201" y="351"/>
                  </a:cxn>
                  <a:cxn ang="0">
                    <a:pos x="2217" y="454"/>
                  </a:cxn>
                </a:cxnLst>
                <a:rect l="0" t="0" r="r" b="b"/>
                <a:pathLst>
                  <a:path w="2295" h="2149">
                    <a:moveTo>
                      <a:pt x="2217" y="454"/>
                    </a:moveTo>
                    <a:lnTo>
                      <a:pt x="2217" y="454"/>
                    </a:lnTo>
                    <a:lnTo>
                      <a:pt x="2221" y="535"/>
                    </a:lnTo>
                    <a:lnTo>
                      <a:pt x="2221" y="609"/>
                    </a:lnTo>
                    <a:lnTo>
                      <a:pt x="2217" y="678"/>
                    </a:lnTo>
                    <a:lnTo>
                      <a:pt x="2209" y="748"/>
                    </a:lnTo>
                    <a:lnTo>
                      <a:pt x="2197" y="878"/>
                    </a:lnTo>
                    <a:lnTo>
                      <a:pt x="2197" y="940"/>
                    </a:lnTo>
                    <a:lnTo>
                      <a:pt x="2197" y="1005"/>
                    </a:lnTo>
                    <a:lnTo>
                      <a:pt x="2197" y="1005"/>
                    </a:lnTo>
                    <a:lnTo>
                      <a:pt x="2205" y="1103"/>
                    </a:lnTo>
                    <a:lnTo>
                      <a:pt x="2221" y="1189"/>
                    </a:lnTo>
                    <a:lnTo>
                      <a:pt x="2238" y="1271"/>
                    </a:lnTo>
                    <a:lnTo>
                      <a:pt x="2258" y="1348"/>
                    </a:lnTo>
                    <a:lnTo>
                      <a:pt x="2274" y="1418"/>
                    </a:lnTo>
                    <a:lnTo>
                      <a:pt x="2287" y="1483"/>
                    </a:lnTo>
                    <a:lnTo>
                      <a:pt x="2295" y="1548"/>
                    </a:lnTo>
                    <a:lnTo>
                      <a:pt x="2295" y="1581"/>
                    </a:lnTo>
                    <a:lnTo>
                      <a:pt x="2291" y="1614"/>
                    </a:lnTo>
                    <a:lnTo>
                      <a:pt x="2291" y="1614"/>
                    </a:lnTo>
                    <a:lnTo>
                      <a:pt x="2283" y="1663"/>
                    </a:lnTo>
                    <a:lnTo>
                      <a:pt x="2270" y="1708"/>
                    </a:lnTo>
                    <a:lnTo>
                      <a:pt x="2258" y="1749"/>
                    </a:lnTo>
                    <a:lnTo>
                      <a:pt x="2238" y="1785"/>
                    </a:lnTo>
                    <a:lnTo>
                      <a:pt x="2221" y="1818"/>
                    </a:lnTo>
                    <a:lnTo>
                      <a:pt x="2197" y="1851"/>
                    </a:lnTo>
                    <a:lnTo>
                      <a:pt x="2148" y="1908"/>
                    </a:lnTo>
                    <a:lnTo>
                      <a:pt x="2148" y="1908"/>
                    </a:lnTo>
                    <a:lnTo>
                      <a:pt x="2091" y="1961"/>
                    </a:lnTo>
                    <a:lnTo>
                      <a:pt x="2034" y="2010"/>
                    </a:lnTo>
                    <a:lnTo>
                      <a:pt x="1972" y="2051"/>
                    </a:lnTo>
                    <a:lnTo>
                      <a:pt x="1907" y="2088"/>
                    </a:lnTo>
                    <a:lnTo>
                      <a:pt x="1833" y="2112"/>
                    </a:lnTo>
                    <a:lnTo>
                      <a:pt x="1748" y="2132"/>
                    </a:lnTo>
                    <a:lnTo>
                      <a:pt x="1654" y="2141"/>
                    </a:lnTo>
                    <a:lnTo>
                      <a:pt x="1544" y="2149"/>
                    </a:lnTo>
                    <a:lnTo>
                      <a:pt x="1544" y="2149"/>
                    </a:lnTo>
                    <a:lnTo>
                      <a:pt x="1364" y="2145"/>
                    </a:lnTo>
                    <a:lnTo>
                      <a:pt x="1196" y="2137"/>
                    </a:lnTo>
                    <a:lnTo>
                      <a:pt x="1037" y="2116"/>
                    </a:lnTo>
                    <a:lnTo>
                      <a:pt x="964" y="2104"/>
                    </a:lnTo>
                    <a:lnTo>
                      <a:pt x="890" y="2092"/>
                    </a:lnTo>
                    <a:lnTo>
                      <a:pt x="821" y="2075"/>
                    </a:lnTo>
                    <a:lnTo>
                      <a:pt x="751" y="2059"/>
                    </a:lnTo>
                    <a:lnTo>
                      <a:pt x="690" y="2039"/>
                    </a:lnTo>
                    <a:lnTo>
                      <a:pt x="629" y="2014"/>
                    </a:lnTo>
                    <a:lnTo>
                      <a:pt x="568" y="1990"/>
                    </a:lnTo>
                    <a:lnTo>
                      <a:pt x="511" y="1961"/>
                    </a:lnTo>
                    <a:lnTo>
                      <a:pt x="457" y="1932"/>
                    </a:lnTo>
                    <a:lnTo>
                      <a:pt x="408" y="1900"/>
                    </a:lnTo>
                    <a:lnTo>
                      <a:pt x="408" y="1900"/>
                    </a:lnTo>
                    <a:lnTo>
                      <a:pt x="339" y="1847"/>
                    </a:lnTo>
                    <a:lnTo>
                      <a:pt x="274" y="1789"/>
                    </a:lnTo>
                    <a:lnTo>
                      <a:pt x="221" y="1728"/>
                    </a:lnTo>
                    <a:lnTo>
                      <a:pt x="168" y="1659"/>
                    </a:lnTo>
                    <a:lnTo>
                      <a:pt x="123" y="1585"/>
                    </a:lnTo>
                    <a:lnTo>
                      <a:pt x="86" y="1503"/>
                    </a:lnTo>
                    <a:lnTo>
                      <a:pt x="57" y="1418"/>
                    </a:lnTo>
                    <a:lnTo>
                      <a:pt x="33" y="1328"/>
                    </a:lnTo>
                    <a:lnTo>
                      <a:pt x="33" y="1328"/>
                    </a:lnTo>
                    <a:lnTo>
                      <a:pt x="16" y="1246"/>
                    </a:lnTo>
                    <a:lnTo>
                      <a:pt x="8" y="1164"/>
                    </a:lnTo>
                    <a:lnTo>
                      <a:pt x="4" y="1079"/>
                    </a:lnTo>
                    <a:lnTo>
                      <a:pt x="0" y="989"/>
                    </a:lnTo>
                    <a:lnTo>
                      <a:pt x="4" y="895"/>
                    </a:lnTo>
                    <a:lnTo>
                      <a:pt x="12" y="797"/>
                    </a:lnTo>
                    <a:lnTo>
                      <a:pt x="25" y="695"/>
                    </a:lnTo>
                    <a:lnTo>
                      <a:pt x="45" y="584"/>
                    </a:lnTo>
                    <a:lnTo>
                      <a:pt x="45" y="584"/>
                    </a:lnTo>
                    <a:lnTo>
                      <a:pt x="57" y="511"/>
                    </a:lnTo>
                    <a:lnTo>
                      <a:pt x="74" y="437"/>
                    </a:lnTo>
                    <a:lnTo>
                      <a:pt x="90" y="376"/>
                    </a:lnTo>
                    <a:lnTo>
                      <a:pt x="110" y="319"/>
                    </a:lnTo>
                    <a:lnTo>
                      <a:pt x="131" y="266"/>
                    </a:lnTo>
                    <a:lnTo>
                      <a:pt x="151" y="221"/>
                    </a:lnTo>
                    <a:lnTo>
                      <a:pt x="176" y="180"/>
                    </a:lnTo>
                    <a:lnTo>
                      <a:pt x="196" y="143"/>
                    </a:lnTo>
                    <a:lnTo>
                      <a:pt x="196" y="143"/>
                    </a:lnTo>
                    <a:lnTo>
                      <a:pt x="221" y="115"/>
                    </a:lnTo>
                    <a:lnTo>
                      <a:pt x="245" y="90"/>
                    </a:lnTo>
                    <a:lnTo>
                      <a:pt x="270" y="70"/>
                    </a:lnTo>
                    <a:lnTo>
                      <a:pt x="294" y="49"/>
                    </a:lnTo>
                    <a:lnTo>
                      <a:pt x="319" y="37"/>
                    </a:lnTo>
                    <a:lnTo>
                      <a:pt x="347" y="25"/>
                    </a:lnTo>
                    <a:lnTo>
                      <a:pt x="376" y="12"/>
                    </a:lnTo>
                    <a:lnTo>
                      <a:pt x="404" y="8"/>
                    </a:lnTo>
                    <a:lnTo>
                      <a:pt x="462" y="0"/>
                    </a:lnTo>
                    <a:lnTo>
                      <a:pt x="527" y="0"/>
                    </a:lnTo>
                    <a:lnTo>
                      <a:pt x="592" y="4"/>
                    </a:lnTo>
                    <a:lnTo>
                      <a:pt x="662" y="12"/>
                    </a:lnTo>
                    <a:lnTo>
                      <a:pt x="662" y="12"/>
                    </a:lnTo>
                    <a:lnTo>
                      <a:pt x="711" y="21"/>
                    </a:lnTo>
                    <a:lnTo>
                      <a:pt x="756" y="33"/>
                    </a:lnTo>
                    <a:lnTo>
                      <a:pt x="845" y="57"/>
                    </a:lnTo>
                    <a:lnTo>
                      <a:pt x="894" y="66"/>
                    </a:lnTo>
                    <a:lnTo>
                      <a:pt x="947" y="74"/>
                    </a:lnTo>
                    <a:lnTo>
                      <a:pt x="1005" y="74"/>
                    </a:lnTo>
                    <a:lnTo>
                      <a:pt x="1066" y="70"/>
                    </a:lnTo>
                    <a:lnTo>
                      <a:pt x="1066" y="70"/>
                    </a:lnTo>
                    <a:lnTo>
                      <a:pt x="1201" y="57"/>
                    </a:lnTo>
                    <a:lnTo>
                      <a:pt x="1323" y="45"/>
                    </a:lnTo>
                    <a:lnTo>
                      <a:pt x="1441" y="41"/>
                    </a:lnTo>
                    <a:lnTo>
                      <a:pt x="1548" y="41"/>
                    </a:lnTo>
                    <a:lnTo>
                      <a:pt x="1650" y="41"/>
                    </a:lnTo>
                    <a:lnTo>
                      <a:pt x="1744" y="49"/>
                    </a:lnTo>
                    <a:lnTo>
                      <a:pt x="1825" y="61"/>
                    </a:lnTo>
                    <a:lnTo>
                      <a:pt x="1903" y="82"/>
                    </a:lnTo>
                    <a:lnTo>
                      <a:pt x="1972" y="106"/>
                    </a:lnTo>
                    <a:lnTo>
                      <a:pt x="2034" y="135"/>
                    </a:lnTo>
                    <a:lnTo>
                      <a:pt x="2058" y="151"/>
                    </a:lnTo>
                    <a:lnTo>
                      <a:pt x="2083" y="172"/>
                    </a:lnTo>
                    <a:lnTo>
                      <a:pt x="2107" y="192"/>
                    </a:lnTo>
                    <a:lnTo>
                      <a:pt x="2127" y="213"/>
                    </a:lnTo>
                    <a:lnTo>
                      <a:pt x="2148" y="237"/>
                    </a:lnTo>
                    <a:lnTo>
                      <a:pt x="2164" y="266"/>
                    </a:lnTo>
                    <a:lnTo>
                      <a:pt x="2176" y="290"/>
                    </a:lnTo>
                    <a:lnTo>
                      <a:pt x="2189" y="319"/>
                    </a:lnTo>
                    <a:lnTo>
                      <a:pt x="2201" y="351"/>
                    </a:lnTo>
                    <a:lnTo>
                      <a:pt x="2209" y="384"/>
                    </a:lnTo>
                    <a:lnTo>
                      <a:pt x="2217" y="454"/>
                    </a:lnTo>
                    <a:lnTo>
                      <a:pt x="2217" y="45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31" name="Freeform 7"/>
              <p:cNvSpPr>
                <a:spLocks/>
              </p:cNvSpPr>
              <p:nvPr/>
            </p:nvSpPr>
            <p:spPr bwMode="auto">
              <a:xfrm>
                <a:off x="1589" y="-315"/>
                <a:ext cx="2263" cy="2120"/>
              </a:xfrm>
              <a:custGeom>
                <a:avLst/>
                <a:gdLst/>
                <a:ahLst/>
                <a:cxnLst>
                  <a:cxn ang="0">
                    <a:pos x="192" y="143"/>
                  </a:cxn>
                  <a:cxn ang="0">
                    <a:pos x="241" y="90"/>
                  </a:cxn>
                  <a:cxn ang="0">
                    <a:pos x="286" y="54"/>
                  </a:cxn>
                  <a:cxn ang="0">
                    <a:pos x="339" y="25"/>
                  </a:cxn>
                  <a:cxn ang="0">
                    <a:pos x="397" y="9"/>
                  </a:cxn>
                  <a:cxn ang="0">
                    <a:pos x="519" y="0"/>
                  </a:cxn>
                  <a:cxn ang="0">
                    <a:pos x="654" y="13"/>
                  </a:cxn>
                  <a:cxn ang="0">
                    <a:pos x="699" y="25"/>
                  </a:cxn>
                  <a:cxn ang="0">
                    <a:pos x="833" y="58"/>
                  </a:cxn>
                  <a:cxn ang="0">
                    <a:pos x="931" y="74"/>
                  </a:cxn>
                  <a:cxn ang="0">
                    <a:pos x="1054" y="70"/>
                  </a:cxn>
                  <a:cxn ang="0">
                    <a:pos x="1185" y="58"/>
                  </a:cxn>
                  <a:cxn ang="0">
                    <a:pos x="1421" y="41"/>
                  </a:cxn>
                  <a:cxn ang="0">
                    <a:pos x="1626" y="45"/>
                  </a:cxn>
                  <a:cxn ang="0">
                    <a:pos x="1801" y="66"/>
                  </a:cxn>
                  <a:cxn ang="0">
                    <a:pos x="1944" y="107"/>
                  </a:cxn>
                  <a:cxn ang="0">
                    <a:pos x="2030" y="152"/>
                  </a:cxn>
                  <a:cxn ang="0">
                    <a:pos x="2079" y="192"/>
                  </a:cxn>
                  <a:cxn ang="0">
                    <a:pos x="2116" y="237"/>
                  </a:cxn>
                  <a:cxn ang="0">
                    <a:pos x="2148" y="290"/>
                  </a:cxn>
                  <a:cxn ang="0">
                    <a:pos x="2169" y="348"/>
                  </a:cxn>
                  <a:cxn ang="0">
                    <a:pos x="2189" y="450"/>
                  </a:cxn>
                  <a:cxn ang="0">
                    <a:pos x="2193" y="531"/>
                  </a:cxn>
                  <a:cxn ang="0">
                    <a:pos x="2185" y="674"/>
                  </a:cxn>
                  <a:cxn ang="0">
                    <a:pos x="2169" y="866"/>
                  </a:cxn>
                  <a:cxn ang="0">
                    <a:pos x="2169" y="993"/>
                  </a:cxn>
                  <a:cxn ang="0">
                    <a:pos x="2177" y="1091"/>
                  </a:cxn>
                  <a:cxn ang="0">
                    <a:pos x="2209" y="1259"/>
                  </a:cxn>
                  <a:cxn ang="0">
                    <a:pos x="2246" y="1402"/>
                  </a:cxn>
                  <a:cxn ang="0">
                    <a:pos x="2263" y="1532"/>
                  </a:cxn>
                  <a:cxn ang="0">
                    <a:pos x="2258" y="1594"/>
                  </a:cxn>
                  <a:cxn ang="0">
                    <a:pos x="2250" y="1643"/>
                  </a:cxn>
                  <a:cxn ang="0">
                    <a:pos x="2226" y="1728"/>
                  </a:cxn>
                  <a:cxn ang="0">
                    <a:pos x="2189" y="1798"/>
                  </a:cxn>
                  <a:cxn ang="0">
                    <a:pos x="2120" y="1884"/>
                  </a:cxn>
                  <a:cxn ang="0">
                    <a:pos x="2062" y="1941"/>
                  </a:cxn>
                  <a:cxn ang="0">
                    <a:pos x="1944" y="2027"/>
                  </a:cxn>
                  <a:cxn ang="0">
                    <a:pos x="1805" y="2088"/>
                  </a:cxn>
                  <a:cxn ang="0">
                    <a:pos x="1630" y="2116"/>
                  </a:cxn>
                  <a:cxn ang="0">
                    <a:pos x="1523" y="2120"/>
                  </a:cxn>
                  <a:cxn ang="0">
                    <a:pos x="1180" y="2108"/>
                  </a:cxn>
                  <a:cxn ang="0">
                    <a:pos x="948" y="2080"/>
                  </a:cxn>
                  <a:cxn ang="0">
                    <a:pos x="809" y="2051"/>
                  </a:cxn>
                  <a:cxn ang="0">
                    <a:pos x="678" y="2014"/>
                  </a:cxn>
                  <a:cxn ang="0">
                    <a:pos x="560" y="1965"/>
                  </a:cxn>
                  <a:cxn ang="0">
                    <a:pos x="454" y="1908"/>
                  </a:cxn>
                  <a:cxn ang="0">
                    <a:pos x="401" y="1879"/>
                  </a:cxn>
                  <a:cxn ang="0">
                    <a:pos x="270" y="1769"/>
                  </a:cxn>
                  <a:cxn ang="0">
                    <a:pos x="164" y="1638"/>
                  </a:cxn>
                  <a:cxn ang="0">
                    <a:pos x="86" y="1487"/>
                  </a:cxn>
                  <a:cxn ang="0">
                    <a:pos x="29" y="1312"/>
                  </a:cxn>
                  <a:cxn ang="0">
                    <a:pos x="17" y="1234"/>
                  </a:cxn>
                  <a:cxn ang="0">
                    <a:pos x="0" y="1067"/>
                  </a:cxn>
                  <a:cxn ang="0">
                    <a:pos x="5" y="887"/>
                  </a:cxn>
                  <a:cxn ang="0">
                    <a:pos x="25" y="687"/>
                  </a:cxn>
                  <a:cxn ang="0">
                    <a:pos x="41" y="580"/>
                  </a:cxn>
                  <a:cxn ang="0">
                    <a:pos x="70" y="433"/>
                  </a:cxn>
                  <a:cxn ang="0">
                    <a:pos x="107" y="315"/>
                  </a:cxn>
                  <a:cxn ang="0">
                    <a:pos x="147" y="217"/>
                  </a:cxn>
                  <a:cxn ang="0">
                    <a:pos x="192" y="143"/>
                  </a:cxn>
                </a:cxnLst>
                <a:rect l="0" t="0" r="r" b="b"/>
                <a:pathLst>
                  <a:path w="2263" h="2120">
                    <a:moveTo>
                      <a:pt x="192" y="143"/>
                    </a:moveTo>
                    <a:lnTo>
                      <a:pt x="192" y="143"/>
                    </a:lnTo>
                    <a:lnTo>
                      <a:pt x="217" y="115"/>
                    </a:lnTo>
                    <a:lnTo>
                      <a:pt x="241" y="90"/>
                    </a:lnTo>
                    <a:lnTo>
                      <a:pt x="262" y="70"/>
                    </a:lnTo>
                    <a:lnTo>
                      <a:pt x="286" y="54"/>
                    </a:lnTo>
                    <a:lnTo>
                      <a:pt x="315" y="37"/>
                    </a:lnTo>
                    <a:lnTo>
                      <a:pt x="339" y="25"/>
                    </a:lnTo>
                    <a:lnTo>
                      <a:pt x="368" y="17"/>
                    </a:lnTo>
                    <a:lnTo>
                      <a:pt x="397" y="9"/>
                    </a:lnTo>
                    <a:lnTo>
                      <a:pt x="458" y="0"/>
                    </a:lnTo>
                    <a:lnTo>
                      <a:pt x="519" y="0"/>
                    </a:lnTo>
                    <a:lnTo>
                      <a:pt x="584" y="5"/>
                    </a:lnTo>
                    <a:lnTo>
                      <a:pt x="654" y="13"/>
                    </a:lnTo>
                    <a:lnTo>
                      <a:pt x="654" y="13"/>
                    </a:lnTo>
                    <a:lnTo>
                      <a:pt x="699" y="25"/>
                    </a:lnTo>
                    <a:lnTo>
                      <a:pt x="744" y="33"/>
                    </a:lnTo>
                    <a:lnTo>
                      <a:pt x="833" y="58"/>
                    </a:lnTo>
                    <a:lnTo>
                      <a:pt x="882" y="66"/>
                    </a:lnTo>
                    <a:lnTo>
                      <a:pt x="931" y="74"/>
                    </a:lnTo>
                    <a:lnTo>
                      <a:pt x="989" y="74"/>
                    </a:lnTo>
                    <a:lnTo>
                      <a:pt x="1054" y="70"/>
                    </a:lnTo>
                    <a:lnTo>
                      <a:pt x="1054" y="70"/>
                    </a:lnTo>
                    <a:lnTo>
                      <a:pt x="1185" y="58"/>
                    </a:lnTo>
                    <a:lnTo>
                      <a:pt x="1307" y="49"/>
                    </a:lnTo>
                    <a:lnTo>
                      <a:pt x="1421" y="41"/>
                    </a:lnTo>
                    <a:lnTo>
                      <a:pt x="1528" y="41"/>
                    </a:lnTo>
                    <a:lnTo>
                      <a:pt x="1626" y="45"/>
                    </a:lnTo>
                    <a:lnTo>
                      <a:pt x="1719" y="49"/>
                    </a:lnTo>
                    <a:lnTo>
                      <a:pt x="1801" y="66"/>
                    </a:lnTo>
                    <a:lnTo>
                      <a:pt x="1879" y="82"/>
                    </a:lnTo>
                    <a:lnTo>
                      <a:pt x="1944" y="107"/>
                    </a:lnTo>
                    <a:lnTo>
                      <a:pt x="2005" y="135"/>
                    </a:lnTo>
                    <a:lnTo>
                      <a:pt x="2030" y="152"/>
                    </a:lnTo>
                    <a:lnTo>
                      <a:pt x="2054" y="172"/>
                    </a:lnTo>
                    <a:lnTo>
                      <a:pt x="2079" y="192"/>
                    </a:lnTo>
                    <a:lnTo>
                      <a:pt x="2099" y="213"/>
                    </a:lnTo>
                    <a:lnTo>
                      <a:pt x="2116" y="237"/>
                    </a:lnTo>
                    <a:lnTo>
                      <a:pt x="2132" y="262"/>
                    </a:lnTo>
                    <a:lnTo>
                      <a:pt x="2148" y="290"/>
                    </a:lnTo>
                    <a:lnTo>
                      <a:pt x="2160" y="319"/>
                    </a:lnTo>
                    <a:lnTo>
                      <a:pt x="2169" y="348"/>
                    </a:lnTo>
                    <a:lnTo>
                      <a:pt x="2177" y="380"/>
                    </a:lnTo>
                    <a:lnTo>
                      <a:pt x="2189" y="450"/>
                    </a:lnTo>
                    <a:lnTo>
                      <a:pt x="2189" y="450"/>
                    </a:lnTo>
                    <a:lnTo>
                      <a:pt x="2193" y="531"/>
                    </a:lnTo>
                    <a:lnTo>
                      <a:pt x="2193" y="605"/>
                    </a:lnTo>
                    <a:lnTo>
                      <a:pt x="2185" y="674"/>
                    </a:lnTo>
                    <a:lnTo>
                      <a:pt x="2181" y="740"/>
                    </a:lnTo>
                    <a:lnTo>
                      <a:pt x="2169" y="866"/>
                    </a:lnTo>
                    <a:lnTo>
                      <a:pt x="2165" y="932"/>
                    </a:lnTo>
                    <a:lnTo>
                      <a:pt x="2169" y="993"/>
                    </a:lnTo>
                    <a:lnTo>
                      <a:pt x="2169" y="993"/>
                    </a:lnTo>
                    <a:lnTo>
                      <a:pt x="2177" y="1091"/>
                    </a:lnTo>
                    <a:lnTo>
                      <a:pt x="2193" y="1177"/>
                    </a:lnTo>
                    <a:lnTo>
                      <a:pt x="2209" y="1259"/>
                    </a:lnTo>
                    <a:lnTo>
                      <a:pt x="2226" y="1332"/>
                    </a:lnTo>
                    <a:lnTo>
                      <a:pt x="2246" y="1402"/>
                    </a:lnTo>
                    <a:lnTo>
                      <a:pt x="2258" y="1467"/>
                    </a:lnTo>
                    <a:lnTo>
                      <a:pt x="2263" y="1532"/>
                    </a:lnTo>
                    <a:lnTo>
                      <a:pt x="2263" y="1565"/>
                    </a:lnTo>
                    <a:lnTo>
                      <a:pt x="2258" y="1594"/>
                    </a:lnTo>
                    <a:lnTo>
                      <a:pt x="2258" y="1594"/>
                    </a:lnTo>
                    <a:lnTo>
                      <a:pt x="2250" y="1643"/>
                    </a:lnTo>
                    <a:lnTo>
                      <a:pt x="2242" y="1687"/>
                    </a:lnTo>
                    <a:lnTo>
                      <a:pt x="2226" y="1728"/>
                    </a:lnTo>
                    <a:lnTo>
                      <a:pt x="2209" y="1765"/>
                    </a:lnTo>
                    <a:lnTo>
                      <a:pt x="2189" y="1798"/>
                    </a:lnTo>
                    <a:lnTo>
                      <a:pt x="2169" y="1826"/>
                    </a:lnTo>
                    <a:lnTo>
                      <a:pt x="2120" y="1884"/>
                    </a:lnTo>
                    <a:lnTo>
                      <a:pt x="2120" y="1884"/>
                    </a:lnTo>
                    <a:lnTo>
                      <a:pt x="2062" y="1941"/>
                    </a:lnTo>
                    <a:lnTo>
                      <a:pt x="2005" y="1986"/>
                    </a:lnTo>
                    <a:lnTo>
                      <a:pt x="1944" y="2027"/>
                    </a:lnTo>
                    <a:lnTo>
                      <a:pt x="1879" y="2059"/>
                    </a:lnTo>
                    <a:lnTo>
                      <a:pt x="1805" y="2088"/>
                    </a:lnTo>
                    <a:lnTo>
                      <a:pt x="1724" y="2104"/>
                    </a:lnTo>
                    <a:lnTo>
                      <a:pt x="1630" y="2116"/>
                    </a:lnTo>
                    <a:lnTo>
                      <a:pt x="1523" y="2120"/>
                    </a:lnTo>
                    <a:lnTo>
                      <a:pt x="1523" y="2120"/>
                    </a:lnTo>
                    <a:lnTo>
                      <a:pt x="1348" y="2120"/>
                    </a:lnTo>
                    <a:lnTo>
                      <a:pt x="1180" y="2108"/>
                    </a:lnTo>
                    <a:lnTo>
                      <a:pt x="1025" y="2092"/>
                    </a:lnTo>
                    <a:lnTo>
                      <a:pt x="948" y="2080"/>
                    </a:lnTo>
                    <a:lnTo>
                      <a:pt x="878" y="2067"/>
                    </a:lnTo>
                    <a:lnTo>
                      <a:pt x="809" y="2051"/>
                    </a:lnTo>
                    <a:lnTo>
                      <a:pt x="744" y="2035"/>
                    </a:lnTo>
                    <a:lnTo>
                      <a:pt x="678" y="2014"/>
                    </a:lnTo>
                    <a:lnTo>
                      <a:pt x="617" y="1990"/>
                    </a:lnTo>
                    <a:lnTo>
                      <a:pt x="560" y="1965"/>
                    </a:lnTo>
                    <a:lnTo>
                      <a:pt x="503" y="1937"/>
                    </a:lnTo>
                    <a:lnTo>
                      <a:pt x="454" y="1908"/>
                    </a:lnTo>
                    <a:lnTo>
                      <a:pt x="401" y="1879"/>
                    </a:lnTo>
                    <a:lnTo>
                      <a:pt x="401" y="1879"/>
                    </a:lnTo>
                    <a:lnTo>
                      <a:pt x="335" y="1826"/>
                    </a:lnTo>
                    <a:lnTo>
                      <a:pt x="270" y="1769"/>
                    </a:lnTo>
                    <a:lnTo>
                      <a:pt x="213" y="1708"/>
                    </a:lnTo>
                    <a:lnTo>
                      <a:pt x="164" y="1638"/>
                    </a:lnTo>
                    <a:lnTo>
                      <a:pt x="123" y="1565"/>
                    </a:lnTo>
                    <a:lnTo>
                      <a:pt x="86" y="1487"/>
                    </a:lnTo>
                    <a:lnTo>
                      <a:pt x="54" y="1402"/>
                    </a:lnTo>
                    <a:lnTo>
                      <a:pt x="29" y="1312"/>
                    </a:lnTo>
                    <a:lnTo>
                      <a:pt x="29" y="1312"/>
                    </a:lnTo>
                    <a:lnTo>
                      <a:pt x="17" y="1234"/>
                    </a:lnTo>
                    <a:lnTo>
                      <a:pt x="9" y="1152"/>
                    </a:lnTo>
                    <a:lnTo>
                      <a:pt x="0" y="1067"/>
                    </a:lnTo>
                    <a:lnTo>
                      <a:pt x="0" y="977"/>
                    </a:lnTo>
                    <a:lnTo>
                      <a:pt x="5" y="887"/>
                    </a:lnTo>
                    <a:lnTo>
                      <a:pt x="13" y="789"/>
                    </a:lnTo>
                    <a:lnTo>
                      <a:pt x="25" y="687"/>
                    </a:lnTo>
                    <a:lnTo>
                      <a:pt x="41" y="580"/>
                    </a:lnTo>
                    <a:lnTo>
                      <a:pt x="41" y="580"/>
                    </a:lnTo>
                    <a:lnTo>
                      <a:pt x="58" y="503"/>
                    </a:lnTo>
                    <a:lnTo>
                      <a:pt x="70" y="433"/>
                    </a:lnTo>
                    <a:lnTo>
                      <a:pt x="90" y="372"/>
                    </a:lnTo>
                    <a:lnTo>
                      <a:pt x="107" y="315"/>
                    </a:lnTo>
                    <a:lnTo>
                      <a:pt x="127" y="266"/>
                    </a:lnTo>
                    <a:lnTo>
                      <a:pt x="147" y="217"/>
                    </a:lnTo>
                    <a:lnTo>
                      <a:pt x="172" y="176"/>
                    </a:lnTo>
                    <a:lnTo>
                      <a:pt x="192" y="143"/>
                    </a:lnTo>
                    <a:lnTo>
                      <a:pt x="192" y="143"/>
                    </a:lnTo>
                    <a:close/>
                  </a:path>
                </a:pathLst>
              </a:custGeom>
              <a:solidFill>
                <a:srgbClr val="F7FCF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32" name="Freeform 8"/>
              <p:cNvSpPr>
                <a:spLocks/>
              </p:cNvSpPr>
              <p:nvPr/>
            </p:nvSpPr>
            <p:spPr bwMode="auto">
              <a:xfrm>
                <a:off x="1606" y="-302"/>
                <a:ext cx="2229" cy="2095"/>
              </a:xfrm>
              <a:custGeom>
                <a:avLst/>
                <a:gdLst/>
                <a:ahLst/>
                <a:cxnLst>
                  <a:cxn ang="0">
                    <a:pos x="188" y="143"/>
                  </a:cxn>
                  <a:cxn ang="0">
                    <a:pos x="233" y="90"/>
                  </a:cxn>
                  <a:cxn ang="0">
                    <a:pos x="282" y="53"/>
                  </a:cxn>
                  <a:cxn ang="0">
                    <a:pos x="335" y="24"/>
                  </a:cxn>
                  <a:cxn ang="0">
                    <a:pos x="388" y="8"/>
                  </a:cxn>
                  <a:cxn ang="0">
                    <a:pos x="510" y="0"/>
                  </a:cxn>
                  <a:cxn ang="0">
                    <a:pos x="641" y="16"/>
                  </a:cxn>
                  <a:cxn ang="0">
                    <a:pos x="686" y="24"/>
                  </a:cxn>
                  <a:cxn ang="0">
                    <a:pos x="821" y="57"/>
                  </a:cxn>
                  <a:cxn ang="0">
                    <a:pos x="919" y="73"/>
                  </a:cxn>
                  <a:cxn ang="0">
                    <a:pos x="1037" y="69"/>
                  </a:cxn>
                  <a:cxn ang="0">
                    <a:pos x="1163" y="57"/>
                  </a:cxn>
                  <a:cxn ang="0">
                    <a:pos x="1400" y="41"/>
                  </a:cxn>
                  <a:cxn ang="0">
                    <a:pos x="1604" y="45"/>
                  </a:cxn>
                  <a:cxn ang="0">
                    <a:pos x="1776" y="65"/>
                  </a:cxn>
                  <a:cxn ang="0">
                    <a:pos x="1919" y="106"/>
                  </a:cxn>
                  <a:cxn ang="0">
                    <a:pos x="2025" y="171"/>
                  </a:cxn>
                  <a:cxn ang="0">
                    <a:pos x="2070" y="212"/>
                  </a:cxn>
                  <a:cxn ang="0">
                    <a:pos x="2103" y="261"/>
                  </a:cxn>
                  <a:cxn ang="0">
                    <a:pos x="2131" y="314"/>
                  </a:cxn>
                  <a:cxn ang="0">
                    <a:pos x="2148" y="375"/>
                  </a:cxn>
                  <a:cxn ang="0">
                    <a:pos x="2156" y="445"/>
                  </a:cxn>
                  <a:cxn ang="0">
                    <a:pos x="2160" y="596"/>
                  </a:cxn>
                  <a:cxn ang="0">
                    <a:pos x="2152" y="731"/>
                  </a:cxn>
                  <a:cxn ang="0">
                    <a:pos x="2135" y="919"/>
                  </a:cxn>
                  <a:cxn ang="0">
                    <a:pos x="2135" y="984"/>
                  </a:cxn>
                  <a:cxn ang="0">
                    <a:pos x="2160" y="1164"/>
                  </a:cxn>
                  <a:cxn ang="0">
                    <a:pos x="2197" y="1315"/>
                  </a:cxn>
                  <a:cxn ang="0">
                    <a:pos x="2225" y="1450"/>
                  </a:cxn>
                  <a:cxn ang="0">
                    <a:pos x="2229" y="1544"/>
                  </a:cxn>
                  <a:cxn ang="0">
                    <a:pos x="2229" y="1576"/>
                  </a:cxn>
                  <a:cxn ang="0">
                    <a:pos x="2209" y="1666"/>
                  </a:cxn>
                  <a:cxn ang="0">
                    <a:pos x="2176" y="1740"/>
                  </a:cxn>
                  <a:cxn ang="0">
                    <a:pos x="2135" y="1805"/>
                  </a:cxn>
                  <a:cxn ang="0">
                    <a:pos x="2090" y="1858"/>
                  </a:cxn>
                  <a:cxn ang="0">
                    <a:pos x="1976" y="1960"/>
                  </a:cxn>
                  <a:cxn ang="0">
                    <a:pos x="1854" y="2034"/>
                  </a:cxn>
                  <a:cxn ang="0">
                    <a:pos x="1698" y="2079"/>
                  </a:cxn>
                  <a:cxn ang="0">
                    <a:pos x="1502" y="2095"/>
                  </a:cxn>
                  <a:cxn ang="0">
                    <a:pos x="1327" y="2091"/>
                  </a:cxn>
                  <a:cxn ang="0">
                    <a:pos x="1008" y="2067"/>
                  </a:cxn>
                  <a:cxn ang="0">
                    <a:pos x="865" y="2042"/>
                  </a:cxn>
                  <a:cxn ang="0">
                    <a:pos x="731" y="2005"/>
                  </a:cxn>
                  <a:cxn ang="0">
                    <a:pos x="608" y="1965"/>
                  </a:cxn>
                  <a:cxn ang="0">
                    <a:pos x="494" y="1916"/>
                  </a:cxn>
                  <a:cxn ang="0">
                    <a:pos x="396" y="1854"/>
                  </a:cxn>
                  <a:cxn ang="0">
                    <a:pos x="326" y="1805"/>
                  </a:cxn>
                  <a:cxn ang="0">
                    <a:pos x="208" y="1687"/>
                  </a:cxn>
                  <a:cxn ang="0">
                    <a:pos x="118" y="1548"/>
                  </a:cxn>
                  <a:cxn ang="0">
                    <a:pos x="53" y="1384"/>
                  </a:cxn>
                  <a:cxn ang="0">
                    <a:pos x="28" y="1295"/>
                  </a:cxn>
                  <a:cxn ang="0">
                    <a:pos x="4" y="1139"/>
                  </a:cxn>
                  <a:cxn ang="0">
                    <a:pos x="0" y="968"/>
                  </a:cxn>
                  <a:cxn ang="0">
                    <a:pos x="8" y="780"/>
                  </a:cxn>
                  <a:cxn ang="0">
                    <a:pos x="37" y="576"/>
                  </a:cxn>
                  <a:cxn ang="0">
                    <a:pos x="53" y="498"/>
                  </a:cxn>
                  <a:cxn ang="0">
                    <a:pos x="86" y="367"/>
                  </a:cxn>
                  <a:cxn ang="0">
                    <a:pos x="122" y="261"/>
                  </a:cxn>
                  <a:cxn ang="0">
                    <a:pos x="167" y="175"/>
                  </a:cxn>
                  <a:cxn ang="0">
                    <a:pos x="188" y="143"/>
                  </a:cxn>
                </a:cxnLst>
                <a:rect l="0" t="0" r="r" b="b"/>
                <a:pathLst>
                  <a:path w="2229" h="2095">
                    <a:moveTo>
                      <a:pt x="188" y="143"/>
                    </a:moveTo>
                    <a:lnTo>
                      <a:pt x="188" y="143"/>
                    </a:lnTo>
                    <a:lnTo>
                      <a:pt x="212" y="114"/>
                    </a:lnTo>
                    <a:lnTo>
                      <a:pt x="233" y="90"/>
                    </a:lnTo>
                    <a:lnTo>
                      <a:pt x="257" y="69"/>
                    </a:lnTo>
                    <a:lnTo>
                      <a:pt x="282" y="53"/>
                    </a:lnTo>
                    <a:lnTo>
                      <a:pt x="306" y="36"/>
                    </a:lnTo>
                    <a:lnTo>
                      <a:pt x="335" y="24"/>
                    </a:lnTo>
                    <a:lnTo>
                      <a:pt x="359" y="16"/>
                    </a:lnTo>
                    <a:lnTo>
                      <a:pt x="388" y="8"/>
                    </a:lnTo>
                    <a:lnTo>
                      <a:pt x="449" y="4"/>
                    </a:lnTo>
                    <a:lnTo>
                      <a:pt x="510" y="0"/>
                    </a:lnTo>
                    <a:lnTo>
                      <a:pt x="576" y="8"/>
                    </a:lnTo>
                    <a:lnTo>
                      <a:pt x="641" y="16"/>
                    </a:lnTo>
                    <a:lnTo>
                      <a:pt x="641" y="16"/>
                    </a:lnTo>
                    <a:lnTo>
                      <a:pt x="686" y="24"/>
                    </a:lnTo>
                    <a:lnTo>
                      <a:pt x="731" y="32"/>
                    </a:lnTo>
                    <a:lnTo>
                      <a:pt x="821" y="57"/>
                    </a:lnTo>
                    <a:lnTo>
                      <a:pt x="865" y="65"/>
                    </a:lnTo>
                    <a:lnTo>
                      <a:pt x="919" y="73"/>
                    </a:lnTo>
                    <a:lnTo>
                      <a:pt x="976" y="73"/>
                    </a:lnTo>
                    <a:lnTo>
                      <a:pt x="1037" y="69"/>
                    </a:lnTo>
                    <a:lnTo>
                      <a:pt x="1037" y="69"/>
                    </a:lnTo>
                    <a:lnTo>
                      <a:pt x="1163" y="57"/>
                    </a:lnTo>
                    <a:lnTo>
                      <a:pt x="1286" y="49"/>
                    </a:lnTo>
                    <a:lnTo>
                      <a:pt x="1400" y="41"/>
                    </a:lnTo>
                    <a:lnTo>
                      <a:pt x="1506" y="41"/>
                    </a:lnTo>
                    <a:lnTo>
                      <a:pt x="1604" y="45"/>
                    </a:lnTo>
                    <a:lnTo>
                      <a:pt x="1694" y="53"/>
                    </a:lnTo>
                    <a:lnTo>
                      <a:pt x="1776" y="65"/>
                    </a:lnTo>
                    <a:lnTo>
                      <a:pt x="1849" y="81"/>
                    </a:lnTo>
                    <a:lnTo>
                      <a:pt x="1919" y="106"/>
                    </a:lnTo>
                    <a:lnTo>
                      <a:pt x="1976" y="134"/>
                    </a:lnTo>
                    <a:lnTo>
                      <a:pt x="2025" y="171"/>
                    </a:lnTo>
                    <a:lnTo>
                      <a:pt x="2050" y="192"/>
                    </a:lnTo>
                    <a:lnTo>
                      <a:pt x="2070" y="212"/>
                    </a:lnTo>
                    <a:lnTo>
                      <a:pt x="2086" y="237"/>
                    </a:lnTo>
                    <a:lnTo>
                      <a:pt x="2103" y="261"/>
                    </a:lnTo>
                    <a:lnTo>
                      <a:pt x="2119" y="286"/>
                    </a:lnTo>
                    <a:lnTo>
                      <a:pt x="2131" y="314"/>
                    </a:lnTo>
                    <a:lnTo>
                      <a:pt x="2139" y="343"/>
                    </a:lnTo>
                    <a:lnTo>
                      <a:pt x="2148" y="375"/>
                    </a:lnTo>
                    <a:lnTo>
                      <a:pt x="2156" y="445"/>
                    </a:lnTo>
                    <a:lnTo>
                      <a:pt x="2156" y="445"/>
                    </a:lnTo>
                    <a:lnTo>
                      <a:pt x="2160" y="523"/>
                    </a:lnTo>
                    <a:lnTo>
                      <a:pt x="2160" y="596"/>
                    </a:lnTo>
                    <a:lnTo>
                      <a:pt x="2156" y="666"/>
                    </a:lnTo>
                    <a:lnTo>
                      <a:pt x="2152" y="731"/>
                    </a:lnTo>
                    <a:lnTo>
                      <a:pt x="2139" y="858"/>
                    </a:lnTo>
                    <a:lnTo>
                      <a:pt x="2135" y="919"/>
                    </a:lnTo>
                    <a:lnTo>
                      <a:pt x="2135" y="984"/>
                    </a:lnTo>
                    <a:lnTo>
                      <a:pt x="2135" y="984"/>
                    </a:lnTo>
                    <a:lnTo>
                      <a:pt x="2148" y="1078"/>
                    </a:lnTo>
                    <a:lnTo>
                      <a:pt x="2160" y="1164"/>
                    </a:lnTo>
                    <a:lnTo>
                      <a:pt x="2176" y="1241"/>
                    </a:lnTo>
                    <a:lnTo>
                      <a:pt x="2197" y="1315"/>
                    </a:lnTo>
                    <a:lnTo>
                      <a:pt x="2213" y="1384"/>
                    </a:lnTo>
                    <a:lnTo>
                      <a:pt x="2225" y="1450"/>
                    </a:lnTo>
                    <a:lnTo>
                      <a:pt x="2229" y="1511"/>
                    </a:lnTo>
                    <a:lnTo>
                      <a:pt x="2229" y="1544"/>
                    </a:lnTo>
                    <a:lnTo>
                      <a:pt x="2229" y="1576"/>
                    </a:lnTo>
                    <a:lnTo>
                      <a:pt x="2229" y="1576"/>
                    </a:lnTo>
                    <a:lnTo>
                      <a:pt x="2221" y="1625"/>
                    </a:lnTo>
                    <a:lnTo>
                      <a:pt x="2209" y="1666"/>
                    </a:lnTo>
                    <a:lnTo>
                      <a:pt x="2197" y="1707"/>
                    </a:lnTo>
                    <a:lnTo>
                      <a:pt x="2176" y="1740"/>
                    </a:lnTo>
                    <a:lnTo>
                      <a:pt x="2160" y="1773"/>
                    </a:lnTo>
                    <a:lnTo>
                      <a:pt x="2135" y="1805"/>
                    </a:lnTo>
                    <a:lnTo>
                      <a:pt x="2090" y="1858"/>
                    </a:lnTo>
                    <a:lnTo>
                      <a:pt x="2090" y="1858"/>
                    </a:lnTo>
                    <a:lnTo>
                      <a:pt x="2033" y="1916"/>
                    </a:lnTo>
                    <a:lnTo>
                      <a:pt x="1976" y="1960"/>
                    </a:lnTo>
                    <a:lnTo>
                      <a:pt x="1919" y="2001"/>
                    </a:lnTo>
                    <a:lnTo>
                      <a:pt x="1854" y="2034"/>
                    </a:lnTo>
                    <a:lnTo>
                      <a:pt x="1780" y="2058"/>
                    </a:lnTo>
                    <a:lnTo>
                      <a:pt x="1698" y="2079"/>
                    </a:lnTo>
                    <a:lnTo>
                      <a:pt x="1609" y="2091"/>
                    </a:lnTo>
                    <a:lnTo>
                      <a:pt x="1502" y="2095"/>
                    </a:lnTo>
                    <a:lnTo>
                      <a:pt x="1502" y="2095"/>
                    </a:lnTo>
                    <a:lnTo>
                      <a:pt x="1327" y="2091"/>
                    </a:lnTo>
                    <a:lnTo>
                      <a:pt x="1163" y="2083"/>
                    </a:lnTo>
                    <a:lnTo>
                      <a:pt x="1008" y="2067"/>
                    </a:lnTo>
                    <a:lnTo>
                      <a:pt x="935" y="2054"/>
                    </a:lnTo>
                    <a:lnTo>
                      <a:pt x="865" y="2042"/>
                    </a:lnTo>
                    <a:lnTo>
                      <a:pt x="796" y="2026"/>
                    </a:lnTo>
                    <a:lnTo>
                      <a:pt x="731" y="2005"/>
                    </a:lnTo>
                    <a:lnTo>
                      <a:pt x="669" y="1985"/>
                    </a:lnTo>
                    <a:lnTo>
                      <a:pt x="608" y="1965"/>
                    </a:lnTo>
                    <a:lnTo>
                      <a:pt x="551" y="1940"/>
                    </a:lnTo>
                    <a:lnTo>
                      <a:pt x="494" y="1916"/>
                    </a:lnTo>
                    <a:lnTo>
                      <a:pt x="445" y="1887"/>
                    </a:lnTo>
                    <a:lnTo>
                      <a:pt x="396" y="1854"/>
                    </a:lnTo>
                    <a:lnTo>
                      <a:pt x="396" y="1854"/>
                    </a:lnTo>
                    <a:lnTo>
                      <a:pt x="326" y="1805"/>
                    </a:lnTo>
                    <a:lnTo>
                      <a:pt x="265" y="1748"/>
                    </a:lnTo>
                    <a:lnTo>
                      <a:pt x="208" y="1687"/>
                    </a:lnTo>
                    <a:lnTo>
                      <a:pt x="159" y="1617"/>
                    </a:lnTo>
                    <a:lnTo>
                      <a:pt x="118" y="1548"/>
                    </a:lnTo>
                    <a:lnTo>
                      <a:pt x="81" y="1470"/>
                    </a:lnTo>
                    <a:lnTo>
                      <a:pt x="53" y="1384"/>
                    </a:lnTo>
                    <a:lnTo>
                      <a:pt x="28" y="1295"/>
                    </a:lnTo>
                    <a:lnTo>
                      <a:pt x="28" y="1295"/>
                    </a:lnTo>
                    <a:lnTo>
                      <a:pt x="16" y="1217"/>
                    </a:lnTo>
                    <a:lnTo>
                      <a:pt x="4" y="1139"/>
                    </a:lnTo>
                    <a:lnTo>
                      <a:pt x="0" y="1054"/>
                    </a:lnTo>
                    <a:lnTo>
                      <a:pt x="0" y="968"/>
                    </a:lnTo>
                    <a:lnTo>
                      <a:pt x="4" y="874"/>
                    </a:lnTo>
                    <a:lnTo>
                      <a:pt x="8" y="780"/>
                    </a:lnTo>
                    <a:lnTo>
                      <a:pt x="20" y="678"/>
                    </a:lnTo>
                    <a:lnTo>
                      <a:pt x="37" y="576"/>
                    </a:lnTo>
                    <a:lnTo>
                      <a:pt x="37" y="576"/>
                    </a:lnTo>
                    <a:lnTo>
                      <a:pt x="53" y="498"/>
                    </a:lnTo>
                    <a:lnTo>
                      <a:pt x="69" y="429"/>
                    </a:lnTo>
                    <a:lnTo>
                      <a:pt x="86" y="367"/>
                    </a:lnTo>
                    <a:lnTo>
                      <a:pt x="106" y="310"/>
                    </a:lnTo>
                    <a:lnTo>
                      <a:pt x="122" y="261"/>
                    </a:lnTo>
                    <a:lnTo>
                      <a:pt x="143" y="216"/>
                    </a:lnTo>
                    <a:lnTo>
                      <a:pt x="167" y="175"/>
                    </a:lnTo>
                    <a:lnTo>
                      <a:pt x="188" y="143"/>
                    </a:lnTo>
                    <a:lnTo>
                      <a:pt x="188" y="143"/>
                    </a:lnTo>
                    <a:close/>
                  </a:path>
                </a:pathLst>
              </a:custGeom>
              <a:solidFill>
                <a:srgbClr val="EEF9F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33" name="Freeform 9"/>
              <p:cNvSpPr>
                <a:spLocks/>
              </p:cNvSpPr>
              <p:nvPr/>
            </p:nvSpPr>
            <p:spPr bwMode="auto">
              <a:xfrm>
                <a:off x="1618" y="-286"/>
                <a:ext cx="2205" cy="2063"/>
              </a:xfrm>
              <a:custGeom>
                <a:avLst/>
                <a:gdLst/>
                <a:ahLst/>
                <a:cxnLst>
                  <a:cxn ang="0">
                    <a:pos x="188" y="139"/>
                  </a:cxn>
                  <a:cxn ang="0">
                    <a:pos x="233" y="86"/>
                  </a:cxn>
                  <a:cxn ang="0">
                    <a:pos x="282" y="49"/>
                  </a:cxn>
                  <a:cxn ang="0">
                    <a:pos x="331" y="25"/>
                  </a:cxn>
                  <a:cxn ang="0">
                    <a:pos x="388" y="8"/>
                  </a:cxn>
                  <a:cxn ang="0">
                    <a:pos x="506" y="0"/>
                  </a:cxn>
                  <a:cxn ang="0">
                    <a:pos x="637" y="12"/>
                  </a:cxn>
                  <a:cxn ang="0">
                    <a:pos x="682" y="20"/>
                  </a:cxn>
                  <a:cxn ang="0">
                    <a:pos x="813" y="53"/>
                  </a:cxn>
                  <a:cxn ang="0">
                    <a:pos x="907" y="69"/>
                  </a:cxn>
                  <a:cxn ang="0">
                    <a:pos x="1025" y="69"/>
                  </a:cxn>
                  <a:cxn ang="0">
                    <a:pos x="1151" y="53"/>
                  </a:cxn>
                  <a:cxn ang="0">
                    <a:pos x="1384" y="41"/>
                  </a:cxn>
                  <a:cxn ang="0">
                    <a:pos x="1584" y="41"/>
                  </a:cxn>
                  <a:cxn ang="0">
                    <a:pos x="1756" y="61"/>
                  </a:cxn>
                  <a:cxn ang="0">
                    <a:pos x="1895" y="102"/>
                  </a:cxn>
                  <a:cxn ang="0">
                    <a:pos x="2001" y="168"/>
                  </a:cxn>
                  <a:cxn ang="0">
                    <a:pos x="2046" y="208"/>
                  </a:cxn>
                  <a:cxn ang="0">
                    <a:pos x="2078" y="253"/>
                  </a:cxn>
                  <a:cxn ang="0">
                    <a:pos x="2103" y="306"/>
                  </a:cxn>
                  <a:cxn ang="0">
                    <a:pos x="2131" y="437"/>
                  </a:cxn>
                  <a:cxn ang="0">
                    <a:pos x="2136" y="515"/>
                  </a:cxn>
                  <a:cxn ang="0">
                    <a:pos x="2131" y="654"/>
                  </a:cxn>
                  <a:cxn ang="0">
                    <a:pos x="2111" y="846"/>
                  </a:cxn>
                  <a:cxn ang="0">
                    <a:pos x="2111" y="968"/>
                  </a:cxn>
                  <a:cxn ang="0">
                    <a:pos x="2119" y="1062"/>
                  </a:cxn>
                  <a:cxn ang="0">
                    <a:pos x="2152" y="1221"/>
                  </a:cxn>
                  <a:cxn ang="0">
                    <a:pos x="2185" y="1360"/>
                  </a:cxn>
                  <a:cxn ang="0">
                    <a:pos x="2205" y="1491"/>
                  </a:cxn>
                  <a:cxn ang="0">
                    <a:pos x="2201" y="1552"/>
                  </a:cxn>
                  <a:cxn ang="0">
                    <a:pos x="2193" y="1601"/>
                  </a:cxn>
                  <a:cxn ang="0">
                    <a:pos x="2168" y="1683"/>
                  </a:cxn>
                  <a:cxn ang="0">
                    <a:pos x="2131" y="1748"/>
                  </a:cxn>
                  <a:cxn ang="0">
                    <a:pos x="2066" y="1834"/>
                  </a:cxn>
                  <a:cxn ang="0">
                    <a:pos x="2009" y="1887"/>
                  </a:cxn>
                  <a:cxn ang="0">
                    <a:pos x="1895" y="1973"/>
                  </a:cxn>
                  <a:cxn ang="0">
                    <a:pos x="1760" y="2030"/>
                  </a:cxn>
                  <a:cxn ang="0">
                    <a:pos x="1588" y="2059"/>
                  </a:cxn>
                  <a:cxn ang="0">
                    <a:pos x="1482" y="2063"/>
                  </a:cxn>
                  <a:cxn ang="0">
                    <a:pos x="1151" y="2055"/>
                  </a:cxn>
                  <a:cxn ang="0">
                    <a:pos x="853" y="2010"/>
                  </a:cxn>
                  <a:cxn ang="0">
                    <a:pos x="723" y="1977"/>
                  </a:cxn>
                  <a:cxn ang="0">
                    <a:pos x="604" y="1936"/>
                  </a:cxn>
                  <a:cxn ang="0">
                    <a:pos x="490" y="1887"/>
                  </a:cxn>
                  <a:cxn ang="0">
                    <a:pos x="392" y="1826"/>
                  </a:cxn>
                  <a:cxn ang="0">
                    <a:pos x="327" y="1777"/>
                  </a:cxn>
                  <a:cxn ang="0">
                    <a:pos x="208" y="1663"/>
                  </a:cxn>
                  <a:cxn ang="0">
                    <a:pos x="118" y="1524"/>
                  </a:cxn>
                  <a:cxn ang="0">
                    <a:pos x="53" y="1364"/>
                  </a:cxn>
                  <a:cxn ang="0">
                    <a:pos x="29" y="1275"/>
                  </a:cxn>
                  <a:cxn ang="0">
                    <a:pos x="8" y="1119"/>
                  </a:cxn>
                  <a:cxn ang="0">
                    <a:pos x="0" y="952"/>
                  </a:cxn>
                  <a:cxn ang="0">
                    <a:pos x="12" y="768"/>
                  </a:cxn>
                  <a:cxn ang="0">
                    <a:pos x="41" y="564"/>
                  </a:cxn>
                  <a:cxn ang="0">
                    <a:pos x="53" y="490"/>
                  </a:cxn>
                  <a:cxn ang="0">
                    <a:pos x="86" y="359"/>
                  </a:cxn>
                  <a:cxn ang="0">
                    <a:pos x="127" y="257"/>
                  </a:cxn>
                  <a:cxn ang="0">
                    <a:pos x="167" y="172"/>
                  </a:cxn>
                  <a:cxn ang="0">
                    <a:pos x="188" y="139"/>
                  </a:cxn>
                </a:cxnLst>
                <a:rect l="0" t="0" r="r" b="b"/>
                <a:pathLst>
                  <a:path w="2205" h="2063">
                    <a:moveTo>
                      <a:pt x="188" y="139"/>
                    </a:moveTo>
                    <a:lnTo>
                      <a:pt x="188" y="139"/>
                    </a:lnTo>
                    <a:lnTo>
                      <a:pt x="212" y="110"/>
                    </a:lnTo>
                    <a:lnTo>
                      <a:pt x="233" y="86"/>
                    </a:lnTo>
                    <a:lnTo>
                      <a:pt x="257" y="65"/>
                    </a:lnTo>
                    <a:lnTo>
                      <a:pt x="282" y="49"/>
                    </a:lnTo>
                    <a:lnTo>
                      <a:pt x="306" y="33"/>
                    </a:lnTo>
                    <a:lnTo>
                      <a:pt x="331" y="25"/>
                    </a:lnTo>
                    <a:lnTo>
                      <a:pt x="359" y="12"/>
                    </a:lnTo>
                    <a:lnTo>
                      <a:pt x="388" y="8"/>
                    </a:lnTo>
                    <a:lnTo>
                      <a:pt x="445" y="0"/>
                    </a:lnTo>
                    <a:lnTo>
                      <a:pt x="506" y="0"/>
                    </a:lnTo>
                    <a:lnTo>
                      <a:pt x="568" y="4"/>
                    </a:lnTo>
                    <a:lnTo>
                      <a:pt x="637" y="12"/>
                    </a:lnTo>
                    <a:lnTo>
                      <a:pt x="637" y="12"/>
                    </a:lnTo>
                    <a:lnTo>
                      <a:pt x="682" y="20"/>
                    </a:lnTo>
                    <a:lnTo>
                      <a:pt x="723" y="33"/>
                    </a:lnTo>
                    <a:lnTo>
                      <a:pt x="813" y="53"/>
                    </a:lnTo>
                    <a:lnTo>
                      <a:pt x="858" y="65"/>
                    </a:lnTo>
                    <a:lnTo>
                      <a:pt x="907" y="69"/>
                    </a:lnTo>
                    <a:lnTo>
                      <a:pt x="964" y="74"/>
                    </a:lnTo>
                    <a:lnTo>
                      <a:pt x="1025" y="69"/>
                    </a:lnTo>
                    <a:lnTo>
                      <a:pt x="1025" y="69"/>
                    </a:lnTo>
                    <a:lnTo>
                      <a:pt x="1151" y="53"/>
                    </a:lnTo>
                    <a:lnTo>
                      <a:pt x="1274" y="45"/>
                    </a:lnTo>
                    <a:lnTo>
                      <a:pt x="1384" y="41"/>
                    </a:lnTo>
                    <a:lnTo>
                      <a:pt x="1490" y="37"/>
                    </a:lnTo>
                    <a:lnTo>
                      <a:pt x="1584" y="41"/>
                    </a:lnTo>
                    <a:lnTo>
                      <a:pt x="1674" y="49"/>
                    </a:lnTo>
                    <a:lnTo>
                      <a:pt x="1756" y="61"/>
                    </a:lnTo>
                    <a:lnTo>
                      <a:pt x="1829" y="78"/>
                    </a:lnTo>
                    <a:lnTo>
                      <a:pt x="1895" y="102"/>
                    </a:lnTo>
                    <a:lnTo>
                      <a:pt x="1952" y="131"/>
                    </a:lnTo>
                    <a:lnTo>
                      <a:pt x="2001" y="168"/>
                    </a:lnTo>
                    <a:lnTo>
                      <a:pt x="2025" y="184"/>
                    </a:lnTo>
                    <a:lnTo>
                      <a:pt x="2046" y="208"/>
                    </a:lnTo>
                    <a:lnTo>
                      <a:pt x="2062" y="229"/>
                    </a:lnTo>
                    <a:lnTo>
                      <a:pt x="2078" y="253"/>
                    </a:lnTo>
                    <a:lnTo>
                      <a:pt x="2091" y="282"/>
                    </a:lnTo>
                    <a:lnTo>
                      <a:pt x="2103" y="306"/>
                    </a:lnTo>
                    <a:lnTo>
                      <a:pt x="2123" y="368"/>
                    </a:lnTo>
                    <a:lnTo>
                      <a:pt x="2131" y="437"/>
                    </a:lnTo>
                    <a:lnTo>
                      <a:pt x="2131" y="437"/>
                    </a:lnTo>
                    <a:lnTo>
                      <a:pt x="2136" y="515"/>
                    </a:lnTo>
                    <a:lnTo>
                      <a:pt x="2136" y="584"/>
                    </a:lnTo>
                    <a:lnTo>
                      <a:pt x="2131" y="654"/>
                    </a:lnTo>
                    <a:lnTo>
                      <a:pt x="2123" y="719"/>
                    </a:lnTo>
                    <a:lnTo>
                      <a:pt x="2111" y="846"/>
                    </a:lnTo>
                    <a:lnTo>
                      <a:pt x="2111" y="907"/>
                    </a:lnTo>
                    <a:lnTo>
                      <a:pt x="2111" y="968"/>
                    </a:lnTo>
                    <a:lnTo>
                      <a:pt x="2111" y="968"/>
                    </a:lnTo>
                    <a:lnTo>
                      <a:pt x="2119" y="1062"/>
                    </a:lnTo>
                    <a:lnTo>
                      <a:pt x="2136" y="1144"/>
                    </a:lnTo>
                    <a:lnTo>
                      <a:pt x="2152" y="1221"/>
                    </a:lnTo>
                    <a:lnTo>
                      <a:pt x="2168" y="1295"/>
                    </a:lnTo>
                    <a:lnTo>
                      <a:pt x="2185" y="1360"/>
                    </a:lnTo>
                    <a:lnTo>
                      <a:pt x="2197" y="1426"/>
                    </a:lnTo>
                    <a:lnTo>
                      <a:pt x="2205" y="1491"/>
                    </a:lnTo>
                    <a:lnTo>
                      <a:pt x="2205" y="1520"/>
                    </a:lnTo>
                    <a:lnTo>
                      <a:pt x="2201" y="1552"/>
                    </a:lnTo>
                    <a:lnTo>
                      <a:pt x="2201" y="1552"/>
                    </a:lnTo>
                    <a:lnTo>
                      <a:pt x="2193" y="1601"/>
                    </a:lnTo>
                    <a:lnTo>
                      <a:pt x="2180" y="1642"/>
                    </a:lnTo>
                    <a:lnTo>
                      <a:pt x="2168" y="1683"/>
                    </a:lnTo>
                    <a:lnTo>
                      <a:pt x="2152" y="1716"/>
                    </a:lnTo>
                    <a:lnTo>
                      <a:pt x="2131" y="1748"/>
                    </a:lnTo>
                    <a:lnTo>
                      <a:pt x="2111" y="1777"/>
                    </a:lnTo>
                    <a:lnTo>
                      <a:pt x="2066" y="1834"/>
                    </a:lnTo>
                    <a:lnTo>
                      <a:pt x="2066" y="1834"/>
                    </a:lnTo>
                    <a:lnTo>
                      <a:pt x="2009" y="1887"/>
                    </a:lnTo>
                    <a:lnTo>
                      <a:pt x="1952" y="1932"/>
                    </a:lnTo>
                    <a:lnTo>
                      <a:pt x="1895" y="1973"/>
                    </a:lnTo>
                    <a:lnTo>
                      <a:pt x="1829" y="2006"/>
                    </a:lnTo>
                    <a:lnTo>
                      <a:pt x="1760" y="2030"/>
                    </a:lnTo>
                    <a:lnTo>
                      <a:pt x="1678" y="2047"/>
                    </a:lnTo>
                    <a:lnTo>
                      <a:pt x="1588" y="2059"/>
                    </a:lnTo>
                    <a:lnTo>
                      <a:pt x="1482" y="2063"/>
                    </a:lnTo>
                    <a:lnTo>
                      <a:pt x="1482" y="2063"/>
                    </a:lnTo>
                    <a:lnTo>
                      <a:pt x="1311" y="2063"/>
                    </a:lnTo>
                    <a:lnTo>
                      <a:pt x="1151" y="2055"/>
                    </a:lnTo>
                    <a:lnTo>
                      <a:pt x="996" y="2034"/>
                    </a:lnTo>
                    <a:lnTo>
                      <a:pt x="853" y="2010"/>
                    </a:lnTo>
                    <a:lnTo>
                      <a:pt x="788" y="1998"/>
                    </a:lnTo>
                    <a:lnTo>
                      <a:pt x="723" y="1977"/>
                    </a:lnTo>
                    <a:lnTo>
                      <a:pt x="662" y="1957"/>
                    </a:lnTo>
                    <a:lnTo>
                      <a:pt x="604" y="1936"/>
                    </a:lnTo>
                    <a:lnTo>
                      <a:pt x="547" y="1912"/>
                    </a:lnTo>
                    <a:lnTo>
                      <a:pt x="490" y="1887"/>
                    </a:lnTo>
                    <a:lnTo>
                      <a:pt x="441" y="1859"/>
                    </a:lnTo>
                    <a:lnTo>
                      <a:pt x="392" y="1826"/>
                    </a:lnTo>
                    <a:lnTo>
                      <a:pt x="392" y="1826"/>
                    </a:lnTo>
                    <a:lnTo>
                      <a:pt x="327" y="1777"/>
                    </a:lnTo>
                    <a:lnTo>
                      <a:pt x="265" y="1724"/>
                    </a:lnTo>
                    <a:lnTo>
                      <a:pt x="208" y="1663"/>
                    </a:lnTo>
                    <a:lnTo>
                      <a:pt x="159" y="1597"/>
                    </a:lnTo>
                    <a:lnTo>
                      <a:pt x="118" y="1524"/>
                    </a:lnTo>
                    <a:lnTo>
                      <a:pt x="82" y="1446"/>
                    </a:lnTo>
                    <a:lnTo>
                      <a:pt x="53" y="1364"/>
                    </a:lnTo>
                    <a:lnTo>
                      <a:pt x="29" y="1275"/>
                    </a:lnTo>
                    <a:lnTo>
                      <a:pt x="29" y="1275"/>
                    </a:lnTo>
                    <a:lnTo>
                      <a:pt x="16" y="1201"/>
                    </a:lnTo>
                    <a:lnTo>
                      <a:pt x="8" y="1119"/>
                    </a:lnTo>
                    <a:lnTo>
                      <a:pt x="4" y="1038"/>
                    </a:lnTo>
                    <a:lnTo>
                      <a:pt x="0" y="952"/>
                    </a:lnTo>
                    <a:lnTo>
                      <a:pt x="4" y="862"/>
                    </a:lnTo>
                    <a:lnTo>
                      <a:pt x="12" y="768"/>
                    </a:lnTo>
                    <a:lnTo>
                      <a:pt x="25" y="666"/>
                    </a:lnTo>
                    <a:lnTo>
                      <a:pt x="41" y="564"/>
                    </a:lnTo>
                    <a:lnTo>
                      <a:pt x="41" y="564"/>
                    </a:lnTo>
                    <a:lnTo>
                      <a:pt x="53" y="490"/>
                    </a:lnTo>
                    <a:lnTo>
                      <a:pt x="69" y="421"/>
                    </a:lnTo>
                    <a:lnTo>
                      <a:pt x="86" y="359"/>
                    </a:lnTo>
                    <a:lnTo>
                      <a:pt x="106" y="306"/>
                    </a:lnTo>
                    <a:lnTo>
                      <a:pt x="127" y="257"/>
                    </a:lnTo>
                    <a:lnTo>
                      <a:pt x="147" y="212"/>
                    </a:lnTo>
                    <a:lnTo>
                      <a:pt x="167" y="172"/>
                    </a:lnTo>
                    <a:lnTo>
                      <a:pt x="188" y="139"/>
                    </a:lnTo>
                    <a:lnTo>
                      <a:pt x="188" y="139"/>
                    </a:lnTo>
                    <a:close/>
                  </a:path>
                </a:pathLst>
              </a:custGeom>
              <a:solidFill>
                <a:srgbClr val="E6F6F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34" name="Freeform 10"/>
              <p:cNvSpPr>
                <a:spLocks/>
              </p:cNvSpPr>
              <p:nvPr/>
            </p:nvSpPr>
            <p:spPr bwMode="auto">
              <a:xfrm>
                <a:off x="1634" y="-274"/>
                <a:ext cx="2173" cy="2039"/>
              </a:xfrm>
              <a:custGeom>
                <a:avLst/>
                <a:gdLst/>
                <a:ahLst/>
                <a:cxnLst>
                  <a:cxn ang="0">
                    <a:pos x="184" y="139"/>
                  </a:cxn>
                  <a:cxn ang="0">
                    <a:pos x="229" y="86"/>
                  </a:cxn>
                  <a:cxn ang="0">
                    <a:pos x="278" y="49"/>
                  </a:cxn>
                  <a:cxn ang="0">
                    <a:pos x="327" y="25"/>
                  </a:cxn>
                  <a:cxn ang="0">
                    <a:pos x="380" y="8"/>
                  </a:cxn>
                  <a:cxn ang="0">
                    <a:pos x="499" y="0"/>
                  </a:cxn>
                  <a:cxn ang="0">
                    <a:pos x="625" y="13"/>
                  </a:cxn>
                  <a:cxn ang="0">
                    <a:pos x="670" y="21"/>
                  </a:cxn>
                  <a:cxn ang="0">
                    <a:pos x="801" y="57"/>
                  </a:cxn>
                  <a:cxn ang="0">
                    <a:pos x="895" y="70"/>
                  </a:cxn>
                  <a:cxn ang="0">
                    <a:pos x="1009" y="70"/>
                  </a:cxn>
                  <a:cxn ang="0">
                    <a:pos x="1135" y="57"/>
                  </a:cxn>
                  <a:cxn ang="0">
                    <a:pos x="1364" y="41"/>
                  </a:cxn>
                  <a:cxn ang="0">
                    <a:pos x="1564" y="41"/>
                  </a:cxn>
                  <a:cxn ang="0">
                    <a:pos x="1732" y="62"/>
                  </a:cxn>
                  <a:cxn ang="0">
                    <a:pos x="1866" y="102"/>
                  </a:cxn>
                  <a:cxn ang="0">
                    <a:pos x="1973" y="164"/>
                  </a:cxn>
                  <a:cxn ang="0">
                    <a:pos x="2013" y="205"/>
                  </a:cxn>
                  <a:cxn ang="0">
                    <a:pos x="2050" y="254"/>
                  </a:cxn>
                  <a:cxn ang="0">
                    <a:pos x="2075" y="307"/>
                  </a:cxn>
                  <a:cxn ang="0">
                    <a:pos x="2103" y="433"/>
                  </a:cxn>
                  <a:cxn ang="0">
                    <a:pos x="2107" y="511"/>
                  </a:cxn>
                  <a:cxn ang="0">
                    <a:pos x="2095" y="711"/>
                  </a:cxn>
                  <a:cxn ang="0">
                    <a:pos x="2079" y="895"/>
                  </a:cxn>
                  <a:cxn ang="0">
                    <a:pos x="2083" y="956"/>
                  </a:cxn>
                  <a:cxn ang="0">
                    <a:pos x="2103" y="1132"/>
                  </a:cxn>
                  <a:cxn ang="0">
                    <a:pos x="2140" y="1279"/>
                  </a:cxn>
                  <a:cxn ang="0">
                    <a:pos x="2169" y="1410"/>
                  </a:cxn>
                  <a:cxn ang="0">
                    <a:pos x="2173" y="1504"/>
                  </a:cxn>
                  <a:cxn ang="0">
                    <a:pos x="2169" y="1532"/>
                  </a:cxn>
                  <a:cxn ang="0">
                    <a:pos x="2152" y="1622"/>
                  </a:cxn>
                  <a:cxn ang="0">
                    <a:pos x="2120" y="1696"/>
                  </a:cxn>
                  <a:cxn ang="0">
                    <a:pos x="2083" y="1757"/>
                  </a:cxn>
                  <a:cxn ang="0">
                    <a:pos x="2034" y="1810"/>
                  </a:cxn>
                  <a:cxn ang="0">
                    <a:pos x="1928" y="1908"/>
                  </a:cxn>
                  <a:cxn ang="0">
                    <a:pos x="1805" y="1981"/>
                  </a:cxn>
                  <a:cxn ang="0">
                    <a:pos x="1654" y="2022"/>
                  </a:cxn>
                  <a:cxn ang="0">
                    <a:pos x="1462" y="2039"/>
                  </a:cxn>
                  <a:cxn ang="0">
                    <a:pos x="1295" y="2035"/>
                  </a:cxn>
                  <a:cxn ang="0">
                    <a:pos x="984" y="2010"/>
                  </a:cxn>
                  <a:cxn ang="0">
                    <a:pos x="776" y="1969"/>
                  </a:cxn>
                  <a:cxn ang="0">
                    <a:pos x="650" y="1932"/>
                  </a:cxn>
                  <a:cxn ang="0">
                    <a:pos x="535" y="1888"/>
                  </a:cxn>
                  <a:cxn ang="0">
                    <a:pos x="433" y="1834"/>
                  </a:cxn>
                  <a:cxn ang="0">
                    <a:pos x="384" y="1806"/>
                  </a:cxn>
                  <a:cxn ang="0">
                    <a:pos x="258" y="1700"/>
                  </a:cxn>
                  <a:cxn ang="0">
                    <a:pos x="156" y="1577"/>
                  </a:cxn>
                  <a:cxn ang="0">
                    <a:pos x="82" y="1430"/>
                  </a:cxn>
                  <a:cxn ang="0">
                    <a:pos x="29" y="1258"/>
                  </a:cxn>
                  <a:cxn ang="0">
                    <a:pos x="17" y="1185"/>
                  </a:cxn>
                  <a:cxn ang="0">
                    <a:pos x="0" y="1026"/>
                  </a:cxn>
                  <a:cxn ang="0">
                    <a:pos x="4" y="850"/>
                  </a:cxn>
                  <a:cxn ang="0">
                    <a:pos x="21" y="662"/>
                  </a:cxn>
                  <a:cxn ang="0">
                    <a:pos x="37" y="560"/>
                  </a:cxn>
                  <a:cxn ang="0">
                    <a:pos x="70" y="417"/>
                  </a:cxn>
                  <a:cxn ang="0">
                    <a:pos x="102" y="303"/>
                  </a:cxn>
                  <a:cxn ang="0">
                    <a:pos x="143" y="209"/>
                  </a:cxn>
                  <a:cxn ang="0">
                    <a:pos x="184" y="139"/>
                  </a:cxn>
                </a:cxnLst>
                <a:rect l="0" t="0" r="r" b="b"/>
                <a:pathLst>
                  <a:path w="2173" h="2039">
                    <a:moveTo>
                      <a:pt x="184" y="139"/>
                    </a:moveTo>
                    <a:lnTo>
                      <a:pt x="184" y="139"/>
                    </a:lnTo>
                    <a:lnTo>
                      <a:pt x="209" y="111"/>
                    </a:lnTo>
                    <a:lnTo>
                      <a:pt x="229" y="86"/>
                    </a:lnTo>
                    <a:lnTo>
                      <a:pt x="254" y="66"/>
                    </a:lnTo>
                    <a:lnTo>
                      <a:pt x="278" y="49"/>
                    </a:lnTo>
                    <a:lnTo>
                      <a:pt x="303" y="37"/>
                    </a:lnTo>
                    <a:lnTo>
                      <a:pt x="327" y="25"/>
                    </a:lnTo>
                    <a:lnTo>
                      <a:pt x="352" y="17"/>
                    </a:lnTo>
                    <a:lnTo>
                      <a:pt x="380" y="8"/>
                    </a:lnTo>
                    <a:lnTo>
                      <a:pt x="437" y="0"/>
                    </a:lnTo>
                    <a:lnTo>
                      <a:pt x="499" y="0"/>
                    </a:lnTo>
                    <a:lnTo>
                      <a:pt x="560" y="4"/>
                    </a:lnTo>
                    <a:lnTo>
                      <a:pt x="625" y="13"/>
                    </a:lnTo>
                    <a:lnTo>
                      <a:pt x="625" y="13"/>
                    </a:lnTo>
                    <a:lnTo>
                      <a:pt x="670" y="21"/>
                    </a:lnTo>
                    <a:lnTo>
                      <a:pt x="715" y="33"/>
                    </a:lnTo>
                    <a:lnTo>
                      <a:pt x="801" y="57"/>
                    </a:lnTo>
                    <a:lnTo>
                      <a:pt x="846" y="66"/>
                    </a:lnTo>
                    <a:lnTo>
                      <a:pt x="895" y="70"/>
                    </a:lnTo>
                    <a:lnTo>
                      <a:pt x="948" y="74"/>
                    </a:lnTo>
                    <a:lnTo>
                      <a:pt x="1009" y="70"/>
                    </a:lnTo>
                    <a:lnTo>
                      <a:pt x="1009" y="70"/>
                    </a:lnTo>
                    <a:lnTo>
                      <a:pt x="1135" y="57"/>
                    </a:lnTo>
                    <a:lnTo>
                      <a:pt x="1254" y="45"/>
                    </a:lnTo>
                    <a:lnTo>
                      <a:pt x="1364" y="41"/>
                    </a:lnTo>
                    <a:lnTo>
                      <a:pt x="1466" y="41"/>
                    </a:lnTo>
                    <a:lnTo>
                      <a:pt x="1564" y="41"/>
                    </a:lnTo>
                    <a:lnTo>
                      <a:pt x="1650" y="49"/>
                    </a:lnTo>
                    <a:lnTo>
                      <a:pt x="1732" y="62"/>
                    </a:lnTo>
                    <a:lnTo>
                      <a:pt x="1801" y="78"/>
                    </a:lnTo>
                    <a:lnTo>
                      <a:pt x="1866" y="102"/>
                    </a:lnTo>
                    <a:lnTo>
                      <a:pt x="1924" y="131"/>
                    </a:lnTo>
                    <a:lnTo>
                      <a:pt x="1973" y="164"/>
                    </a:lnTo>
                    <a:lnTo>
                      <a:pt x="1997" y="184"/>
                    </a:lnTo>
                    <a:lnTo>
                      <a:pt x="2013" y="205"/>
                    </a:lnTo>
                    <a:lnTo>
                      <a:pt x="2034" y="229"/>
                    </a:lnTo>
                    <a:lnTo>
                      <a:pt x="2050" y="254"/>
                    </a:lnTo>
                    <a:lnTo>
                      <a:pt x="2062" y="278"/>
                    </a:lnTo>
                    <a:lnTo>
                      <a:pt x="2075" y="307"/>
                    </a:lnTo>
                    <a:lnTo>
                      <a:pt x="2091" y="368"/>
                    </a:lnTo>
                    <a:lnTo>
                      <a:pt x="2103" y="433"/>
                    </a:lnTo>
                    <a:lnTo>
                      <a:pt x="2103" y="433"/>
                    </a:lnTo>
                    <a:lnTo>
                      <a:pt x="2107" y="511"/>
                    </a:lnTo>
                    <a:lnTo>
                      <a:pt x="2103" y="580"/>
                    </a:lnTo>
                    <a:lnTo>
                      <a:pt x="2095" y="711"/>
                    </a:lnTo>
                    <a:lnTo>
                      <a:pt x="2083" y="834"/>
                    </a:lnTo>
                    <a:lnTo>
                      <a:pt x="2079" y="895"/>
                    </a:lnTo>
                    <a:lnTo>
                      <a:pt x="2083" y="956"/>
                    </a:lnTo>
                    <a:lnTo>
                      <a:pt x="2083" y="956"/>
                    </a:lnTo>
                    <a:lnTo>
                      <a:pt x="2091" y="1050"/>
                    </a:lnTo>
                    <a:lnTo>
                      <a:pt x="2103" y="1132"/>
                    </a:lnTo>
                    <a:lnTo>
                      <a:pt x="2120" y="1209"/>
                    </a:lnTo>
                    <a:lnTo>
                      <a:pt x="2140" y="1279"/>
                    </a:lnTo>
                    <a:lnTo>
                      <a:pt x="2156" y="1344"/>
                    </a:lnTo>
                    <a:lnTo>
                      <a:pt x="2169" y="1410"/>
                    </a:lnTo>
                    <a:lnTo>
                      <a:pt x="2173" y="1471"/>
                    </a:lnTo>
                    <a:lnTo>
                      <a:pt x="2173" y="1504"/>
                    </a:lnTo>
                    <a:lnTo>
                      <a:pt x="2169" y="1532"/>
                    </a:lnTo>
                    <a:lnTo>
                      <a:pt x="2169" y="1532"/>
                    </a:lnTo>
                    <a:lnTo>
                      <a:pt x="2164" y="1581"/>
                    </a:lnTo>
                    <a:lnTo>
                      <a:pt x="2152" y="1622"/>
                    </a:lnTo>
                    <a:lnTo>
                      <a:pt x="2136" y="1659"/>
                    </a:lnTo>
                    <a:lnTo>
                      <a:pt x="2120" y="1696"/>
                    </a:lnTo>
                    <a:lnTo>
                      <a:pt x="2103" y="1728"/>
                    </a:lnTo>
                    <a:lnTo>
                      <a:pt x="2083" y="1757"/>
                    </a:lnTo>
                    <a:lnTo>
                      <a:pt x="2034" y="1810"/>
                    </a:lnTo>
                    <a:lnTo>
                      <a:pt x="2034" y="1810"/>
                    </a:lnTo>
                    <a:lnTo>
                      <a:pt x="1981" y="1863"/>
                    </a:lnTo>
                    <a:lnTo>
                      <a:pt x="1928" y="1908"/>
                    </a:lnTo>
                    <a:lnTo>
                      <a:pt x="1866" y="1949"/>
                    </a:lnTo>
                    <a:lnTo>
                      <a:pt x="1805" y="1981"/>
                    </a:lnTo>
                    <a:lnTo>
                      <a:pt x="1736" y="2006"/>
                    </a:lnTo>
                    <a:lnTo>
                      <a:pt x="1654" y="2022"/>
                    </a:lnTo>
                    <a:lnTo>
                      <a:pt x="1564" y="2035"/>
                    </a:lnTo>
                    <a:lnTo>
                      <a:pt x="1462" y="2039"/>
                    </a:lnTo>
                    <a:lnTo>
                      <a:pt x="1462" y="2039"/>
                    </a:lnTo>
                    <a:lnTo>
                      <a:pt x="1295" y="2035"/>
                    </a:lnTo>
                    <a:lnTo>
                      <a:pt x="1131" y="2026"/>
                    </a:lnTo>
                    <a:lnTo>
                      <a:pt x="984" y="2010"/>
                    </a:lnTo>
                    <a:lnTo>
                      <a:pt x="842" y="1986"/>
                    </a:lnTo>
                    <a:lnTo>
                      <a:pt x="776" y="1969"/>
                    </a:lnTo>
                    <a:lnTo>
                      <a:pt x="711" y="1953"/>
                    </a:lnTo>
                    <a:lnTo>
                      <a:pt x="650" y="1932"/>
                    </a:lnTo>
                    <a:lnTo>
                      <a:pt x="592" y="1912"/>
                    </a:lnTo>
                    <a:lnTo>
                      <a:pt x="535" y="1888"/>
                    </a:lnTo>
                    <a:lnTo>
                      <a:pt x="482" y="1863"/>
                    </a:lnTo>
                    <a:lnTo>
                      <a:pt x="433" y="1834"/>
                    </a:lnTo>
                    <a:lnTo>
                      <a:pt x="384" y="1806"/>
                    </a:lnTo>
                    <a:lnTo>
                      <a:pt x="384" y="1806"/>
                    </a:lnTo>
                    <a:lnTo>
                      <a:pt x="319" y="1757"/>
                    </a:lnTo>
                    <a:lnTo>
                      <a:pt x="258" y="1700"/>
                    </a:lnTo>
                    <a:lnTo>
                      <a:pt x="205" y="1642"/>
                    </a:lnTo>
                    <a:lnTo>
                      <a:pt x="156" y="1577"/>
                    </a:lnTo>
                    <a:lnTo>
                      <a:pt x="115" y="1504"/>
                    </a:lnTo>
                    <a:lnTo>
                      <a:pt x="82" y="1430"/>
                    </a:lnTo>
                    <a:lnTo>
                      <a:pt x="53" y="1348"/>
                    </a:lnTo>
                    <a:lnTo>
                      <a:pt x="29" y="1258"/>
                    </a:lnTo>
                    <a:lnTo>
                      <a:pt x="29" y="1258"/>
                    </a:lnTo>
                    <a:lnTo>
                      <a:pt x="17" y="1185"/>
                    </a:lnTo>
                    <a:lnTo>
                      <a:pt x="4" y="1107"/>
                    </a:lnTo>
                    <a:lnTo>
                      <a:pt x="0" y="1026"/>
                    </a:lnTo>
                    <a:lnTo>
                      <a:pt x="0" y="940"/>
                    </a:lnTo>
                    <a:lnTo>
                      <a:pt x="4" y="850"/>
                    </a:lnTo>
                    <a:lnTo>
                      <a:pt x="13" y="756"/>
                    </a:lnTo>
                    <a:lnTo>
                      <a:pt x="21" y="662"/>
                    </a:lnTo>
                    <a:lnTo>
                      <a:pt x="37" y="560"/>
                    </a:lnTo>
                    <a:lnTo>
                      <a:pt x="37" y="560"/>
                    </a:lnTo>
                    <a:lnTo>
                      <a:pt x="53" y="486"/>
                    </a:lnTo>
                    <a:lnTo>
                      <a:pt x="70" y="417"/>
                    </a:lnTo>
                    <a:lnTo>
                      <a:pt x="86" y="360"/>
                    </a:lnTo>
                    <a:lnTo>
                      <a:pt x="102" y="303"/>
                    </a:lnTo>
                    <a:lnTo>
                      <a:pt x="123" y="254"/>
                    </a:lnTo>
                    <a:lnTo>
                      <a:pt x="143" y="209"/>
                    </a:lnTo>
                    <a:lnTo>
                      <a:pt x="164" y="172"/>
                    </a:lnTo>
                    <a:lnTo>
                      <a:pt x="184" y="139"/>
                    </a:lnTo>
                    <a:lnTo>
                      <a:pt x="184" y="139"/>
                    </a:lnTo>
                    <a:close/>
                  </a:path>
                </a:pathLst>
              </a:custGeom>
              <a:solidFill>
                <a:srgbClr val="DDF2F7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35" name="Freeform 11"/>
              <p:cNvSpPr>
                <a:spLocks/>
              </p:cNvSpPr>
              <p:nvPr/>
            </p:nvSpPr>
            <p:spPr bwMode="auto">
              <a:xfrm>
                <a:off x="1651" y="-257"/>
                <a:ext cx="2143" cy="2005"/>
              </a:xfrm>
              <a:custGeom>
                <a:avLst/>
                <a:gdLst/>
                <a:ahLst/>
                <a:cxnLst>
                  <a:cxn ang="0">
                    <a:pos x="179" y="134"/>
                  </a:cxn>
                  <a:cxn ang="0">
                    <a:pos x="224" y="81"/>
                  </a:cxn>
                  <a:cxn ang="0">
                    <a:pos x="269" y="45"/>
                  </a:cxn>
                  <a:cxn ang="0">
                    <a:pos x="318" y="20"/>
                  </a:cxn>
                  <a:cxn ang="0">
                    <a:pos x="371" y="4"/>
                  </a:cxn>
                  <a:cxn ang="0">
                    <a:pos x="490" y="0"/>
                  </a:cxn>
                  <a:cxn ang="0">
                    <a:pos x="616" y="12"/>
                  </a:cxn>
                  <a:cxn ang="0">
                    <a:pos x="661" y="20"/>
                  </a:cxn>
                  <a:cxn ang="0">
                    <a:pos x="788" y="53"/>
                  </a:cxn>
                  <a:cxn ang="0">
                    <a:pos x="882" y="65"/>
                  </a:cxn>
                  <a:cxn ang="0">
                    <a:pos x="996" y="65"/>
                  </a:cxn>
                  <a:cxn ang="0">
                    <a:pos x="1118" y="53"/>
                  </a:cxn>
                  <a:cxn ang="0">
                    <a:pos x="1343" y="36"/>
                  </a:cxn>
                  <a:cxn ang="0">
                    <a:pos x="1539" y="40"/>
                  </a:cxn>
                  <a:cxn ang="0">
                    <a:pos x="1706" y="57"/>
                  </a:cxn>
                  <a:cxn ang="0">
                    <a:pos x="1841" y="98"/>
                  </a:cxn>
                  <a:cxn ang="0">
                    <a:pos x="1943" y="159"/>
                  </a:cxn>
                  <a:cxn ang="0">
                    <a:pos x="1984" y="200"/>
                  </a:cxn>
                  <a:cxn ang="0">
                    <a:pos x="2017" y="245"/>
                  </a:cxn>
                  <a:cxn ang="0">
                    <a:pos x="2045" y="298"/>
                  </a:cxn>
                  <a:cxn ang="0">
                    <a:pos x="2070" y="424"/>
                  </a:cxn>
                  <a:cxn ang="0">
                    <a:pos x="2074" y="498"/>
                  </a:cxn>
                  <a:cxn ang="0">
                    <a:pos x="2062" y="698"/>
                  </a:cxn>
                  <a:cxn ang="0">
                    <a:pos x="2049" y="878"/>
                  </a:cxn>
                  <a:cxn ang="0">
                    <a:pos x="2049" y="939"/>
                  </a:cxn>
                  <a:cxn ang="0">
                    <a:pos x="2074" y="1115"/>
                  </a:cxn>
                  <a:cxn ang="0">
                    <a:pos x="2107" y="1258"/>
                  </a:cxn>
                  <a:cxn ang="0">
                    <a:pos x="2135" y="1388"/>
                  </a:cxn>
                  <a:cxn ang="0">
                    <a:pos x="2139" y="1478"/>
                  </a:cxn>
                  <a:cxn ang="0">
                    <a:pos x="2139" y="1511"/>
                  </a:cxn>
                  <a:cxn ang="0">
                    <a:pos x="2119" y="1597"/>
                  </a:cxn>
                  <a:cxn ang="0">
                    <a:pos x="2090" y="1670"/>
                  </a:cxn>
                  <a:cxn ang="0">
                    <a:pos x="2049" y="1728"/>
                  </a:cxn>
                  <a:cxn ang="0">
                    <a:pos x="2005" y="1781"/>
                  </a:cxn>
                  <a:cxn ang="0">
                    <a:pos x="1898" y="1879"/>
                  </a:cxn>
                  <a:cxn ang="0">
                    <a:pos x="1780" y="1948"/>
                  </a:cxn>
                  <a:cxn ang="0">
                    <a:pos x="1633" y="1993"/>
                  </a:cxn>
                  <a:cxn ang="0">
                    <a:pos x="1441" y="2005"/>
                  </a:cxn>
                  <a:cxn ang="0">
                    <a:pos x="1274" y="2005"/>
                  </a:cxn>
                  <a:cxn ang="0">
                    <a:pos x="967" y="1981"/>
                  </a:cxn>
                  <a:cxn ang="0">
                    <a:pos x="763" y="1940"/>
                  </a:cxn>
                  <a:cxn ang="0">
                    <a:pos x="641" y="1903"/>
                  </a:cxn>
                  <a:cxn ang="0">
                    <a:pos x="526" y="1858"/>
                  </a:cxn>
                  <a:cxn ang="0">
                    <a:pos x="424" y="1805"/>
                  </a:cxn>
                  <a:cxn ang="0">
                    <a:pos x="379" y="1777"/>
                  </a:cxn>
                  <a:cxn ang="0">
                    <a:pos x="253" y="1674"/>
                  </a:cxn>
                  <a:cxn ang="0">
                    <a:pos x="155" y="1552"/>
                  </a:cxn>
                  <a:cxn ang="0">
                    <a:pos x="77" y="1405"/>
                  </a:cxn>
                  <a:cxn ang="0">
                    <a:pos x="24" y="1241"/>
                  </a:cxn>
                  <a:cxn ang="0">
                    <a:pos x="12" y="1168"/>
                  </a:cxn>
                  <a:cxn ang="0">
                    <a:pos x="0" y="1009"/>
                  </a:cxn>
                  <a:cxn ang="0">
                    <a:pos x="0" y="837"/>
                  </a:cxn>
                  <a:cxn ang="0">
                    <a:pos x="20" y="649"/>
                  </a:cxn>
                  <a:cxn ang="0">
                    <a:pos x="36" y="547"/>
                  </a:cxn>
                  <a:cxn ang="0">
                    <a:pos x="65" y="408"/>
                  </a:cxn>
                  <a:cxn ang="0">
                    <a:pos x="98" y="298"/>
                  </a:cxn>
                  <a:cxn ang="0">
                    <a:pos x="139" y="204"/>
                  </a:cxn>
                  <a:cxn ang="0">
                    <a:pos x="179" y="134"/>
                  </a:cxn>
                </a:cxnLst>
                <a:rect l="0" t="0" r="r" b="b"/>
                <a:pathLst>
                  <a:path w="2143" h="2005">
                    <a:moveTo>
                      <a:pt x="179" y="134"/>
                    </a:moveTo>
                    <a:lnTo>
                      <a:pt x="179" y="134"/>
                    </a:lnTo>
                    <a:lnTo>
                      <a:pt x="204" y="106"/>
                    </a:lnTo>
                    <a:lnTo>
                      <a:pt x="224" y="81"/>
                    </a:lnTo>
                    <a:lnTo>
                      <a:pt x="245" y="65"/>
                    </a:lnTo>
                    <a:lnTo>
                      <a:pt x="269" y="45"/>
                    </a:lnTo>
                    <a:lnTo>
                      <a:pt x="294" y="32"/>
                    </a:lnTo>
                    <a:lnTo>
                      <a:pt x="318" y="20"/>
                    </a:lnTo>
                    <a:lnTo>
                      <a:pt x="347" y="12"/>
                    </a:lnTo>
                    <a:lnTo>
                      <a:pt x="371" y="4"/>
                    </a:lnTo>
                    <a:lnTo>
                      <a:pt x="428" y="0"/>
                    </a:lnTo>
                    <a:lnTo>
                      <a:pt x="490" y="0"/>
                    </a:lnTo>
                    <a:lnTo>
                      <a:pt x="551" y="4"/>
                    </a:lnTo>
                    <a:lnTo>
                      <a:pt x="616" y="12"/>
                    </a:lnTo>
                    <a:lnTo>
                      <a:pt x="616" y="12"/>
                    </a:lnTo>
                    <a:lnTo>
                      <a:pt x="661" y="20"/>
                    </a:lnTo>
                    <a:lnTo>
                      <a:pt x="702" y="28"/>
                    </a:lnTo>
                    <a:lnTo>
                      <a:pt x="788" y="53"/>
                    </a:lnTo>
                    <a:lnTo>
                      <a:pt x="833" y="61"/>
                    </a:lnTo>
                    <a:lnTo>
                      <a:pt x="882" y="65"/>
                    </a:lnTo>
                    <a:lnTo>
                      <a:pt x="935" y="69"/>
                    </a:lnTo>
                    <a:lnTo>
                      <a:pt x="996" y="65"/>
                    </a:lnTo>
                    <a:lnTo>
                      <a:pt x="996" y="65"/>
                    </a:lnTo>
                    <a:lnTo>
                      <a:pt x="1118" y="53"/>
                    </a:lnTo>
                    <a:lnTo>
                      <a:pt x="1233" y="45"/>
                    </a:lnTo>
                    <a:lnTo>
                      <a:pt x="1343" y="36"/>
                    </a:lnTo>
                    <a:lnTo>
                      <a:pt x="1445" y="36"/>
                    </a:lnTo>
                    <a:lnTo>
                      <a:pt x="1539" y="40"/>
                    </a:lnTo>
                    <a:lnTo>
                      <a:pt x="1625" y="45"/>
                    </a:lnTo>
                    <a:lnTo>
                      <a:pt x="1706" y="57"/>
                    </a:lnTo>
                    <a:lnTo>
                      <a:pt x="1776" y="77"/>
                    </a:lnTo>
                    <a:lnTo>
                      <a:pt x="1841" y="98"/>
                    </a:lnTo>
                    <a:lnTo>
                      <a:pt x="1894" y="126"/>
                    </a:lnTo>
                    <a:lnTo>
                      <a:pt x="1943" y="159"/>
                    </a:lnTo>
                    <a:lnTo>
                      <a:pt x="1968" y="179"/>
                    </a:lnTo>
                    <a:lnTo>
                      <a:pt x="1984" y="200"/>
                    </a:lnTo>
                    <a:lnTo>
                      <a:pt x="2005" y="220"/>
                    </a:lnTo>
                    <a:lnTo>
                      <a:pt x="2017" y="245"/>
                    </a:lnTo>
                    <a:lnTo>
                      <a:pt x="2033" y="273"/>
                    </a:lnTo>
                    <a:lnTo>
                      <a:pt x="2045" y="298"/>
                    </a:lnTo>
                    <a:lnTo>
                      <a:pt x="2062" y="359"/>
                    </a:lnTo>
                    <a:lnTo>
                      <a:pt x="2070" y="424"/>
                    </a:lnTo>
                    <a:lnTo>
                      <a:pt x="2070" y="424"/>
                    </a:lnTo>
                    <a:lnTo>
                      <a:pt x="2074" y="498"/>
                    </a:lnTo>
                    <a:lnTo>
                      <a:pt x="2074" y="567"/>
                    </a:lnTo>
                    <a:lnTo>
                      <a:pt x="2062" y="698"/>
                    </a:lnTo>
                    <a:lnTo>
                      <a:pt x="2054" y="821"/>
                    </a:lnTo>
                    <a:lnTo>
                      <a:pt x="2049" y="878"/>
                    </a:lnTo>
                    <a:lnTo>
                      <a:pt x="2049" y="939"/>
                    </a:lnTo>
                    <a:lnTo>
                      <a:pt x="2049" y="939"/>
                    </a:lnTo>
                    <a:lnTo>
                      <a:pt x="2058" y="1029"/>
                    </a:lnTo>
                    <a:lnTo>
                      <a:pt x="2074" y="1115"/>
                    </a:lnTo>
                    <a:lnTo>
                      <a:pt x="2090" y="1188"/>
                    </a:lnTo>
                    <a:lnTo>
                      <a:pt x="2107" y="1258"/>
                    </a:lnTo>
                    <a:lnTo>
                      <a:pt x="2123" y="1323"/>
                    </a:lnTo>
                    <a:lnTo>
                      <a:pt x="2135" y="1388"/>
                    </a:lnTo>
                    <a:lnTo>
                      <a:pt x="2143" y="1450"/>
                    </a:lnTo>
                    <a:lnTo>
                      <a:pt x="2139" y="1478"/>
                    </a:lnTo>
                    <a:lnTo>
                      <a:pt x="2139" y="1511"/>
                    </a:lnTo>
                    <a:lnTo>
                      <a:pt x="2139" y="1511"/>
                    </a:lnTo>
                    <a:lnTo>
                      <a:pt x="2131" y="1556"/>
                    </a:lnTo>
                    <a:lnTo>
                      <a:pt x="2119" y="1597"/>
                    </a:lnTo>
                    <a:lnTo>
                      <a:pt x="2107" y="1634"/>
                    </a:lnTo>
                    <a:lnTo>
                      <a:pt x="2090" y="1670"/>
                    </a:lnTo>
                    <a:lnTo>
                      <a:pt x="2070" y="1699"/>
                    </a:lnTo>
                    <a:lnTo>
                      <a:pt x="2049" y="1728"/>
                    </a:lnTo>
                    <a:lnTo>
                      <a:pt x="2005" y="1781"/>
                    </a:lnTo>
                    <a:lnTo>
                      <a:pt x="2005" y="1781"/>
                    </a:lnTo>
                    <a:lnTo>
                      <a:pt x="1951" y="1834"/>
                    </a:lnTo>
                    <a:lnTo>
                      <a:pt x="1898" y="1879"/>
                    </a:lnTo>
                    <a:lnTo>
                      <a:pt x="1841" y="1920"/>
                    </a:lnTo>
                    <a:lnTo>
                      <a:pt x="1780" y="1948"/>
                    </a:lnTo>
                    <a:lnTo>
                      <a:pt x="1711" y="1973"/>
                    </a:lnTo>
                    <a:lnTo>
                      <a:pt x="1633" y="1993"/>
                    </a:lnTo>
                    <a:lnTo>
                      <a:pt x="1543" y="2001"/>
                    </a:lnTo>
                    <a:lnTo>
                      <a:pt x="1441" y="2005"/>
                    </a:lnTo>
                    <a:lnTo>
                      <a:pt x="1441" y="2005"/>
                    </a:lnTo>
                    <a:lnTo>
                      <a:pt x="1274" y="2005"/>
                    </a:lnTo>
                    <a:lnTo>
                      <a:pt x="1114" y="1997"/>
                    </a:lnTo>
                    <a:lnTo>
                      <a:pt x="967" y="1981"/>
                    </a:lnTo>
                    <a:lnTo>
                      <a:pt x="829" y="1956"/>
                    </a:lnTo>
                    <a:lnTo>
                      <a:pt x="763" y="1940"/>
                    </a:lnTo>
                    <a:lnTo>
                      <a:pt x="702" y="1924"/>
                    </a:lnTo>
                    <a:lnTo>
                      <a:pt x="641" y="1903"/>
                    </a:lnTo>
                    <a:lnTo>
                      <a:pt x="584" y="1883"/>
                    </a:lnTo>
                    <a:lnTo>
                      <a:pt x="526" y="1858"/>
                    </a:lnTo>
                    <a:lnTo>
                      <a:pt x="473" y="1834"/>
                    </a:lnTo>
                    <a:lnTo>
                      <a:pt x="424" y="1805"/>
                    </a:lnTo>
                    <a:lnTo>
                      <a:pt x="379" y="1777"/>
                    </a:lnTo>
                    <a:lnTo>
                      <a:pt x="379" y="1777"/>
                    </a:lnTo>
                    <a:lnTo>
                      <a:pt x="314" y="1728"/>
                    </a:lnTo>
                    <a:lnTo>
                      <a:pt x="253" y="1674"/>
                    </a:lnTo>
                    <a:lnTo>
                      <a:pt x="200" y="1617"/>
                    </a:lnTo>
                    <a:lnTo>
                      <a:pt x="155" y="1552"/>
                    </a:lnTo>
                    <a:lnTo>
                      <a:pt x="114" y="1482"/>
                    </a:lnTo>
                    <a:lnTo>
                      <a:pt x="77" y="1405"/>
                    </a:lnTo>
                    <a:lnTo>
                      <a:pt x="49" y="1327"/>
                    </a:lnTo>
                    <a:lnTo>
                      <a:pt x="24" y="1241"/>
                    </a:lnTo>
                    <a:lnTo>
                      <a:pt x="24" y="1241"/>
                    </a:lnTo>
                    <a:lnTo>
                      <a:pt x="12" y="1168"/>
                    </a:lnTo>
                    <a:lnTo>
                      <a:pt x="4" y="1090"/>
                    </a:lnTo>
                    <a:lnTo>
                      <a:pt x="0" y="1009"/>
                    </a:lnTo>
                    <a:lnTo>
                      <a:pt x="0" y="923"/>
                    </a:lnTo>
                    <a:lnTo>
                      <a:pt x="0" y="837"/>
                    </a:lnTo>
                    <a:lnTo>
                      <a:pt x="8" y="743"/>
                    </a:lnTo>
                    <a:lnTo>
                      <a:pt x="20" y="649"/>
                    </a:lnTo>
                    <a:lnTo>
                      <a:pt x="36" y="547"/>
                    </a:lnTo>
                    <a:lnTo>
                      <a:pt x="36" y="547"/>
                    </a:lnTo>
                    <a:lnTo>
                      <a:pt x="49" y="478"/>
                    </a:lnTo>
                    <a:lnTo>
                      <a:pt x="65" y="408"/>
                    </a:lnTo>
                    <a:lnTo>
                      <a:pt x="81" y="351"/>
                    </a:lnTo>
                    <a:lnTo>
                      <a:pt x="98" y="298"/>
                    </a:lnTo>
                    <a:lnTo>
                      <a:pt x="118" y="249"/>
                    </a:lnTo>
                    <a:lnTo>
                      <a:pt x="139" y="204"/>
                    </a:lnTo>
                    <a:lnTo>
                      <a:pt x="159" y="167"/>
                    </a:lnTo>
                    <a:lnTo>
                      <a:pt x="179" y="134"/>
                    </a:lnTo>
                    <a:lnTo>
                      <a:pt x="179" y="134"/>
                    </a:lnTo>
                    <a:close/>
                  </a:path>
                </a:pathLst>
              </a:custGeom>
              <a:solidFill>
                <a:srgbClr val="D4EFF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36" name="Freeform 12"/>
              <p:cNvSpPr>
                <a:spLocks/>
              </p:cNvSpPr>
              <p:nvPr/>
            </p:nvSpPr>
            <p:spPr bwMode="auto">
              <a:xfrm>
                <a:off x="1663" y="-245"/>
                <a:ext cx="2115" cy="1981"/>
              </a:xfrm>
              <a:custGeom>
                <a:avLst/>
                <a:gdLst/>
                <a:ahLst/>
                <a:cxnLst>
                  <a:cxn ang="0">
                    <a:pos x="180" y="131"/>
                  </a:cxn>
                  <a:cxn ang="0">
                    <a:pos x="225" y="86"/>
                  </a:cxn>
                  <a:cxn ang="0">
                    <a:pos x="269" y="49"/>
                  </a:cxn>
                  <a:cxn ang="0">
                    <a:pos x="318" y="24"/>
                  </a:cxn>
                  <a:cxn ang="0">
                    <a:pos x="425" y="0"/>
                  </a:cxn>
                  <a:cxn ang="0">
                    <a:pos x="547" y="4"/>
                  </a:cxn>
                  <a:cxn ang="0">
                    <a:pos x="608" y="12"/>
                  </a:cxn>
                  <a:cxn ang="0">
                    <a:pos x="694" y="33"/>
                  </a:cxn>
                  <a:cxn ang="0">
                    <a:pos x="825" y="61"/>
                  </a:cxn>
                  <a:cxn ang="0">
                    <a:pos x="923" y="69"/>
                  </a:cxn>
                  <a:cxn ang="0">
                    <a:pos x="984" y="65"/>
                  </a:cxn>
                  <a:cxn ang="0">
                    <a:pos x="1221" y="45"/>
                  </a:cxn>
                  <a:cxn ang="0">
                    <a:pos x="1429" y="37"/>
                  </a:cxn>
                  <a:cxn ang="0">
                    <a:pos x="1605" y="49"/>
                  </a:cxn>
                  <a:cxn ang="0">
                    <a:pos x="1756" y="77"/>
                  </a:cxn>
                  <a:cxn ang="0">
                    <a:pos x="1874" y="127"/>
                  </a:cxn>
                  <a:cxn ang="0">
                    <a:pos x="1960" y="200"/>
                  </a:cxn>
                  <a:cxn ang="0">
                    <a:pos x="1993" y="245"/>
                  </a:cxn>
                  <a:cxn ang="0">
                    <a:pos x="2017" y="298"/>
                  </a:cxn>
                  <a:cxn ang="0">
                    <a:pos x="2046" y="421"/>
                  </a:cxn>
                  <a:cxn ang="0">
                    <a:pos x="2050" y="494"/>
                  </a:cxn>
                  <a:cxn ang="0">
                    <a:pos x="2037" y="690"/>
                  </a:cxn>
                  <a:cxn ang="0">
                    <a:pos x="2025" y="870"/>
                  </a:cxn>
                  <a:cxn ang="0">
                    <a:pos x="2025" y="927"/>
                  </a:cxn>
                  <a:cxn ang="0">
                    <a:pos x="2046" y="1099"/>
                  </a:cxn>
                  <a:cxn ang="0">
                    <a:pos x="2082" y="1242"/>
                  </a:cxn>
                  <a:cxn ang="0">
                    <a:pos x="2107" y="1368"/>
                  </a:cxn>
                  <a:cxn ang="0">
                    <a:pos x="2115" y="1458"/>
                  </a:cxn>
                  <a:cxn ang="0">
                    <a:pos x="2111" y="1491"/>
                  </a:cxn>
                  <a:cxn ang="0">
                    <a:pos x="2095" y="1577"/>
                  </a:cxn>
                  <a:cxn ang="0">
                    <a:pos x="2066" y="1646"/>
                  </a:cxn>
                  <a:cxn ang="0">
                    <a:pos x="2025" y="1707"/>
                  </a:cxn>
                  <a:cxn ang="0">
                    <a:pos x="1980" y="1760"/>
                  </a:cxn>
                  <a:cxn ang="0">
                    <a:pos x="1874" y="1854"/>
                  </a:cxn>
                  <a:cxn ang="0">
                    <a:pos x="1756" y="1924"/>
                  </a:cxn>
                  <a:cxn ang="0">
                    <a:pos x="1613" y="1965"/>
                  </a:cxn>
                  <a:cxn ang="0">
                    <a:pos x="1425" y="1981"/>
                  </a:cxn>
                  <a:cxn ang="0">
                    <a:pos x="1258" y="1981"/>
                  </a:cxn>
                  <a:cxn ang="0">
                    <a:pos x="955" y="1952"/>
                  </a:cxn>
                  <a:cxn ang="0">
                    <a:pos x="755" y="1916"/>
                  </a:cxn>
                  <a:cxn ang="0">
                    <a:pos x="633" y="1879"/>
                  </a:cxn>
                  <a:cxn ang="0">
                    <a:pos x="523" y="1834"/>
                  </a:cxn>
                  <a:cxn ang="0">
                    <a:pos x="421" y="1785"/>
                  </a:cxn>
                  <a:cxn ang="0">
                    <a:pos x="376" y="1752"/>
                  </a:cxn>
                  <a:cxn ang="0">
                    <a:pos x="253" y="1654"/>
                  </a:cxn>
                  <a:cxn ang="0">
                    <a:pos x="155" y="1532"/>
                  </a:cxn>
                  <a:cxn ang="0">
                    <a:pos x="78" y="1389"/>
                  </a:cxn>
                  <a:cxn ang="0">
                    <a:pos x="29" y="1225"/>
                  </a:cxn>
                  <a:cxn ang="0">
                    <a:pos x="16" y="1152"/>
                  </a:cxn>
                  <a:cxn ang="0">
                    <a:pos x="0" y="997"/>
                  </a:cxn>
                  <a:cxn ang="0">
                    <a:pos x="4" y="825"/>
                  </a:cxn>
                  <a:cxn ang="0">
                    <a:pos x="24" y="641"/>
                  </a:cxn>
                  <a:cxn ang="0">
                    <a:pos x="37" y="543"/>
                  </a:cxn>
                  <a:cxn ang="0">
                    <a:pos x="65" y="404"/>
                  </a:cxn>
                  <a:cxn ang="0">
                    <a:pos x="102" y="294"/>
                  </a:cxn>
                  <a:cxn ang="0">
                    <a:pos x="139" y="204"/>
                  </a:cxn>
                  <a:cxn ang="0">
                    <a:pos x="180" y="131"/>
                  </a:cxn>
                </a:cxnLst>
                <a:rect l="0" t="0" r="r" b="b"/>
                <a:pathLst>
                  <a:path w="2115" h="1981">
                    <a:moveTo>
                      <a:pt x="180" y="131"/>
                    </a:moveTo>
                    <a:lnTo>
                      <a:pt x="180" y="131"/>
                    </a:lnTo>
                    <a:lnTo>
                      <a:pt x="200" y="106"/>
                    </a:lnTo>
                    <a:lnTo>
                      <a:pt x="225" y="86"/>
                    </a:lnTo>
                    <a:lnTo>
                      <a:pt x="245" y="65"/>
                    </a:lnTo>
                    <a:lnTo>
                      <a:pt x="269" y="49"/>
                    </a:lnTo>
                    <a:lnTo>
                      <a:pt x="294" y="33"/>
                    </a:lnTo>
                    <a:lnTo>
                      <a:pt x="318" y="24"/>
                    </a:lnTo>
                    <a:lnTo>
                      <a:pt x="372" y="8"/>
                    </a:lnTo>
                    <a:lnTo>
                      <a:pt x="425" y="0"/>
                    </a:lnTo>
                    <a:lnTo>
                      <a:pt x="486" y="0"/>
                    </a:lnTo>
                    <a:lnTo>
                      <a:pt x="547" y="4"/>
                    </a:lnTo>
                    <a:lnTo>
                      <a:pt x="608" y="12"/>
                    </a:lnTo>
                    <a:lnTo>
                      <a:pt x="608" y="12"/>
                    </a:lnTo>
                    <a:lnTo>
                      <a:pt x="653" y="20"/>
                    </a:lnTo>
                    <a:lnTo>
                      <a:pt x="694" y="33"/>
                    </a:lnTo>
                    <a:lnTo>
                      <a:pt x="780" y="53"/>
                    </a:lnTo>
                    <a:lnTo>
                      <a:pt x="825" y="61"/>
                    </a:lnTo>
                    <a:lnTo>
                      <a:pt x="870" y="69"/>
                    </a:lnTo>
                    <a:lnTo>
                      <a:pt x="923" y="69"/>
                    </a:lnTo>
                    <a:lnTo>
                      <a:pt x="984" y="65"/>
                    </a:lnTo>
                    <a:lnTo>
                      <a:pt x="984" y="65"/>
                    </a:lnTo>
                    <a:lnTo>
                      <a:pt x="1106" y="53"/>
                    </a:lnTo>
                    <a:lnTo>
                      <a:pt x="1221" y="45"/>
                    </a:lnTo>
                    <a:lnTo>
                      <a:pt x="1327" y="37"/>
                    </a:lnTo>
                    <a:lnTo>
                      <a:pt x="1429" y="37"/>
                    </a:lnTo>
                    <a:lnTo>
                      <a:pt x="1519" y="41"/>
                    </a:lnTo>
                    <a:lnTo>
                      <a:pt x="1605" y="49"/>
                    </a:lnTo>
                    <a:lnTo>
                      <a:pt x="1682" y="61"/>
                    </a:lnTo>
                    <a:lnTo>
                      <a:pt x="1756" y="77"/>
                    </a:lnTo>
                    <a:lnTo>
                      <a:pt x="1817" y="98"/>
                    </a:lnTo>
                    <a:lnTo>
                      <a:pt x="1874" y="127"/>
                    </a:lnTo>
                    <a:lnTo>
                      <a:pt x="1919" y="159"/>
                    </a:lnTo>
                    <a:lnTo>
                      <a:pt x="1960" y="200"/>
                    </a:lnTo>
                    <a:lnTo>
                      <a:pt x="1976" y="220"/>
                    </a:lnTo>
                    <a:lnTo>
                      <a:pt x="1993" y="245"/>
                    </a:lnTo>
                    <a:lnTo>
                      <a:pt x="2009" y="269"/>
                    </a:lnTo>
                    <a:lnTo>
                      <a:pt x="2017" y="298"/>
                    </a:lnTo>
                    <a:lnTo>
                      <a:pt x="2037" y="355"/>
                    </a:lnTo>
                    <a:lnTo>
                      <a:pt x="2046" y="421"/>
                    </a:lnTo>
                    <a:lnTo>
                      <a:pt x="2046" y="421"/>
                    </a:lnTo>
                    <a:lnTo>
                      <a:pt x="2050" y="494"/>
                    </a:lnTo>
                    <a:lnTo>
                      <a:pt x="2046" y="564"/>
                    </a:lnTo>
                    <a:lnTo>
                      <a:pt x="2037" y="690"/>
                    </a:lnTo>
                    <a:lnTo>
                      <a:pt x="2025" y="809"/>
                    </a:lnTo>
                    <a:lnTo>
                      <a:pt x="2025" y="870"/>
                    </a:lnTo>
                    <a:lnTo>
                      <a:pt x="2025" y="927"/>
                    </a:lnTo>
                    <a:lnTo>
                      <a:pt x="2025" y="927"/>
                    </a:lnTo>
                    <a:lnTo>
                      <a:pt x="2033" y="1017"/>
                    </a:lnTo>
                    <a:lnTo>
                      <a:pt x="2046" y="1099"/>
                    </a:lnTo>
                    <a:lnTo>
                      <a:pt x="2066" y="1172"/>
                    </a:lnTo>
                    <a:lnTo>
                      <a:pt x="2082" y="1242"/>
                    </a:lnTo>
                    <a:lnTo>
                      <a:pt x="2099" y="1307"/>
                    </a:lnTo>
                    <a:lnTo>
                      <a:pt x="2107" y="1368"/>
                    </a:lnTo>
                    <a:lnTo>
                      <a:pt x="2115" y="1430"/>
                    </a:lnTo>
                    <a:lnTo>
                      <a:pt x="2115" y="1458"/>
                    </a:lnTo>
                    <a:lnTo>
                      <a:pt x="2111" y="1491"/>
                    </a:lnTo>
                    <a:lnTo>
                      <a:pt x="2111" y="1491"/>
                    </a:lnTo>
                    <a:lnTo>
                      <a:pt x="2103" y="1536"/>
                    </a:lnTo>
                    <a:lnTo>
                      <a:pt x="2095" y="1577"/>
                    </a:lnTo>
                    <a:lnTo>
                      <a:pt x="2078" y="1613"/>
                    </a:lnTo>
                    <a:lnTo>
                      <a:pt x="2066" y="1646"/>
                    </a:lnTo>
                    <a:lnTo>
                      <a:pt x="2046" y="1679"/>
                    </a:lnTo>
                    <a:lnTo>
                      <a:pt x="2025" y="1707"/>
                    </a:lnTo>
                    <a:lnTo>
                      <a:pt x="1980" y="1760"/>
                    </a:lnTo>
                    <a:lnTo>
                      <a:pt x="1980" y="1760"/>
                    </a:lnTo>
                    <a:lnTo>
                      <a:pt x="1927" y="1809"/>
                    </a:lnTo>
                    <a:lnTo>
                      <a:pt x="1874" y="1854"/>
                    </a:lnTo>
                    <a:lnTo>
                      <a:pt x="1817" y="1895"/>
                    </a:lnTo>
                    <a:lnTo>
                      <a:pt x="1756" y="1924"/>
                    </a:lnTo>
                    <a:lnTo>
                      <a:pt x="1686" y="1948"/>
                    </a:lnTo>
                    <a:lnTo>
                      <a:pt x="1613" y="1965"/>
                    </a:lnTo>
                    <a:lnTo>
                      <a:pt x="1523" y="1977"/>
                    </a:lnTo>
                    <a:lnTo>
                      <a:pt x="1425" y="1981"/>
                    </a:lnTo>
                    <a:lnTo>
                      <a:pt x="1425" y="1981"/>
                    </a:lnTo>
                    <a:lnTo>
                      <a:pt x="1258" y="1981"/>
                    </a:lnTo>
                    <a:lnTo>
                      <a:pt x="1102" y="1969"/>
                    </a:lnTo>
                    <a:lnTo>
                      <a:pt x="955" y="1952"/>
                    </a:lnTo>
                    <a:lnTo>
                      <a:pt x="821" y="1932"/>
                    </a:lnTo>
                    <a:lnTo>
                      <a:pt x="755" y="1916"/>
                    </a:lnTo>
                    <a:lnTo>
                      <a:pt x="694" y="1899"/>
                    </a:lnTo>
                    <a:lnTo>
                      <a:pt x="633" y="1879"/>
                    </a:lnTo>
                    <a:lnTo>
                      <a:pt x="576" y="1859"/>
                    </a:lnTo>
                    <a:lnTo>
                      <a:pt x="523" y="1834"/>
                    </a:lnTo>
                    <a:lnTo>
                      <a:pt x="470" y="1809"/>
                    </a:lnTo>
                    <a:lnTo>
                      <a:pt x="421" y="1785"/>
                    </a:lnTo>
                    <a:lnTo>
                      <a:pt x="376" y="1752"/>
                    </a:lnTo>
                    <a:lnTo>
                      <a:pt x="376" y="1752"/>
                    </a:lnTo>
                    <a:lnTo>
                      <a:pt x="310" y="1707"/>
                    </a:lnTo>
                    <a:lnTo>
                      <a:pt x="253" y="1654"/>
                    </a:lnTo>
                    <a:lnTo>
                      <a:pt x="200" y="1593"/>
                    </a:lnTo>
                    <a:lnTo>
                      <a:pt x="155" y="1532"/>
                    </a:lnTo>
                    <a:lnTo>
                      <a:pt x="114" y="1462"/>
                    </a:lnTo>
                    <a:lnTo>
                      <a:pt x="78" y="1389"/>
                    </a:lnTo>
                    <a:lnTo>
                      <a:pt x="49" y="1311"/>
                    </a:lnTo>
                    <a:lnTo>
                      <a:pt x="29" y="1225"/>
                    </a:lnTo>
                    <a:lnTo>
                      <a:pt x="29" y="1225"/>
                    </a:lnTo>
                    <a:lnTo>
                      <a:pt x="16" y="1152"/>
                    </a:lnTo>
                    <a:lnTo>
                      <a:pt x="8" y="1078"/>
                    </a:lnTo>
                    <a:lnTo>
                      <a:pt x="0" y="997"/>
                    </a:lnTo>
                    <a:lnTo>
                      <a:pt x="0" y="915"/>
                    </a:lnTo>
                    <a:lnTo>
                      <a:pt x="4" y="825"/>
                    </a:lnTo>
                    <a:lnTo>
                      <a:pt x="12" y="735"/>
                    </a:lnTo>
                    <a:lnTo>
                      <a:pt x="24" y="641"/>
                    </a:lnTo>
                    <a:lnTo>
                      <a:pt x="37" y="543"/>
                    </a:lnTo>
                    <a:lnTo>
                      <a:pt x="37" y="543"/>
                    </a:lnTo>
                    <a:lnTo>
                      <a:pt x="53" y="470"/>
                    </a:lnTo>
                    <a:lnTo>
                      <a:pt x="65" y="404"/>
                    </a:lnTo>
                    <a:lnTo>
                      <a:pt x="82" y="347"/>
                    </a:lnTo>
                    <a:lnTo>
                      <a:pt x="102" y="294"/>
                    </a:lnTo>
                    <a:lnTo>
                      <a:pt x="118" y="245"/>
                    </a:lnTo>
                    <a:lnTo>
                      <a:pt x="139" y="204"/>
                    </a:lnTo>
                    <a:lnTo>
                      <a:pt x="159" y="167"/>
                    </a:lnTo>
                    <a:lnTo>
                      <a:pt x="180" y="131"/>
                    </a:lnTo>
                    <a:lnTo>
                      <a:pt x="180" y="131"/>
                    </a:lnTo>
                    <a:close/>
                  </a:path>
                </a:pathLst>
              </a:custGeom>
              <a:solidFill>
                <a:srgbClr val="CCECF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37" name="Freeform 13"/>
              <p:cNvSpPr>
                <a:spLocks/>
              </p:cNvSpPr>
              <p:nvPr/>
            </p:nvSpPr>
            <p:spPr bwMode="auto">
              <a:xfrm>
                <a:off x="1679" y="-233"/>
                <a:ext cx="2083" cy="1957"/>
              </a:xfrm>
              <a:custGeom>
                <a:avLst/>
                <a:gdLst/>
                <a:ahLst/>
                <a:cxnLst>
                  <a:cxn ang="0">
                    <a:pos x="176" y="131"/>
                  </a:cxn>
                  <a:cxn ang="0">
                    <a:pos x="221" y="86"/>
                  </a:cxn>
                  <a:cxn ang="0">
                    <a:pos x="266" y="49"/>
                  </a:cxn>
                  <a:cxn ang="0">
                    <a:pos x="311" y="25"/>
                  </a:cxn>
                  <a:cxn ang="0">
                    <a:pos x="417" y="4"/>
                  </a:cxn>
                  <a:cxn ang="0">
                    <a:pos x="535" y="8"/>
                  </a:cxn>
                  <a:cxn ang="0">
                    <a:pos x="601" y="16"/>
                  </a:cxn>
                  <a:cxn ang="0">
                    <a:pos x="682" y="33"/>
                  </a:cxn>
                  <a:cxn ang="0">
                    <a:pos x="809" y="61"/>
                  </a:cxn>
                  <a:cxn ang="0">
                    <a:pos x="911" y="70"/>
                  </a:cxn>
                  <a:cxn ang="0">
                    <a:pos x="968" y="65"/>
                  </a:cxn>
                  <a:cxn ang="0">
                    <a:pos x="1201" y="45"/>
                  </a:cxn>
                  <a:cxn ang="0">
                    <a:pos x="1405" y="37"/>
                  </a:cxn>
                  <a:cxn ang="0">
                    <a:pos x="1580" y="49"/>
                  </a:cxn>
                  <a:cxn ang="0">
                    <a:pos x="1727" y="78"/>
                  </a:cxn>
                  <a:cxn ang="0">
                    <a:pos x="1846" y="127"/>
                  </a:cxn>
                  <a:cxn ang="0">
                    <a:pos x="1932" y="196"/>
                  </a:cxn>
                  <a:cxn ang="0">
                    <a:pos x="1964" y="241"/>
                  </a:cxn>
                  <a:cxn ang="0">
                    <a:pos x="2005" y="351"/>
                  </a:cxn>
                  <a:cxn ang="0">
                    <a:pos x="2013" y="417"/>
                  </a:cxn>
                  <a:cxn ang="0">
                    <a:pos x="2017" y="556"/>
                  </a:cxn>
                  <a:cxn ang="0">
                    <a:pos x="1997" y="801"/>
                  </a:cxn>
                  <a:cxn ang="0">
                    <a:pos x="1997" y="919"/>
                  </a:cxn>
                  <a:cxn ang="0">
                    <a:pos x="2005" y="1005"/>
                  </a:cxn>
                  <a:cxn ang="0">
                    <a:pos x="2034" y="1160"/>
                  </a:cxn>
                  <a:cxn ang="0">
                    <a:pos x="2066" y="1291"/>
                  </a:cxn>
                  <a:cxn ang="0">
                    <a:pos x="2083" y="1414"/>
                  </a:cxn>
                  <a:cxn ang="0">
                    <a:pos x="2083" y="1471"/>
                  </a:cxn>
                  <a:cxn ang="0">
                    <a:pos x="2062" y="1556"/>
                  </a:cxn>
                  <a:cxn ang="0">
                    <a:pos x="2034" y="1626"/>
                  </a:cxn>
                  <a:cxn ang="0">
                    <a:pos x="1997" y="1683"/>
                  </a:cxn>
                  <a:cxn ang="0">
                    <a:pos x="1952" y="1736"/>
                  </a:cxn>
                  <a:cxn ang="0">
                    <a:pos x="1846" y="1830"/>
                  </a:cxn>
                  <a:cxn ang="0">
                    <a:pos x="1732" y="1900"/>
                  </a:cxn>
                  <a:cxn ang="0">
                    <a:pos x="1589" y="1940"/>
                  </a:cxn>
                  <a:cxn ang="0">
                    <a:pos x="1401" y="1957"/>
                  </a:cxn>
                  <a:cxn ang="0">
                    <a:pos x="1237" y="1953"/>
                  </a:cxn>
                  <a:cxn ang="0">
                    <a:pos x="944" y="1928"/>
                  </a:cxn>
                  <a:cxn ang="0">
                    <a:pos x="743" y="1891"/>
                  </a:cxn>
                  <a:cxn ang="0">
                    <a:pos x="625" y="1855"/>
                  </a:cxn>
                  <a:cxn ang="0">
                    <a:pos x="515" y="1814"/>
                  </a:cxn>
                  <a:cxn ang="0">
                    <a:pos x="417" y="1761"/>
                  </a:cxn>
                  <a:cxn ang="0">
                    <a:pos x="368" y="1732"/>
                  </a:cxn>
                  <a:cxn ang="0">
                    <a:pos x="249" y="1630"/>
                  </a:cxn>
                  <a:cxn ang="0">
                    <a:pos x="151" y="1512"/>
                  </a:cxn>
                  <a:cxn ang="0">
                    <a:pos x="78" y="1373"/>
                  </a:cxn>
                  <a:cxn ang="0">
                    <a:pos x="29" y="1209"/>
                  </a:cxn>
                  <a:cxn ang="0">
                    <a:pos x="13" y="1140"/>
                  </a:cxn>
                  <a:cxn ang="0">
                    <a:pos x="0" y="985"/>
                  </a:cxn>
                  <a:cxn ang="0">
                    <a:pos x="4" y="817"/>
                  </a:cxn>
                  <a:cxn ang="0">
                    <a:pos x="21" y="633"/>
                  </a:cxn>
                  <a:cxn ang="0">
                    <a:pos x="37" y="535"/>
                  </a:cxn>
                  <a:cxn ang="0">
                    <a:pos x="66" y="400"/>
                  </a:cxn>
                  <a:cxn ang="0">
                    <a:pos x="98" y="290"/>
                  </a:cxn>
                  <a:cxn ang="0">
                    <a:pos x="135" y="204"/>
                  </a:cxn>
                  <a:cxn ang="0">
                    <a:pos x="176" y="131"/>
                  </a:cxn>
                </a:cxnLst>
                <a:rect l="0" t="0" r="r" b="b"/>
                <a:pathLst>
                  <a:path w="2083" h="1957">
                    <a:moveTo>
                      <a:pt x="176" y="131"/>
                    </a:moveTo>
                    <a:lnTo>
                      <a:pt x="176" y="131"/>
                    </a:lnTo>
                    <a:lnTo>
                      <a:pt x="196" y="106"/>
                    </a:lnTo>
                    <a:lnTo>
                      <a:pt x="221" y="86"/>
                    </a:lnTo>
                    <a:lnTo>
                      <a:pt x="241" y="65"/>
                    </a:lnTo>
                    <a:lnTo>
                      <a:pt x="266" y="49"/>
                    </a:lnTo>
                    <a:lnTo>
                      <a:pt x="286" y="37"/>
                    </a:lnTo>
                    <a:lnTo>
                      <a:pt x="311" y="25"/>
                    </a:lnTo>
                    <a:lnTo>
                      <a:pt x="364" y="8"/>
                    </a:lnTo>
                    <a:lnTo>
                      <a:pt x="417" y="4"/>
                    </a:lnTo>
                    <a:lnTo>
                      <a:pt x="478" y="0"/>
                    </a:lnTo>
                    <a:lnTo>
                      <a:pt x="535" y="8"/>
                    </a:lnTo>
                    <a:lnTo>
                      <a:pt x="601" y="16"/>
                    </a:lnTo>
                    <a:lnTo>
                      <a:pt x="601" y="16"/>
                    </a:lnTo>
                    <a:lnTo>
                      <a:pt x="641" y="21"/>
                    </a:lnTo>
                    <a:lnTo>
                      <a:pt x="682" y="33"/>
                    </a:lnTo>
                    <a:lnTo>
                      <a:pt x="768" y="53"/>
                    </a:lnTo>
                    <a:lnTo>
                      <a:pt x="809" y="61"/>
                    </a:lnTo>
                    <a:lnTo>
                      <a:pt x="858" y="70"/>
                    </a:lnTo>
                    <a:lnTo>
                      <a:pt x="911" y="70"/>
                    </a:lnTo>
                    <a:lnTo>
                      <a:pt x="968" y="65"/>
                    </a:lnTo>
                    <a:lnTo>
                      <a:pt x="968" y="65"/>
                    </a:lnTo>
                    <a:lnTo>
                      <a:pt x="1086" y="53"/>
                    </a:lnTo>
                    <a:lnTo>
                      <a:pt x="1201" y="45"/>
                    </a:lnTo>
                    <a:lnTo>
                      <a:pt x="1307" y="41"/>
                    </a:lnTo>
                    <a:lnTo>
                      <a:pt x="1405" y="37"/>
                    </a:lnTo>
                    <a:lnTo>
                      <a:pt x="1499" y="41"/>
                    </a:lnTo>
                    <a:lnTo>
                      <a:pt x="1580" y="49"/>
                    </a:lnTo>
                    <a:lnTo>
                      <a:pt x="1658" y="61"/>
                    </a:lnTo>
                    <a:lnTo>
                      <a:pt x="1727" y="78"/>
                    </a:lnTo>
                    <a:lnTo>
                      <a:pt x="1789" y="98"/>
                    </a:lnTo>
                    <a:lnTo>
                      <a:pt x="1846" y="127"/>
                    </a:lnTo>
                    <a:lnTo>
                      <a:pt x="1891" y="159"/>
                    </a:lnTo>
                    <a:lnTo>
                      <a:pt x="1932" y="196"/>
                    </a:lnTo>
                    <a:lnTo>
                      <a:pt x="1948" y="221"/>
                    </a:lnTo>
                    <a:lnTo>
                      <a:pt x="1964" y="241"/>
                    </a:lnTo>
                    <a:lnTo>
                      <a:pt x="1989" y="294"/>
                    </a:lnTo>
                    <a:lnTo>
                      <a:pt x="2005" y="351"/>
                    </a:lnTo>
                    <a:lnTo>
                      <a:pt x="2013" y="417"/>
                    </a:lnTo>
                    <a:lnTo>
                      <a:pt x="2013" y="417"/>
                    </a:lnTo>
                    <a:lnTo>
                      <a:pt x="2017" y="490"/>
                    </a:lnTo>
                    <a:lnTo>
                      <a:pt x="2017" y="556"/>
                    </a:lnTo>
                    <a:lnTo>
                      <a:pt x="2009" y="682"/>
                    </a:lnTo>
                    <a:lnTo>
                      <a:pt x="1997" y="801"/>
                    </a:lnTo>
                    <a:lnTo>
                      <a:pt x="1993" y="858"/>
                    </a:lnTo>
                    <a:lnTo>
                      <a:pt x="1997" y="919"/>
                    </a:lnTo>
                    <a:lnTo>
                      <a:pt x="1997" y="919"/>
                    </a:lnTo>
                    <a:lnTo>
                      <a:pt x="2005" y="1005"/>
                    </a:lnTo>
                    <a:lnTo>
                      <a:pt x="2017" y="1087"/>
                    </a:lnTo>
                    <a:lnTo>
                      <a:pt x="2034" y="1160"/>
                    </a:lnTo>
                    <a:lnTo>
                      <a:pt x="2050" y="1226"/>
                    </a:lnTo>
                    <a:lnTo>
                      <a:pt x="2066" y="1291"/>
                    </a:lnTo>
                    <a:lnTo>
                      <a:pt x="2079" y="1352"/>
                    </a:lnTo>
                    <a:lnTo>
                      <a:pt x="2083" y="1414"/>
                    </a:lnTo>
                    <a:lnTo>
                      <a:pt x="2083" y="1471"/>
                    </a:lnTo>
                    <a:lnTo>
                      <a:pt x="2083" y="1471"/>
                    </a:lnTo>
                    <a:lnTo>
                      <a:pt x="2075" y="1516"/>
                    </a:lnTo>
                    <a:lnTo>
                      <a:pt x="2062" y="1556"/>
                    </a:lnTo>
                    <a:lnTo>
                      <a:pt x="2050" y="1593"/>
                    </a:lnTo>
                    <a:lnTo>
                      <a:pt x="2034" y="1626"/>
                    </a:lnTo>
                    <a:lnTo>
                      <a:pt x="2017" y="1659"/>
                    </a:lnTo>
                    <a:lnTo>
                      <a:pt x="1997" y="1683"/>
                    </a:lnTo>
                    <a:lnTo>
                      <a:pt x="1952" y="1736"/>
                    </a:lnTo>
                    <a:lnTo>
                      <a:pt x="1952" y="1736"/>
                    </a:lnTo>
                    <a:lnTo>
                      <a:pt x="1899" y="1789"/>
                    </a:lnTo>
                    <a:lnTo>
                      <a:pt x="1846" y="1830"/>
                    </a:lnTo>
                    <a:lnTo>
                      <a:pt x="1789" y="1871"/>
                    </a:lnTo>
                    <a:lnTo>
                      <a:pt x="1732" y="1900"/>
                    </a:lnTo>
                    <a:lnTo>
                      <a:pt x="1662" y="1924"/>
                    </a:lnTo>
                    <a:lnTo>
                      <a:pt x="1589" y="1940"/>
                    </a:lnTo>
                    <a:lnTo>
                      <a:pt x="1503" y="1953"/>
                    </a:lnTo>
                    <a:lnTo>
                      <a:pt x="1401" y="1957"/>
                    </a:lnTo>
                    <a:lnTo>
                      <a:pt x="1401" y="1957"/>
                    </a:lnTo>
                    <a:lnTo>
                      <a:pt x="1237" y="1953"/>
                    </a:lnTo>
                    <a:lnTo>
                      <a:pt x="1086" y="1945"/>
                    </a:lnTo>
                    <a:lnTo>
                      <a:pt x="944" y="1928"/>
                    </a:lnTo>
                    <a:lnTo>
                      <a:pt x="809" y="1904"/>
                    </a:lnTo>
                    <a:lnTo>
                      <a:pt x="743" y="1891"/>
                    </a:lnTo>
                    <a:lnTo>
                      <a:pt x="682" y="1875"/>
                    </a:lnTo>
                    <a:lnTo>
                      <a:pt x="625" y="1855"/>
                    </a:lnTo>
                    <a:lnTo>
                      <a:pt x="568" y="1834"/>
                    </a:lnTo>
                    <a:lnTo>
                      <a:pt x="515" y="1814"/>
                    </a:lnTo>
                    <a:lnTo>
                      <a:pt x="462" y="1785"/>
                    </a:lnTo>
                    <a:lnTo>
                      <a:pt x="417" y="1761"/>
                    </a:lnTo>
                    <a:lnTo>
                      <a:pt x="368" y="1732"/>
                    </a:lnTo>
                    <a:lnTo>
                      <a:pt x="368" y="1732"/>
                    </a:lnTo>
                    <a:lnTo>
                      <a:pt x="307" y="1683"/>
                    </a:lnTo>
                    <a:lnTo>
                      <a:pt x="249" y="1630"/>
                    </a:lnTo>
                    <a:lnTo>
                      <a:pt x="196" y="1573"/>
                    </a:lnTo>
                    <a:lnTo>
                      <a:pt x="151" y="1512"/>
                    </a:lnTo>
                    <a:lnTo>
                      <a:pt x="111" y="1446"/>
                    </a:lnTo>
                    <a:lnTo>
                      <a:pt x="78" y="1373"/>
                    </a:lnTo>
                    <a:lnTo>
                      <a:pt x="49" y="1291"/>
                    </a:lnTo>
                    <a:lnTo>
                      <a:pt x="29" y="1209"/>
                    </a:lnTo>
                    <a:lnTo>
                      <a:pt x="29" y="1209"/>
                    </a:lnTo>
                    <a:lnTo>
                      <a:pt x="13" y="1140"/>
                    </a:lnTo>
                    <a:lnTo>
                      <a:pt x="4" y="1062"/>
                    </a:lnTo>
                    <a:lnTo>
                      <a:pt x="0" y="985"/>
                    </a:lnTo>
                    <a:lnTo>
                      <a:pt x="0" y="903"/>
                    </a:lnTo>
                    <a:lnTo>
                      <a:pt x="4" y="817"/>
                    </a:lnTo>
                    <a:lnTo>
                      <a:pt x="8" y="727"/>
                    </a:lnTo>
                    <a:lnTo>
                      <a:pt x="21" y="633"/>
                    </a:lnTo>
                    <a:lnTo>
                      <a:pt x="37" y="535"/>
                    </a:lnTo>
                    <a:lnTo>
                      <a:pt x="37" y="535"/>
                    </a:lnTo>
                    <a:lnTo>
                      <a:pt x="49" y="466"/>
                    </a:lnTo>
                    <a:lnTo>
                      <a:pt x="66" y="400"/>
                    </a:lnTo>
                    <a:lnTo>
                      <a:pt x="82" y="343"/>
                    </a:lnTo>
                    <a:lnTo>
                      <a:pt x="98" y="290"/>
                    </a:lnTo>
                    <a:lnTo>
                      <a:pt x="115" y="245"/>
                    </a:lnTo>
                    <a:lnTo>
                      <a:pt x="135" y="204"/>
                    </a:lnTo>
                    <a:lnTo>
                      <a:pt x="155" y="164"/>
                    </a:lnTo>
                    <a:lnTo>
                      <a:pt x="176" y="131"/>
                    </a:lnTo>
                    <a:lnTo>
                      <a:pt x="176" y="131"/>
                    </a:lnTo>
                    <a:close/>
                  </a:path>
                </a:pathLst>
              </a:custGeom>
              <a:solidFill>
                <a:srgbClr val="C4E9F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38" name="Freeform 14"/>
              <p:cNvSpPr>
                <a:spLocks/>
              </p:cNvSpPr>
              <p:nvPr/>
            </p:nvSpPr>
            <p:spPr bwMode="auto">
              <a:xfrm>
                <a:off x="1692" y="-217"/>
                <a:ext cx="2057" cy="1924"/>
              </a:xfrm>
              <a:custGeom>
                <a:avLst/>
                <a:gdLst/>
                <a:ahLst/>
                <a:cxnLst>
                  <a:cxn ang="0">
                    <a:pos x="175" y="127"/>
                  </a:cxn>
                  <a:cxn ang="0">
                    <a:pos x="216" y="82"/>
                  </a:cxn>
                  <a:cxn ang="0">
                    <a:pos x="261" y="45"/>
                  </a:cxn>
                  <a:cxn ang="0">
                    <a:pos x="310" y="21"/>
                  </a:cxn>
                  <a:cxn ang="0">
                    <a:pos x="416" y="0"/>
                  </a:cxn>
                  <a:cxn ang="0">
                    <a:pos x="530" y="5"/>
                  </a:cxn>
                  <a:cxn ang="0">
                    <a:pos x="596" y="13"/>
                  </a:cxn>
                  <a:cxn ang="0">
                    <a:pos x="677" y="29"/>
                  </a:cxn>
                  <a:cxn ang="0">
                    <a:pos x="800" y="62"/>
                  </a:cxn>
                  <a:cxn ang="0">
                    <a:pos x="898" y="66"/>
                  </a:cxn>
                  <a:cxn ang="0">
                    <a:pos x="955" y="62"/>
                  </a:cxn>
                  <a:cxn ang="0">
                    <a:pos x="1188" y="41"/>
                  </a:cxn>
                  <a:cxn ang="0">
                    <a:pos x="1388" y="37"/>
                  </a:cxn>
                  <a:cxn ang="0">
                    <a:pos x="1563" y="45"/>
                  </a:cxn>
                  <a:cxn ang="0">
                    <a:pos x="1706" y="74"/>
                  </a:cxn>
                  <a:cxn ang="0">
                    <a:pos x="1821" y="123"/>
                  </a:cxn>
                  <a:cxn ang="0">
                    <a:pos x="1906" y="192"/>
                  </a:cxn>
                  <a:cxn ang="0">
                    <a:pos x="1964" y="286"/>
                  </a:cxn>
                  <a:cxn ang="0">
                    <a:pos x="1988" y="409"/>
                  </a:cxn>
                  <a:cxn ang="0">
                    <a:pos x="1992" y="478"/>
                  </a:cxn>
                  <a:cxn ang="0">
                    <a:pos x="1980" y="670"/>
                  </a:cxn>
                  <a:cxn ang="0">
                    <a:pos x="1968" y="846"/>
                  </a:cxn>
                  <a:cxn ang="0">
                    <a:pos x="1968" y="903"/>
                  </a:cxn>
                  <a:cxn ang="0">
                    <a:pos x="1992" y="1067"/>
                  </a:cxn>
                  <a:cxn ang="0">
                    <a:pos x="2025" y="1210"/>
                  </a:cxn>
                  <a:cxn ang="0">
                    <a:pos x="2049" y="1332"/>
                  </a:cxn>
                  <a:cxn ang="0">
                    <a:pos x="2053" y="1447"/>
                  </a:cxn>
                  <a:cxn ang="0">
                    <a:pos x="2045" y="1491"/>
                  </a:cxn>
                  <a:cxn ang="0">
                    <a:pos x="2021" y="1569"/>
                  </a:cxn>
                  <a:cxn ang="0">
                    <a:pos x="1988" y="1630"/>
                  </a:cxn>
                  <a:cxn ang="0">
                    <a:pos x="1927" y="1708"/>
                  </a:cxn>
                  <a:cxn ang="0">
                    <a:pos x="1874" y="1761"/>
                  </a:cxn>
                  <a:cxn ang="0">
                    <a:pos x="1768" y="1839"/>
                  </a:cxn>
                  <a:cxn ang="0">
                    <a:pos x="1641" y="1892"/>
                  </a:cxn>
                  <a:cxn ang="0">
                    <a:pos x="1482" y="1920"/>
                  </a:cxn>
                  <a:cxn ang="0">
                    <a:pos x="1384" y="1924"/>
                  </a:cxn>
                  <a:cxn ang="0">
                    <a:pos x="1073" y="1916"/>
                  </a:cxn>
                  <a:cxn ang="0">
                    <a:pos x="796" y="1875"/>
                  </a:cxn>
                  <a:cxn ang="0">
                    <a:pos x="673" y="1847"/>
                  </a:cxn>
                  <a:cxn ang="0">
                    <a:pos x="563" y="1806"/>
                  </a:cxn>
                  <a:cxn ang="0">
                    <a:pos x="457" y="1761"/>
                  </a:cxn>
                  <a:cxn ang="0">
                    <a:pos x="367" y="1704"/>
                  </a:cxn>
                  <a:cxn ang="0">
                    <a:pos x="302" y="1659"/>
                  </a:cxn>
                  <a:cxn ang="0">
                    <a:pos x="196" y="1549"/>
                  </a:cxn>
                  <a:cxn ang="0">
                    <a:pos x="110" y="1422"/>
                  </a:cxn>
                  <a:cxn ang="0">
                    <a:pos x="49" y="1271"/>
                  </a:cxn>
                  <a:cxn ang="0">
                    <a:pos x="28" y="1189"/>
                  </a:cxn>
                  <a:cxn ang="0">
                    <a:pos x="8" y="1046"/>
                  </a:cxn>
                  <a:cxn ang="0">
                    <a:pos x="0" y="887"/>
                  </a:cxn>
                  <a:cxn ang="0">
                    <a:pos x="12" y="715"/>
                  </a:cxn>
                  <a:cxn ang="0">
                    <a:pos x="36" y="527"/>
                  </a:cxn>
                  <a:cxn ang="0">
                    <a:pos x="65" y="393"/>
                  </a:cxn>
                  <a:cxn ang="0">
                    <a:pos x="98" y="286"/>
                  </a:cxn>
                  <a:cxn ang="0">
                    <a:pos x="134" y="197"/>
                  </a:cxn>
                  <a:cxn ang="0">
                    <a:pos x="175" y="127"/>
                  </a:cxn>
                </a:cxnLst>
                <a:rect l="0" t="0" r="r" b="b"/>
                <a:pathLst>
                  <a:path w="2057" h="1924">
                    <a:moveTo>
                      <a:pt x="175" y="127"/>
                    </a:moveTo>
                    <a:lnTo>
                      <a:pt x="175" y="127"/>
                    </a:lnTo>
                    <a:lnTo>
                      <a:pt x="196" y="103"/>
                    </a:lnTo>
                    <a:lnTo>
                      <a:pt x="216" y="82"/>
                    </a:lnTo>
                    <a:lnTo>
                      <a:pt x="240" y="62"/>
                    </a:lnTo>
                    <a:lnTo>
                      <a:pt x="261" y="45"/>
                    </a:lnTo>
                    <a:lnTo>
                      <a:pt x="285" y="33"/>
                    </a:lnTo>
                    <a:lnTo>
                      <a:pt x="310" y="21"/>
                    </a:lnTo>
                    <a:lnTo>
                      <a:pt x="359" y="9"/>
                    </a:lnTo>
                    <a:lnTo>
                      <a:pt x="416" y="0"/>
                    </a:lnTo>
                    <a:lnTo>
                      <a:pt x="473" y="0"/>
                    </a:lnTo>
                    <a:lnTo>
                      <a:pt x="530" y="5"/>
                    </a:lnTo>
                    <a:lnTo>
                      <a:pt x="596" y="13"/>
                    </a:lnTo>
                    <a:lnTo>
                      <a:pt x="596" y="13"/>
                    </a:lnTo>
                    <a:lnTo>
                      <a:pt x="637" y="21"/>
                    </a:lnTo>
                    <a:lnTo>
                      <a:pt x="677" y="29"/>
                    </a:lnTo>
                    <a:lnTo>
                      <a:pt x="755" y="49"/>
                    </a:lnTo>
                    <a:lnTo>
                      <a:pt x="800" y="62"/>
                    </a:lnTo>
                    <a:lnTo>
                      <a:pt x="849" y="66"/>
                    </a:lnTo>
                    <a:lnTo>
                      <a:pt x="898" y="66"/>
                    </a:lnTo>
                    <a:lnTo>
                      <a:pt x="955" y="62"/>
                    </a:lnTo>
                    <a:lnTo>
                      <a:pt x="955" y="62"/>
                    </a:lnTo>
                    <a:lnTo>
                      <a:pt x="1073" y="49"/>
                    </a:lnTo>
                    <a:lnTo>
                      <a:pt x="1188" y="41"/>
                    </a:lnTo>
                    <a:lnTo>
                      <a:pt x="1290" y="37"/>
                    </a:lnTo>
                    <a:lnTo>
                      <a:pt x="1388" y="37"/>
                    </a:lnTo>
                    <a:lnTo>
                      <a:pt x="1478" y="37"/>
                    </a:lnTo>
                    <a:lnTo>
                      <a:pt x="1563" y="45"/>
                    </a:lnTo>
                    <a:lnTo>
                      <a:pt x="1637" y="58"/>
                    </a:lnTo>
                    <a:lnTo>
                      <a:pt x="1706" y="74"/>
                    </a:lnTo>
                    <a:lnTo>
                      <a:pt x="1768" y="94"/>
                    </a:lnTo>
                    <a:lnTo>
                      <a:pt x="1821" y="123"/>
                    </a:lnTo>
                    <a:lnTo>
                      <a:pt x="1866" y="156"/>
                    </a:lnTo>
                    <a:lnTo>
                      <a:pt x="1906" y="192"/>
                    </a:lnTo>
                    <a:lnTo>
                      <a:pt x="1939" y="237"/>
                    </a:lnTo>
                    <a:lnTo>
                      <a:pt x="1964" y="286"/>
                    </a:lnTo>
                    <a:lnTo>
                      <a:pt x="1980" y="344"/>
                    </a:lnTo>
                    <a:lnTo>
                      <a:pt x="1988" y="409"/>
                    </a:lnTo>
                    <a:lnTo>
                      <a:pt x="1988" y="409"/>
                    </a:lnTo>
                    <a:lnTo>
                      <a:pt x="1992" y="478"/>
                    </a:lnTo>
                    <a:lnTo>
                      <a:pt x="1992" y="548"/>
                    </a:lnTo>
                    <a:lnTo>
                      <a:pt x="1980" y="670"/>
                    </a:lnTo>
                    <a:lnTo>
                      <a:pt x="1972" y="789"/>
                    </a:lnTo>
                    <a:lnTo>
                      <a:pt x="1968" y="846"/>
                    </a:lnTo>
                    <a:lnTo>
                      <a:pt x="1968" y="903"/>
                    </a:lnTo>
                    <a:lnTo>
                      <a:pt x="1968" y="903"/>
                    </a:lnTo>
                    <a:lnTo>
                      <a:pt x="1976" y="989"/>
                    </a:lnTo>
                    <a:lnTo>
                      <a:pt x="1992" y="1067"/>
                    </a:lnTo>
                    <a:lnTo>
                      <a:pt x="2008" y="1140"/>
                    </a:lnTo>
                    <a:lnTo>
                      <a:pt x="2025" y="1210"/>
                    </a:lnTo>
                    <a:lnTo>
                      <a:pt x="2037" y="1271"/>
                    </a:lnTo>
                    <a:lnTo>
                      <a:pt x="2049" y="1332"/>
                    </a:lnTo>
                    <a:lnTo>
                      <a:pt x="2057" y="1389"/>
                    </a:lnTo>
                    <a:lnTo>
                      <a:pt x="2053" y="1447"/>
                    </a:lnTo>
                    <a:lnTo>
                      <a:pt x="2053" y="1447"/>
                    </a:lnTo>
                    <a:lnTo>
                      <a:pt x="2045" y="1491"/>
                    </a:lnTo>
                    <a:lnTo>
                      <a:pt x="2037" y="1532"/>
                    </a:lnTo>
                    <a:lnTo>
                      <a:pt x="2021" y="1569"/>
                    </a:lnTo>
                    <a:lnTo>
                      <a:pt x="2008" y="1602"/>
                    </a:lnTo>
                    <a:lnTo>
                      <a:pt x="1988" y="1630"/>
                    </a:lnTo>
                    <a:lnTo>
                      <a:pt x="1968" y="1659"/>
                    </a:lnTo>
                    <a:lnTo>
                      <a:pt x="1927" y="1708"/>
                    </a:lnTo>
                    <a:lnTo>
                      <a:pt x="1927" y="1708"/>
                    </a:lnTo>
                    <a:lnTo>
                      <a:pt x="1874" y="1761"/>
                    </a:lnTo>
                    <a:lnTo>
                      <a:pt x="1821" y="1802"/>
                    </a:lnTo>
                    <a:lnTo>
                      <a:pt x="1768" y="1839"/>
                    </a:lnTo>
                    <a:lnTo>
                      <a:pt x="1706" y="1871"/>
                    </a:lnTo>
                    <a:lnTo>
                      <a:pt x="1641" y="1892"/>
                    </a:lnTo>
                    <a:lnTo>
                      <a:pt x="1567" y="1912"/>
                    </a:lnTo>
                    <a:lnTo>
                      <a:pt x="1482" y="1920"/>
                    </a:lnTo>
                    <a:lnTo>
                      <a:pt x="1384" y="1924"/>
                    </a:lnTo>
                    <a:lnTo>
                      <a:pt x="1384" y="1924"/>
                    </a:lnTo>
                    <a:lnTo>
                      <a:pt x="1224" y="1924"/>
                    </a:lnTo>
                    <a:lnTo>
                      <a:pt x="1073" y="1916"/>
                    </a:lnTo>
                    <a:lnTo>
                      <a:pt x="931" y="1900"/>
                    </a:lnTo>
                    <a:lnTo>
                      <a:pt x="796" y="1875"/>
                    </a:lnTo>
                    <a:lnTo>
                      <a:pt x="735" y="1863"/>
                    </a:lnTo>
                    <a:lnTo>
                      <a:pt x="673" y="1847"/>
                    </a:lnTo>
                    <a:lnTo>
                      <a:pt x="616" y="1826"/>
                    </a:lnTo>
                    <a:lnTo>
                      <a:pt x="563" y="1806"/>
                    </a:lnTo>
                    <a:lnTo>
                      <a:pt x="510" y="1786"/>
                    </a:lnTo>
                    <a:lnTo>
                      <a:pt x="457" y="1761"/>
                    </a:lnTo>
                    <a:lnTo>
                      <a:pt x="412" y="1732"/>
                    </a:lnTo>
                    <a:lnTo>
                      <a:pt x="367" y="1704"/>
                    </a:lnTo>
                    <a:lnTo>
                      <a:pt x="367" y="1704"/>
                    </a:lnTo>
                    <a:lnTo>
                      <a:pt x="302" y="1659"/>
                    </a:lnTo>
                    <a:lnTo>
                      <a:pt x="245" y="1606"/>
                    </a:lnTo>
                    <a:lnTo>
                      <a:pt x="196" y="1549"/>
                    </a:lnTo>
                    <a:lnTo>
                      <a:pt x="151" y="1487"/>
                    </a:lnTo>
                    <a:lnTo>
                      <a:pt x="110" y="1422"/>
                    </a:lnTo>
                    <a:lnTo>
                      <a:pt x="77" y="1348"/>
                    </a:lnTo>
                    <a:lnTo>
                      <a:pt x="49" y="1271"/>
                    </a:lnTo>
                    <a:lnTo>
                      <a:pt x="28" y="1189"/>
                    </a:lnTo>
                    <a:lnTo>
                      <a:pt x="28" y="1189"/>
                    </a:lnTo>
                    <a:lnTo>
                      <a:pt x="16" y="1120"/>
                    </a:lnTo>
                    <a:lnTo>
                      <a:pt x="8" y="1046"/>
                    </a:lnTo>
                    <a:lnTo>
                      <a:pt x="4" y="969"/>
                    </a:lnTo>
                    <a:lnTo>
                      <a:pt x="0" y="887"/>
                    </a:lnTo>
                    <a:lnTo>
                      <a:pt x="4" y="805"/>
                    </a:lnTo>
                    <a:lnTo>
                      <a:pt x="12" y="715"/>
                    </a:lnTo>
                    <a:lnTo>
                      <a:pt x="24" y="621"/>
                    </a:lnTo>
                    <a:lnTo>
                      <a:pt x="36" y="527"/>
                    </a:lnTo>
                    <a:lnTo>
                      <a:pt x="36" y="527"/>
                    </a:lnTo>
                    <a:lnTo>
                      <a:pt x="65" y="393"/>
                    </a:lnTo>
                    <a:lnTo>
                      <a:pt x="81" y="335"/>
                    </a:lnTo>
                    <a:lnTo>
                      <a:pt x="98" y="286"/>
                    </a:lnTo>
                    <a:lnTo>
                      <a:pt x="118" y="237"/>
                    </a:lnTo>
                    <a:lnTo>
                      <a:pt x="134" y="197"/>
                    </a:lnTo>
                    <a:lnTo>
                      <a:pt x="155" y="160"/>
                    </a:lnTo>
                    <a:lnTo>
                      <a:pt x="175" y="127"/>
                    </a:lnTo>
                    <a:lnTo>
                      <a:pt x="175" y="127"/>
                    </a:lnTo>
                    <a:close/>
                  </a:path>
                </a:pathLst>
              </a:custGeom>
              <a:solidFill>
                <a:srgbClr val="BBE6F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39" name="Freeform 15"/>
              <p:cNvSpPr>
                <a:spLocks/>
              </p:cNvSpPr>
              <p:nvPr/>
            </p:nvSpPr>
            <p:spPr bwMode="auto">
              <a:xfrm>
                <a:off x="1708" y="-204"/>
                <a:ext cx="2025" cy="1899"/>
              </a:xfrm>
              <a:custGeom>
                <a:avLst/>
                <a:gdLst/>
                <a:ahLst/>
                <a:cxnLst>
                  <a:cxn ang="0">
                    <a:pos x="171" y="126"/>
                  </a:cxn>
                  <a:cxn ang="0">
                    <a:pos x="212" y="81"/>
                  </a:cxn>
                  <a:cxn ang="0">
                    <a:pos x="257" y="45"/>
                  </a:cxn>
                  <a:cxn ang="0">
                    <a:pos x="302" y="24"/>
                  </a:cxn>
                  <a:cxn ang="0">
                    <a:pos x="408" y="0"/>
                  </a:cxn>
                  <a:cxn ang="0">
                    <a:pos x="523" y="4"/>
                  </a:cxn>
                  <a:cxn ang="0">
                    <a:pos x="584" y="12"/>
                  </a:cxn>
                  <a:cxn ang="0">
                    <a:pos x="665" y="32"/>
                  </a:cxn>
                  <a:cxn ang="0">
                    <a:pos x="788" y="61"/>
                  </a:cxn>
                  <a:cxn ang="0">
                    <a:pos x="886" y="69"/>
                  </a:cxn>
                  <a:cxn ang="0">
                    <a:pos x="939" y="65"/>
                  </a:cxn>
                  <a:cxn ang="0">
                    <a:pos x="1168" y="45"/>
                  </a:cxn>
                  <a:cxn ang="0">
                    <a:pos x="1368" y="36"/>
                  </a:cxn>
                  <a:cxn ang="0">
                    <a:pos x="1539" y="45"/>
                  </a:cxn>
                  <a:cxn ang="0">
                    <a:pos x="1678" y="73"/>
                  </a:cxn>
                  <a:cxn ang="0">
                    <a:pos x="1792" y="122"/>
                  </a:cxn>
                  <a:cxn ang="0">
                    <a:pos x="1878" y="192"/>
                  </a:cxn>
                  <a:cxn ang="0">
                    <a:pos x="1931" y="286"/>
                  </a:cxn>
                  <a:cxn ang="0">
                    <a:pos x="1960" y="404"/>
                  </a:cxn>
                  <a:cxn ang="0">
                    <a:pos x="1960" y="474"/>
                  </a:cxn>
                  <a:cxn ang="0">
                    <a:pos x="1952" y="661"/>
                  </a:cxn>
                  <a:cxn ang="0">
                    <a:pos x="1939" y="833"/>
                  </a:cxn>
                  <a:cxn ang="0">
                    <a:pos x="1939" y="890"/>
                  </a:cxn>
                  <a:cxn ang="0">
                    <a:pos x="1960" y="1054"/>
                  </a:cxn>
                  <a:cxn ang="0">
                    <a:pos x="1992" y="1193"/>
                  </a:cxn>
                  <a:cxn ang="0">
                    <a:pos x="2021" y="1311"/>
                  </a:cxn>
                  <a:cxn ang="0">
                    <a:pos x="2021" y="1429"/>
                  </a:cxn>
                  <a:cxn ang="0">
                    <a:pos x="2013" y="1470"/>
                  </a:cxn>
                  <a:cxn ang="0">
                    <a:pos x="1992" y="1548"/>
                  </a:cxn>
                  <a:cxn ang="0">
                    <a:pos x="1960" y="1609"/>
                  </a:cxn>
                  <a:cxn ang="0">
                    <a:pos x="1894" y="1687"/>
                  </a:cxn>
                  <a:cxn ang="0">
                    <a:pos x="1845" y="1736"/>
                  </a:cxn>
                  <a:cxn ang="0">
                    <a:pos x="1739" y="1813"/>
                  </a:cxn>
                  <a:cxn ang="0">
                    <a:pos x="1617" y="1867"/>
                  </a:cxn>
                  <a:cxn ang="0">
                    <a:pos x="1458" y="1895"/>
                  </a:cxn>
                  <a:cxn ang="0">
                    <a:pos x="1364" y="1899"/>
                  </a:cxn>
                  <a:cxn ang="0">
                    <a:pos x="1053" y="1887"/>
                  </a:cxn>
                  <a:cxn ang="0">
                    <a:pos x="784" y="1850"/>
                  </a:cxn>
                  <a:cxn ang="0">
                    <a:pos x="665" y="1818"/>
                  </a:cxn>
                  <a:cxn ang="0">
                    <a:pos x="551" y="1781"/>
                  </a:cxn>
                  <a:cxn ang="0">
                    <a:pos x="449" y="1736"/>
                  </a:cxn>
                  <a:cxn ang="0">
                    <a:pos x="359" y="1679"/>
                  </a:cxn>
                  <a:cxn ang="0">
                    <a:pos x="298" y="1634"/>
                  </a:cxn>
                  <a:cxn ang="0">
                    <a:pos x="192" y="1527"/>
                  </a:cxn>
                  <a:cxn ang="0">
                    <a:pos x="106" y="1401"/>
                  </a:cxn>
                  <a:cxn ang="0">
                    <a:pos x="49" y="1254"/>
                  </a:cxn>
                  <a:cxn ang="0">
                    <a:pos x="28" y="1172"/>
                  </a:cxn>
                  <a:cxn ang="0">
                    <a:pos x="4" y="1033"/>
                  </a:cxn>
                  <a:cxn ang="0">
                    <a:pos x="0" y="878"/>
                  </a:cxn>
                  <a:cxn ang="0">
                    <a:pos x="8" y="706"/>
                  </a:cxn>
                  <a:cxn ang="0">
                    <a:pos x="37" y="519"/>
                  </a:cxn>
                  <a:cxn ang="0">
                    <a:pos x="65" y="388"/>
                  </a:cxn>
                  <a:cxn ang="0">
                    <a:pos x="94" y="282"/>
                  </a:cxn>
                  <a:cxn ang="0">
                    <a:pos x="131" y="196"/>
                  </a:cxn>
                  <a:cxn ang="0">
                    <a:pos x="171" y="126"/>
                  </a:cxn>
                </a:cxnLst>
                <a:rect l="0" t="0" r="r" b="b"/>
                <a:pathLst>
                  <a:path w="2025" h="1899">
                    <a:moveTo>
                      <a:pt x="171" y="126"/>
                    </a:moveTo>
                    <a:lnTo>
                      <a:pt x="171" y="126"/>
                    </a:lnTo>
                    <a:lnTo>
                      <a:pt x="192" y="102"/>
                    </a:lnTo>
                    <a:lnTo>
                      <a:pt x="212" y="81"/>
                    </a:lnTo>
                    <a:lnTo>
                      <a:pt x="237" y="61"/>
                    </a:lnTo>
                    <a:lnTo>
                      <a:pt x="257" y="45"/>
                    </a:lnTo>
                    <a:lnTo>
                      <a:pt x="282" y="32"/>
                    </a:lnTo>
                    <a:lnTo>
                      <a:pt x="302" y="24"/>
                    </a:lnTo>
                    <a:lnTo>
                      <a:pt x="355" y="8"/>
                    </a:lnTo>
                    <a:lnTo>
                      <a:pt x="408" y="0"/>
                    </a:lnTo>
                    <a:lnTo>
                      <a:pt x="461" y="0"/>
                    </a:lnTo>
                    <a:lnTo>
                      <a:pt x="523" y="4"/>
                    </a:lnTo>
                    <a:lnTo>
                      <a:pt x="584" y="12"/>
                    </a:lnTo>
                    <a:lnTo>
                      <a:pt x="584" y="12"/>
                    </a:lnTo>
                    <a:lnTo>
                      <a:pt x="625" y="20"/>
                    </a:lnTo>
                    <a:lnTo>
                      <a:pt x="665" y="32"/>
                    </a:lnTo>
                    <a:lnTo>
                      <a:pt x="743" y="53"/>
                    </a:lnTo>
                    <a:lnTo>
                      <a:pt x="788" y="61"/>
                    </a:lnTo>
                    <a:lnTo>
                      <a:pt x="833" y="65"/>
                    </a:lnTo>
                    <a:lnTo>
                      <a:pt x="886" y="69"/>
                    </a:lnTo>
                    <a:lnTo>
                      <a:pt x="939" y="65"/>
                    </a:lnTo>
                    <a:lnTo>
                      <a:pt x="939" y="65"/>
                    </a:lnTo>
                    <a:lnTo>
                      <a:pt x="1057" y="53"/>
                    </a:lnTo>
                    <a:lnTo>
                      <a:pt x="1168" y="45"/>
                    </a:lnTo>
                    <a:lnTo>
                      <a:pt x="1270" y="36"/>
                    </a:lnTo>
                    <a:lnTo>
                      <a:pt x="1368" y="36"/>
                    </a:lnTo>
                    <a:lnTo>
                      <a:pt x="1458" y="41"/>
                    </a:lnTo>
                    <a:lnTo>
                      <a:pt x="1539" y="45"/>
                    </a:lnTo>
                    <a:lnTo>
                      <a:pt x="1613" y="57"/>
                    </a:lnTo>
                    <a:lnTo>
                      <a:pt x="1678" y="73"/>
                    </a:lnTo>
                    <a:lnTo>
                      <a:pt x="1739" y="94"/>
                    </a:lnTo>
                    <a:lnTo>
                      <a:pt x="1792" y="122"/>
                    </a:lnTo>
                    <a:lnTo>
                      <a:pt x="1837" y="155"/>
                    </a:lnTo>
                    <a:lnTo>
                      <a:pt x="1878" y="192"/>
                    </a:lnTo>
                    <a:lnTo>
                      <a:pt x="1911" y="237"/>
                    </a:lnTo>
                    <a:lnTo>
                      <a:pt x="1931" y="286"/>
                    </a:lnTo>
                    <a:lnTo>
                      <a:pt x="1948" y="343"/>
                    </a:lnTo>
                    <a:lnTo>
                      <a:pt x="1960" y="404"/>
                    </a:lnTo>
                    <a:lnTo>
                      <a:pt x="1960" y="404"/>
                    </a:lnTo>
                    <a:lnTo>
                      <a:pt x="1960" y="474"/>
                    </a:lnTo>
                    <a:lnTo>
                      <a:pt x="1960" y="539"/>
                    </a:lnTo>
                    <a:lnTo>
                      <a:pt x="1952" y="661"/>
                    </a:lnTo>
                    <a:lnTo>
                      <a:pt x="1939" y="776"/>
                    </a:lnTo>
                    <a:lnTo>
                      <a:pt x="1939" y="833"/>
                    </a:lnTo>
                    <a:lnTo>
                      <a:pt x="1939" y="890"/>
                    </a:lnTo>
                    <a:lnTo>
                      <a:pt x="1939" y="890"/>
                    </a:lnTo>
                    <a:lnTo>
                      <a:pt x="1948" y="976"/>
                    </a:lnTo>
                    <a:lnTo>
                      <a:pt x="1960" y="1054"/>
                    </a:lnTo>
                    <a:lnTo>
                      <a:pt x="1976" y="1127"/>
                    </a:lnTo>
                    <a:lnTo>
                      <a:pt x="1992" y="1193"/>
                    </a:lnTo>
                    <a:lnTo>
                      <a:pt x="2009" y="1254"/>
                    </a:lnTo>
                    <a:lnTo>
                      <a:pt x="2021" y="1311"/>
                    </a:lnTo>
                    <a:lnTo>
                      <a:pt x="2025" y="1372"/>
                    </a:lnTo>
                    <a:lnTo>
                      <a:pt x="2021" y="1429"/>
                    </a:lnTo>
                    <a:lnTo>
                      <a:pt x="2021" y="1429"/>
                    </a:lnTo>
                    <a:lnTo>
                      <a:pt x="2013" y="1470"/>
                    </a:lnTo>
                    <a:lnTo>
                      <a:pt x="2005" y="1511"/>
                    </a:lnTo>
                    <a:lnTo>
                      <a:pt x="1992" y="1548"/>
                    </a:lnTo>
                    <a:lnTo>
                      <a:pt x="1976" y="1581"/>
                    </a:lnTo>
                    <a:lnTo>
                      <a:pt x="1960" y="1609"/>
                    </a:lnTo>
                    <a:lnTo>
                      <a:pt x="1939" y="1634"/>
                    </a:lnTo>
                    <a:lnTo>
                      <a:pt x="1894" y="1687"/>
                    </a:lnTo>
                    <a:lnTo>
                      <a:pt x="1894" y="1687"/>
                    </a:lnTo>
                    <a:lnTo>
                      <a:pt x="1845" y="1736"/>
                    </a:lnTo>
                    <a:lnTo>
                      <a:pt x="1792" y="1777"/>
                    </a:lnTo>
                    <a:lnTo>
                      <a:pt x="1739" y="1813"/>
                    </a:lnTo>
                    <a:lnTo>
                      <a:pt x="1682" y="1846"/>
                    </a:lnTo>
                    <a:lnTo>
                      <a:pt x="1617" y="1867"/>
                    </a:lnTo>
                    <a:lnTo>
                      <a:pt x="1543" y="1883"/>
                    </a:lnTo>
                    <a:lnTo>
                      <a:pt x="1458" y="1895"/>
                    </a:lnTo>
                    <a:lnTo>
                      <a:pt x="1364" y="1899"/>
                    </a:lnTo>
                    <a:lnTo>
                      <a:pt x="1364" y="1899"/>
                    </a:lnTo>
                    <a:lnTo>
                      <a:pt x="1204" y="1895"/>
                    </a:lnTo>
                    <a:lnTo>
                      <a:pt x="1053" y="1887"/>
                    </a:lnTo>
                    <a:lnTo>
                      <a:pt x="915" y="1871"/>
                    </a:lnTo>
                    <a:lnTo>
                      <a:pt x="784" y="1850"/>
                    </a:lnTo>
                    <a:lnTo>
                      <a:pt x="723" y="1834"/>
                    </a:lnTo>
                    <a:lnTo>
                      <a:pt x="665" y="1818"/>
                    </a:lnTo>
                    <a:lnTo>
                      <a:pt x="608" y="1801"/>
                    </a:lnTo>
                    <a:lnTo>
                      <a:pt x="551" y="1781"/>
                    </a:lnTo>
                    <a:lnTo>
                      <a:pt x="502" y="1760"/>
                    </a:lnTo>
                    <a:lnTo>
                      <a:pt x="449" y="1736"/>
                    </a:lnTo>
                    <a:lnTo>
                      <a:pt x="404" y="1707"/>
                    </a:lnTo>
                    <a:lnTo>
                      <a:pt x="359" y="1679"/>
                    </a:lnTo>
                    <a:lnTo>
                      <a:pt x="359" y="1679"/>
                    </a:lnTo>
                    <a:lnTo>
                      <a:pt x="298" y="1634"/>
                    </a:lnTo>
                    <a:lnTo>
                      <a:pt x="241" y="1585"/>
                    </a:lnTo>
                    <a:lnTo>
                      <a:pt x="192" y="1527"/>
                    </a:lnTo>
                    <a:lnTo>
                      <a:pt x="147" y="1466"/>
                    </a:lnTo>
                    <a:lnTo>
                      <a:pt x="106" y="1401"/>
                    </a:lnTo>
                    <a:lnTo>
                      <a:pt x="73" y="1331"/>
                    </a:lnTo>
                    <a:lnTo>
                      <a:pt x="49" y="1254"/>
                    </a:lnTo>
                    <a:lnTo>
                      <a:pt x="28" y="1172"/>
                    </a:lnTo>
                    <a:lnTo>
                      <a:pt x="28" y="1172"/>
                    </a:lnTo>
                    <a:lnTo>
                      <a:pt x="12" y="1103"/>
                    </a:lnTo>
                    <a:lnTo>
                      <a:pt x="4" y="1033"/>
                    </a:lnTo>
                    <a:lnTo>
                      <a:pt x="0" y="956"/>
                    </a:lnTo>
                    <a:lnTo>
                      <a:pt x="0" y="878"/>
                    </a:lnTo>
                    <a:lnTo>
                      <a:pt x="4" y="792"/>
                    </a:lnTo>
                    <a:lnTo>
                      <a:pt x="8" y="706"/>
                    </a:lnTo>
                    <a:lnTo>
                      <a:pt x="20" y="617"/>
                    </a:lnTo>
                    <a:lnTo>
                      <a:pt x="37" y="519"/>
                    </a:lnTo>
                    <a:lnTo>
                      <a:pt x="37" y="519"/>
                    </a:lnTo>
                    <a:lnTo>
                      <a:pt x="65" y="388"/>
                    </a:lnTo>
                    <a:lnTo>
                      <a:pt x="77" y="335"/>
                    </a:lnTo>
                    <a:lnTo>
                      <a:pt x="94" y="282"/>
                    </a:lnTo>
                    <a:lnTo>
                      <a:pt x="114" y="237"/>
                    </a:lnTo>
                    <a:lnTo>
                      <a:pt x="131" y="196"/>
                    </a:lnTo>
                    <a:lnTo>
                      <a:pt x="151" y="159"/>
                    </a:lnTo>
                    <a:lnTo>
                      <a:pt x="171" y="126"/>
                    </a:lnTo>
                    <a:lnTo>
                      <a:pt x="171" y="126"/>
                    </a:lnTo>
                    <a:close/>
                  </a:path>
                </a:pathLst>
              </a:custGeom>
              <a:solidFill>
                <a:srgbClr val="B3E3E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1724" y="-188"/>
                <a:ext cx="1993" cy="1867"/>
              </a:xfrm>
              <a:custGeom>
                <a:avLst/>
                <a:gdLst/>
                <a:ahLst/>
                <a:cxnLst>
                  <a:cxn ang="0">
                    <a:pos x="168" y="123"/>
                  </a:cxn>
                  <a:cxn ang="0">
                    <a:pos x="208" y="78"/>
                  </a:cxn>
                  <a:cxn ang="0">
                    <a:pos x="253" y="45"/>
                  </a:cxn>
                  <a:cxn ang="0">
                    <a:pos x="298" y="20"/>
                  </a:cxn>
                  <a:cxn ang="0">
                    <a:pos x="400" y="0"/>
                  </a:cxn>
                  <a:cxn ang="0">
                    <a:pos x="515" y="4"/>
                  </a:cxn>
                  <a:cxn ang="0">
                    <a:pos x="576" y="12"/>
                  </a:cxn>
                  <a:cxn ang="0">
                    <a:pos x="654" y="29"/>
                  </a:cxn>
                  <a:cxn ang="0">
                    <a:pos x="776" y="57"/>
                  </a:cxn>
                  <a:cxn ang="0">
                    <a:pos x="870" y="65"/>
                  </a:cxn>
                  <a:cxn ang="0">
                    <a:pos x="927" y="61"/>
                  </a:cxn>
                  <a:cxn ang="0">
                    <a:pos x="1148" y="41"/>
                  </a:cxn>
                  <a:cxn ang="0">
                    <a:pos x="1344" y="33"/>
                  </a:cxn>
                  <a:cxn ang="0">
                    <a:pos x="1515" y="45"/>
                  </a:cxn>
                  <a:cxn ang="0">
                    <a:pos x="1654" y="70"/>
                  </a:cxn>
                  <a:cxn ang="0">
                    <a:pos x="1764" y="119"/>
                  </a:cxn>
                  <a:cxn ang="0">
                    <a:pos x="1850" y="188"/>
                  </a:cxn>
                  <a:cxn ang="0">
                    <a:pos x="1903" y="278"/>
                  </a:cxn>
                  <a:cxn ang="0">
                    <a:pos x="1927" y="396"/>
                  </a:cxn>
                  <a:cxn ang="0">
                    <a:pos x="1932" y="466"/>
                  </a:cxn>
                  <a:cxn ang="0">
                    <a:pos x="1923" y="650"/>
                  </a:cxn>
                  <a:cxn ang="0">
                    <a:pos x="1907" y="817"/>
                  </a:cxn>
                  <a:cxn ang="0">
                    <a:pos x="1911" y="874"/>
                  </a:cxn>
                  <a:cxn ang="0">
                    <a:pos x="1932" y="1038"/>
                  </a:cxn>
                  <a:cxn ang="0">
                    <a:pos x="1964" y="1172"/>
                  </a:cxn>
                  <a:cxn ang="0">
                    <a:pos x="1989" y="1291"/>
                  </a:cxn>
                  <a:cxn ang="0">
                    <a:pos x="1993" y="1405"/>
                  </a:cxn>
                  <a:cxn ang="0">
                    <a:pos x="1985" y="1446"/>
                  </a:cxn>
                  <a:cxn ang="0">
                    <a:pos x="1960" y="1524"/>
                  </a:cxn>
                  <a:cxn ang="0">
                    <a:pos x="1927" y="1581"/>
                  </a:cxn>
                  <a:cxn ang="0">
                    <a:pos x="1866" y="1659"/>
                  </a:cxn>
                  <a:cxn ang="0">
                    <a:pos x="1817" y="1708"/>
                  </a:cxn>
                  <a:cxn ang="0">
                    <a:pos x="1715" y="1785"/>
                  </a:cxn>
                  <a:cxn ang="0">
                    <a:pos x="1593" y="1838"/>
                  </a:cxn>
                  <a:cxn ang="0">
                    <a:pos x="1437" y="1863"/>
                  </a:cxn>
                  <a:cxn ang="0">
                    <a:pos x="1344" y="1867"/>
                  </a:cxn>
                  <a:cxn ang="0">
                    <a:pos x="1037" y="1859"/>
                  </a:cxn>
                  <a:cxn ang="0">
                    <a:pos x="772" y="1822"/>
                  </a:cxn>
                  <a:cxn ang="0">
                    <a:pos x="596" y="1773"/>
                  </a:cxn>
                  <a:cxn ang="0">
                    <a:pos x="490" y="1732"/>
                  </a:cxn>
                  <a:cxn ang="0">
                    <a:pos x="396" y="1683"/>
                  </a:cxn>
                  <a:cxn ang="0">
                    <a:pos x="351" y="1654"/>
                  </a:cxn>
                  <a:cxn ang="0">
                    <a:pos x="237" y="1560"/>
                  </a:cxn>
                  <a:cxn ang="0">
                    <a:pos x="143" y="1442"/>
                  </a:cxn>
                  <a:cxn ang="0">
                    <a:pos x="74" y="1311"/>
                  </a:cxn>
                  <a:cxn ang="0">
                    <a:pos x="25" y="1152"/>
                  </a:cxn>
                  <a:cxn ang="0">
                    <a:pos x="12" y="1087"/>
                  </a:cxn>
                  <a:cxn ang="0">
                    <a:pos x="0" y="940"/>
                  </a:cxn>
                  <a:cxn ang="0">
                    <a:pos x="0" y="780"/>
                  </a:cxn>
                  <a:cxn ang="0">
                    <a:pos x="21" y="605"/>
                  </a:cxn>
                  <a:cxn ang="0">
                    <a:pos x="33" y="511"/>
                  </a:cxn>
                  <a:cxn ang="0">
                    <a:pos x="78" y="327"/>
                  </a:cxn>
                  <a:cxn ang="0">
                    <a:pos x="110" y="229"/>
                  </a:cxn>
                  <a:cxn ang="0">
                    <a:pos x="147" y="155"/>
                  </a:cxn>
                  <a:cxn ang="0">
                    <a:pos x="168" y="123"/>
                  </a:cxn>
                </a:cxnLst>
                <a:rect l="0" t="0" r="r" b="b"/>
                <a:pathLst>
                  <a:path w="1993" h="1867">
                    <a:moveTo>
                      <a:pt x="168" y="123"/>
                    </a:moveTo>
                    <a:lnTo>
                      <a:pt x="168" y="123"/>
                    </a:lnTo>
                    <a:lnTo>
                      <a:pt x="188" y="98"/>
                    </a:lnTo>
                    <a:lnTo>
                      <a:pt x="208" y="78"/>
                    </a:lnTo>
                    <a:lnTo>
                      <a:pt x="229" y="57"/>
                    </a:lnTo>
                    <a:lnTo>
                      <a:pt x="253" y="45"/>
                    </a:lnTo>
                    <a:lnTo>
                      <a:pt x="274" y="29"/>
                    </a:lnTo>
                    <a:lnTo>
                      <a:pt x="298" y="20"/>
                    </a:lnTo>
                    <a:lnTo>
                      <a:pt x="347" y="4"/>
                    </a:lnTo>
                    <a:lnTo>
                      <a:pt x="400" y="0"/>
                    </a:lnTo>
                    <a:lnTo>
                      <a:pt x="453" y="0"/>
                    </a:lnTo>
                    <a:lnTo>
                      <a:pt x="515" y="4"/>
                    </a:lnTo>
                    <a:lnTo>
                      <a:pt x="576" y="12"/>
                    </a:lnTo>
                    <a:lnTo>
                      <a:pt x="576" y="12"/>
                    </a:lnTo>
                    <a:lnTo>
                      <a:pt x="613" y="16"/>
                    </a:lnTo>
                    <a:lnTo>
                      <a:pt x="654" y="29"/>
                    </a:lnTo>
                    <a:lnTo>
                      <a:pt x="731" y="49"/>
                    </a:lnTo>
                    <a:lnTo>
                      <a:pt x="776" y="57"/>
                    </a:lnTo>
                    <a:lnTo>
                      <a:pt x="821" y="61"/>
                    </a:lnTo>
                    <a:lnTo>
                      <a:pt x="870" y="65"/>
                    </a:lnTo>
                    <a:lnTo>
                      <a:pt x="927" y="61"/>
                    </a:lnTo>
                    <a:lnTo>
                      <a:pt x="927" y="61"/>
                    </a:lnTo>
                    <a:lnTo>
                      <a:pt x="1041" y="49"/>
                    </a:lnTo>
                    <a:lnTo>
                      <a:pt x="1148" y="41"/>
                    </a:lnTo>
                    <a:lnTo>
                      <a:pt x="1250" y="37"/>
                    </a:lnTo>
                    <a:lnTo>
                      <a:pt x="1344" y="33"/>
                    </a:lnTo>
                    <a:lnTo>
                      <a:pt x="1433" y="37"/>
                    </a:lnTo>
                    <a:lnTo>
                      <a:pt x="1515" y="45"/>
                    </a:lnTo>
                    <a:lnTo>
                      <a:pt x="1589" y="53"/>
                    </a:lnTo>
                    <a:lnTo>
                      <a:pt x="1654" y="70"/>
                    </a:lnTo>
                    <a:lnTo>
                      <a:pt x="1715" y="90"/>
                    </a:lnTo>
                    <a:lnTo>
                      <a:pt x="1764" y="119"/>
                    </a:lnTo>
                    <a:lnTo>
                      <a:pt x="1809" y="147"/>
                    </a:lnTo>
                    <a:lnTo>
                      <a:pt x="1850" y="188"/>
                    </a:lnTo>
                    <a:lnTo>
                      <a:pt x="1878" y="229"/>
                    </a:lnTo>
                    <a:lnTo>
                      <a:pt x="1903" y="278"/>
                    </a:lnTo>
                    <a:lnTo>
                      <a:pt x="1919" y="335"/>
                    </a:lnTo>
                    <a:lnTo>
                      <a:pt x="1927" y="396"/>
                    </a:lnTo>
                    <a:lnTo>
                      <a:pt x="1927" y="396"/>
                    </a:lnTo>
                    <a:lnTo>
                      <a:pt x="1932" y="466"/>
                    </a:lnTo>
                    <a:lnTo>
                      <a:pt x="1932" y="531"/>
                    </a:lnTo>
                    <a:lnTo>
                      <a:pt x="1923" y="650"/>
                    </a:lnTo>
                    <a:lnTo>
                      <a:pt x="1911" y="764"/>
                    </a:lnTo>
                    <a:lnTo>
                      <a:pt x="1907" y="817"/>
                    </a:lnTo>
                    <a:lnTo>
                      <a:pt x="1911" y="874"/>
                    </a:lnTo>
                    <a:lnTo>
                      <a:pt x="1911" y="874"/>
                    </a:lnTo>
                    <a:lnTo>
                      <a:pt x="1919" y="960"/>
                    </a:lnTo>
                    <a:lnTo>
                      <a:pt x="1932" y="1038"/>
                    </a:lnTo>
                    <a:lnTo>
                      <a:pt x="1948" y="1107"/>
                    </a:lnTo>
                    <a:lnTo>
                      <a:pt x="1964" y="1172"/>
                    </a:lnTo>
                    <a:lnTo>
                      <a:pt x="1976" y="1234"/>
                    </a:lnTo>
                    <a:lnTo>
                      <a:pt x="1989" y="1291"/>
                    </a:lnTo>
                    <a:lnTo>
                      <a:pt x="1993" y="1348"/>
                    </a:lnTo>
                    <a:lnTo>
                      <a:pt x="1993" y="1405"/>
                    </a:lnTo>
                    <a:lnTo>
                      <a:pt x="1993" y="1405"/>
                    </a:lnTo>
                    <a:lnTo>
                      <a:pt x="1985" y="1446"/>
                    </a:lnTo>
                    <a:lnTo>
                      <a:pt x="1972" y="1487"/>
                    </a:lnTo>
                    <a:lnTo>
                      <a:pt x="1960" y="1524"/>
                    </a:lnTo>
                    <a:lnTo>
                      <a:pt x="1948" y="1552"/>
                    </a:lnTo>
                    <a:lnTo>
                      <a:pt x="1927" y="1581"/>
                    </a:lnTo>
                    <a:lnTo>
                      <a:pt x="1911" y="1610"/>
                    </a:lnTo>
                    <a:lnTo>
                      <a:pt x="1866" y="1659"/>
                    </a:lnTo>
                    <a:lnTo>
                      <a:pt x="1866" y="1659"/>
                    </a:lnTo>
                    <a:lnTo>
                      <a:pt x="1817" y="1708"/>
                    </a:lnTo>
                    <a:lnTo>
                      <a:pt x="1768" y="1748"/>
                    </a:lnTo>
                    <a:lnTo>
                      <a:pt x="1715" y="1785"/>
                    </a:lnTo>
                    <a:lnTo>
                      <a:pt x="1654" y="1814"/>
                    </a:lnTo>
                    <a:lnTo>
                      <a:pt x="1593" y="1838"/>
                    </a:lnTo>
                    <a:lnTo>
                      <a:pt x="1519" y="1855"/>
                    </a:lnTo>
                    <a:lnTo>
                      <a:pt x="1437" y="1863"/>
                    </a:lnTo>
                    <a:lnTo>
                      <a:pt x="1344" y="1867"/>
                    </a:lnTo>
                    <a:lnTo>
                      <a:pt x="1344" y="1867"/>
                    </a:lnTo>
                    <a:lnTo>
                      <a:pt x="1184" y="1867"/>
                    </a:lnTo>
                    <a:lnTo>
                      <a:pt x="1037" y="1859"/>
                    </a:lnTo>
                    <a:lnTo>
                      <a:pt x="903" y="1842"/>
                    </a:lnTo>
                    <a:lnTo>
                      <a:pt x="772" y="1822"/>
                    </a:lnTo>
                    <a:lnTo>
                      <a:pt x="654" y="1789"/>
                    </a:lnTo>
                    <a:lnTo>
                      <a:pt x="596" y="1773"/>
                    </a:lnTo>
                    <a:lnTo>
                      <a:pt x="543" y="1752"/>
                    </a:lnTo>
                    <a:lnTo>
                      <a:pt x="490" y="1732"/>
                    </a:lnTo>
                    <a:lnTo>
                      <a:pt x="441" y="1708"/>
                    </a:lnTo>
                    <a:lnTo>
                      <a:pt x="396" y="1683"/>
                    </a:lnTo>
                    <a:lnTo>
                      <a:pt x="351" y="1654"/>
                    </a:lnTo>
                    <a:lnTo>
                      <a:pt x="351" y="1654"/>
                    </a:lnTo>
                    <a:lnTo>
                      <a:pt x="290" y="1610"/>
                    </a:lnTo>
                    <a:lnTo>
                      <a:pt x="237" y="1560"/>
                    </a:lnTo>
                    <a:lnTo>
                      <a:pt x="188" y="1503"/>
                    </a:lnTo>
                    <a:lnTo>
                      <a:pt x="143" y="1442"/>
                    </a:lnTo>
                    <a:lnTo>
                      <a:pt x="106" y="1381"/>
                    </a:lnTo>
                    <a:lnTo>
                      <a:pt x="74" y="1311"/>
                    </a:lnTo>
                    <a:lnTo>
                      <a:pt x="45" y="1234"/>
                    </a:lnTo>
                    <a:lnTo>
                      <a:pt x="25" y="1152"/>
                    </a:lnTo>
                    <a:lnTo>
                      <a:pt x="25" y="1152"/>
                    </a:lnTo>
                    <a:lnTo>
                      <a:pt x="12" y="1087"/>
                    </a:lnTo>
                    <a:lnTo>
                      <a:pt x="4" y="1013"/>
                    </a:lnTo>
                    <a:lnTo>
                      <a:pt x="0" y="940"/>
                    </a:lnTo>
                    <a:lnTo>
                      <a:pt x="0" y="862"/>
                    </a:lnTo>
                    <a:lnTo>
                      <a:pt x="0" y="780"/>
                    </a:lnTo>
                    <a:lnTo>
                      <a:pt x="8" y="694"/>
                    </a:lnTo>
                    <a:lnTo>
                      <a:pt x="21" y="605"/>
                    </a:lnTo>
                    <a:lnTo>
                      <a:pt x="33" y="511"/>
                    </a:lnTo>
                    <a:lnTo>
                      <a:pt x="33" y="511"/>
                    </a:lnTo>
                    <a:lnTo>
                      <a:pt x="61" y="380"/>
                    </a:lnTo>
                    <a:lnTo>
                      <a:pt x="78" y="327"/>
                    </a:lnTo>
                    <a:lnTo>
                      <a:pt x="94" y="278"/>
                    </a:lnTo>
                    <a:lnTo>
                      <a:pt x="110" y="229"/>
                    </a:lnTo>
                    <a:lnTo>
                      <a:pt x="127" y="192"/>
                    </a:lnTo>
                    <a:lnTo>
                      <a:pt x="147" y="155"/>
                    </a:lnTo>
                    <a:lnTo>
                      <a:pt x="168" y="123"/>
                    </a:lnTo>
                    <a:lnTo>
                      <a:pt x="168" y="123"/>
                    </a:lnTo>
                    <a:close/>
                  </a:path>
                </a:pathLst>
              </a:custGeom>
              <a:solidFill>
                <a:srgbClr val="AADFE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1736" y="-176"/>
                <a:ext cx="1969" cy="1843"/>
              </a:xfrm>
              <a:custGeom>
                <a:avLst/>
                <a:gdLst/>
                <a:ahLst/>
                <a:cxnLst>
                  <a:cxn ang="0">
                    <a:pos x="168" y="123"/>
                  </a:cxn>
                  <a:cxn ang="0">
                    <a:pos x="209" y="78"/>
                  </a:cxn>
                  <a:cxn ang="0">
                    <a:pos x="250" y="45"/>
                  </a:cxn>
                  <a:cxn ang="0">
                    <a:pos x="294" y="21"/>
                  </a:cxn>
                  <a:cxn ang="0">
                    <a:pos x="397" y="0"/>
                  </a:cxn>
                  <a:cxn ang="0">
                    <a:pos x="507" y="4"/>
                  </a:cxn>
                  <a:cxn ang="0">
                    <a:pos x="568" y="13"/>
                  </a:cxn>
                  <a:cxn ang="0">
                    <a:pos x="646" y="29"/>
                  </a:cxn>
                  <a:cxn ang="0">
                    <a:pos x="764" y="58"/>
                  </a:cxn>
                  <a:cxn ang="0">
                    <a:pos x="862" y="66"/>
                  </a:cxn>
                  <a:cxn ang="0">
                    <a:pos x="915" y="62"/>
                  </a:cxn>
                  <a:cxn ang="0">
                    <a:pos x="1136" y="41"/>
                  </a:cxn>
                  <a:cxn ang="0">
                    <a:pos x="1327" y="33"/>
                  </a:cxn>
                  <a:cxn ang="0">
                    <a:pos x="1495" y="45"/>
                  </a:cxn>
                  <a:cxn ang="0">
                    <a:pos x="1634" y="70"/>
                  </a:cxn>
                  <a:cxn ang="0">
                    <a:pos x="1744" y="119"/>
                  </a:cxn>
                  <a:cxn ang="0">
                    <a:pos x="1826" y="184"/>
                  </a:cxn>
                  <a:cxn ang="0">
                    <a:pos x="1879" y="278"/>
                  </a:cxn>
                  <a:cxn ang="0">
                    <a:pos x="1903" y="392"/>
                  </a:cxn>
                  <a:cxn ang="0">
                    <a:pos x="1907" y="462"/>
                  </a:cxn>
                  <a:cxn ang="0">
                    <a:pos x="1895" y="642"/>
                  </a:cxn>
                  <a:cxn ang="0">
                    <a:pos x="1883" y="809"/>
                  </a:cxn>
                  <a:cxn ang="0">
                    <a:pos x="1883" y="862"/>
                  </a:cxn>
                  <a:cxn ang="0">
                    <a:pos x="1903" y="1022"/>
                  </a:cxn>
                  <a:cxn ang="0">
                    <a:pos x="1936" y="1156"/>
                  </a:cxn>
                  <a:cxn ang="0">
                    <a:pos x="1960" y="1275"/>
                  </a:cxn>
                  <a:cxn ang="0">
                    <a:pos x="1964" y="1385"/>
                  </a:cxn>
                  <a:cxn ang="0">
                    <a:pos x="1956" y="1430"/>
                  </a:cxn>
                  <a:cxn ang="0">
                    <a:pos x="1936" y="1499"/>
                  </a:cxn>
                  <a:cxn ang="0">
                    <a:pos x="1903" y="1561"/>
                  </a:cxn>
                  <a:cxn ang="0">
                    <a:pos x="1842" y="1638"/>
                  </a:cxn>
                  <a:cxn ang="0">
                    <a:pos x="1793" y="1683"/>
                  </a:cxn>
                  <a:cxn ang="0">
                    <a:pos x="1691" y="1761"/>
                  </a:cxn>
                  <a:cxn ang="0">
                    <a:pos x="1572" y="1814"/>
                  </a:cxn>
                  <a:cxn ang="0">
                    <a:pos x="1417" y="1839"/>
                  </a:cxn>
                  <a:cxn ang="0">
                    <a:pos x="1323" y="1843"/>
                  </a:cxn>
                  <a:cxn ang="0">
                    <a:pos x="1025" y="1834"/>
                  </a:cxn>
                  <a:cxn ang="0">
                    <a:pos x="764" y="1794"/>
                  </a:cxn>
                  <a:cxn ang="0">
                    <a:pos x="588" y="1749"/>
                  </a:cxn>
                  <a:cxn ang="0">
                    <a:pos x="486" y="1708"/>
                  </a:cxn>
                  <a:cxn ang="0">
                    <a:pos x="392" y="1659"/>
                  </a:cxn>
                  <a:cxn ang="0">
                    <a:pos x="352" y="1630"/>
                  </a:cxn>
                  <a:cxn ang="0">
                    <a:pos x="237" y="1536"/>
                  </a:cxn>
                  <a:cxn ang="0">
                    <a:pos x="143" y="1426"/>
                  </a:cxn>
                  <a:cxn ang="0">
                    <a:pos x="74" y="1291"/>
                  </a:cxn>
                  <a:cxn ang="0">
                    <a:pos x="29" y="1140"/>
                  </a:cxn>
                  <a:cxn ang="0">
                    <a:pos x="17" y="1071"/>
                  </a:cxn>
                  <a:cxn ang="0">
                    <a:pos x="0" y="928"/>
                  </a:cxn>
                  <a:cxn ang="0">
                    <a:pos x="5" y="768"/>
                  </a:cxn>
                  <a:cxn ang="0">
                    <a:pos x="21" y="597"/>
                  </a:cxn>
                  <a:cxn ang="0">
                    <a:pos x="37" y="503"/>
                  </a:cxn>
                  <a:cxn ang="0">
                    <a:pos x="78" y="323"/>
                  </a:cxn>
                  <a:cxn ang="0">
                    <a:pos x="111" y="229"/>
                  </a:cxn>
                  <a:cxn ang="0">
                    <a:pos x="147" y="156"/>
                  </a:cxn>
                  <a:cxn ang="0">
                    <a:pos x="168" y="123"/>
                  </a:cxn>
                </a:cxnLst>
                <a:rect l="0" t="0" r="r" b="b"/>
                <a:pathLst>
                  <a:path w="1969" h="1843">
                    <a:moveTo>
                      <a:pt x="168" y="123"/>
                    </a:moveTo>
                    <a:lnTo>
                      <a:pt x="168" y="123"/>
                    </a:lnTo>
                    <a:lnTo>
                      <a:pt x="188" y="98"/>
                    </a:lnTo>
                    <a:lnTo>
                      <a:pt x="209" y="78"/>
                    </a:lnTo>
                    <a:lnTo>
                      <a:pt x="229" y="62"/>
                    </a:lnTo>
                    <a:lnTo>
                      <a:pt x="250" y="45"/>
                    </a:lnTo>
                    <a:lnTo>
                      <a:pt x="274" y="33"/>
                    </a:lnTo>
                    <a:lnTo>
                      <a:pt x="294" y="21"/>
                    </a:lnTo>
                    <a:lnTo>
                      <a:pt x="343" y="8"/>
                    </a:lnTo>
                    <a:lnTo>
                      <a:pt x="397" y="0"/>
                    </a:lnTo>
                    <a:lnTo>
                      <a:pt x="450" y="0"/>
                    </a:lnTo>
                    <a:lnTo>
                      <a:pt x="507" y="4"/>
                    </a:lnTo>
                    <a:lnTo>
                      <a:pt x="568" y="13"/>
                    </a:lnTo>
                    <a:lnTo>
                      <a:pt x="568" y="13"/>
                    </a:lnTo>
                    <a:lnTo>
                      <a:pt x="609" y="21"/>
                    </a:lnTo>
                    <a:lnTo>
                      <a:pt x="646" y="29"/>
                    </a:lnTo>
                    <a:lnTo>
                      <a:pt x="723" y="49"/>
                    </a:lnTo>
                    <a:lnTo>
                      <a:pt x="764" y="58"/>
                    </a:lnTo>
                    <a:lnTo>
                      <a:pt x="809" y="62"/>
                    </a:lnTo>
                    <a:lnTo>
                      <a:pt x="862" y="66"/>
                    </a:lnTo>
                    <a:lnTo>
                      <a:pt x="915" y="62"/>
                    </a:lnTo>
                    <a:lnTo>
                      <a:pt x="915" y="62"/>
                    </a:lnTo>
                    <a:lnTo>
                      <a:pt x="1029" y="49"/>
                    </a:lnTo>
                    <a:lnTo>
                      <a:pt x="1136" y="41"/>
                    </a:lnTo>
                    <a:lnTo>
                      <a:pt x="1234" y="37"/>
                    </a:lnTo>
                    <a:lnTo>
                      <a:pt x="1327" y="33"/>
                    </a:lnTo>
                    <a:lnTo>
                      <a:pt x="1413" y="37"/>
                    </a:lnTo>
                    <a:lnTo>
                      <a:pt x="1495" y="45"/>
                    </a:lnTo>
                    <a:lnTo>
                      <a:pt x="1568" y="53"/>
                    </a:lnTo>
                    <a:lnTo>
                      <a:pt x="1634" y="70"/>
                    </a:lnTo>
                    <a:lnTo>
                      <a:pt x="1691" y="90"/>
                    </a:lnTo>
                    <a:lnTo>
                      <a:pt x="1744" y="119"/>
                    </a:lnTo>
                    <a:lnTo>
                      <a:pt x="1785" y="147"/>
                    </a:lnTo>
                    <a:lnTo>
                      <a:pt x="1826" y="184"/>
                    </a:lnTo>
                    <a:lnTo>
                      <a:pt x="1854" y="229"/>
                    </a:lnTo>
                    <a:lnTo>
                      <a:pt x="1879" y="278"/>
                    </a:lnTo>
                    <a:lnTo>
                      <a:pt x="1895" y="331"/>
                    </a:lnTo>
                    <a:lnTo>
                      <a:pt x="1903" y="392"/>
                    </a:lnTo>
                    <a:lnTo>
                      <a:pt x="1903" y="392"/>
                    </a:lnTo>
                    <a:lnTo>
                      <a:pt x="1907" y="462"/>
                    </a:lnTo>
                    <a:lnTo>
                      <a:pt x="1903" y="523"/>
                    </a:lnTo>
                    <a:lnTo>
                      <a:pt x="1895" y="642"/>
                    </a:lnTo>
                    <a:lnTo>
                      <a:pt x="1887" y="752"/>
                    </a:lnTo>
                    <a:lnTo>
                      <a:pt x="1883" y="809"/>
                    </a:lnTo>
                    <a:lnTo>
                      <a:pt x="1883" y="862"/>
                    </a:lnTo>
                    <a:lnTo>
                      <a:pt x="1883" y="862"/>
                    </a:lnTo>
                    <a:lnTo>
                      <a:pt x="1891" y="948"/>
                    </a:lnTo>
                    <a:lnTo>
                      <a:pt x="1903" y="1022"/>
                    </a:lnTo>
                    <a:lnTo>
                      <a:pt x="1920" y="1091"/>
                    </a:lnTo>
                    <a:lnTo>
                      <a:pt x="1936" y="1156"/>
                    </a:lnTo>
                    <a:lnTo>
                      <a:pt x="1952" y="1218"/>
                    </a:lnTo>
                    <a:lnTo>
                      <a:pt x="1960" y="1275"/>
                    </a:lnTo>
                    <a:lnTo>
                      <a:pt x="1969" y="1332"/>
                    </a:lnTo>
                    <a:lnTo>
                      <a:pt x="1964" y="1385"/>
                    </a:lnTo>
                    <a:lnTo>
                      <a:pt x="1964" y="1385"/>
                    </a:lnTo>
                    <a:lnTo>
                      <a:pt x="1956" y="1430"/>
                    </a:lnTo>
                    <a:lnTo>
                      <a:pt x="1948" y="1467"/>
                    </a:lnTo>
                    <a:lnTo>
                      <a:pt x="1936" y="1499"/>
                    </a:lnTo>
                    <a:lnTo>
                      <a:pt x="1920" y="1532"/>
                    </a:lnTo>
                    <a:lnTo>
                      <a:pt x="1903" y="1561"/>
                    </a:lnTo>
                    <a:lnTo>
                      <a:pt x="1883" y="1589"/>
                    </a:lnTo>
                    <a:lnTo>
                      <a:pt x="1842" y="1638"/>
                    </a:lnTo>
                    <a:lnTo>
                      <a:pt x="1842" y="1638"/>
                    </a:lnTo>
                    <a:lnTo>
                      <a:pt x="1793" y="1683"/>
                    </a:lnTo>
                    <a:lnTo>
                      <a:pt x="1744" y="1728"/>
                    </a:lnTo>
                    <a:lnTo>
                      <a:pt x="1691" y="1761"/>
                    </a:lnTo>
                    <a:lnTo>
                      <a:pt x="1634" y="1790"/>
                    </a:lnTo>
                    <a:lnTo>
                      <a:pt x="1572" y="1814"/>
                    </a:lnTo>
                    <a:lnTo>
                      <a:pt x="1499" y="1830"/>
                    </a:lnTo>
                    <a:lnTo>
                      <a:pt x="1417" y="1839"/>
                    </a:lnTo>
                    <a:lnTo>
                      <a:pt x="1323" y="1843"/>
                    </a:lnTo>
                    <a:lnTo>
                      <a:pt x="1323" y="1843"/>
                    </a:lnTo>
                    <a:lnTo>
                      <a:pt x="1172" y="1843"/>
                    </a:lnTo>
                    <a:lnTo>
                      <a:pt x="1025" y="1834"/>
                    </a:lnTo>
                    <a:lnTo>
                      <a:pt x="891" y="1818"/>
                    </a:lnTo>
                    <a:lnTo>
                      <a:pt x="764" y="1794"/>
                    </a:lnTo>
                    <a:lnTo>
                      <a:pt x="646" y="1765"/>
                    </a:lnTo>
                    <a:lnTo>
                      <a:pt x="588" y="1749"/>
                    </a:lnTo>
                    <a:lnTo>
                      <a:pt x="539" y="1728"/>
                    </a:lnTo>
                    <a:lnTo>
                      <a:pt x="486" y="1708"/>
                    </a:lnTo>
                    <a:lnTo>
                      <a:pt x="437" y="1683"/>
                    </a:lnTo>
                    <a:lnTo>
                      <a:pt x="392" y="1659"/>
                    </a:lnTo>
                    <a:lnTo>
                      <a:pt x="352" y="1630"/>
                    </a:lnTo>
                    <a:lnTo>
                      <a:pt x="352" y="1630"/>
                    </a:lnTo>
                    <a:lnTo>
                      <a:pt x="290" y="1585"/>
                    </a:lnTo>
                    <a:lnTo>
                      <a:pt x="237" y="1536"/>
                    </a:lnTo>
                    <a:lnTo>
                      <a:pt x="188" y="1483"/>
                    </a:lnTo>
                    <a:lnTo>
                      <a:pt x="143" y="1426"/>
                    </a:lnTo>
                    <a:lnTo>
                      <a:pt x="107" y="1361"/>
                    </a:lnTo>
                    <a:lnTo>
                      <a:pt x="74" y="1291"/>
                    </a:lnTo>
                    <a:lnTo>
                      <a:pt x="49" y="1218"/>
                    </a:lnTo>
                    <a:lnTo>
                      <a:pt x="29" y="1140"/>
                    </a:lnTo>
                    <a:lnTo>
                      <a:pt x="29" y="1140"/>
                    </a:lnTo>
                    <a:lnTo>
                      <a:pt x="17" y="1071"/>
                    </a:lnTo>
                    <a:lnTo>
                      <a:pt x="9" y="1001"/>
                    </a:lnTo>
                    <a:lnTo>
                      <a:pt x="0" y="928"/>
                    </a:lnTo>
                    <a:lnTo>
                      <a:pt x="0" y="850"/>
                    </a:lnTo>
                    <a:lnTo>
                      <a:pt x="5" y="768"/>
                    </a:lnTo>
                    <a:lnTo>
                      <a:pt x="13" y="687"/>
                    </a:lnTo>
                    <a:lnTo>
                      <a:pt x="21" y="597"/>
                    </a:lnTo>
                    <a:lnTo>
                      <a:pt x="37" y="503"/>
                    </a:lnTo>
                    <a:lnTo>
                      <a:pt x="37" y="503"/>
                    </a:lnTo>
                    <a:lnTo>
                      <a:pt x="62" y="376"/>
                    </a:lnTo>
                    <a:lnTo>
                      <a:pt x="78" y="323"/>
                    </a:lnTo>
                    <a:lnTo>
                      <a:pt x="94" y="274"/>
                    </a:lnTo>
                    <a:lnTo>
                      <a:pt x="111" y="229"/>
                    </a:lnTo>
                    <a:lnTo>
                      <a:pt x="131" y="188"/>
                    </a:lnTo>
                    <a:lnTo>
                      <a:pt x="147" y="156"/>
                    </a:lnTo>
                    <a:lnTo>
                      <a:pt x="168" y="123"/>
                    </a:lnTo>
                    <a:lnTo>
                      <a:pt x="168" y="123"/>
                    </a:lnTo>
                    <a:close/>
                  </a:path>
                </a:pathLst>
              </a:custGeom>
              <a:solidFill>
                <a:srgbClr val="A1DCE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42" name="Freeform 18"/>
              <p:cNvSpPr>
                <a:spLocks/>
              </p:cNvSpPr>
              <p:nvPr/>
            </p:nvSpPr>
            <p:spPr bwMode="auto">
              <a:xfrm>
                <a:off x="1753" y="-163"/>
                <a:ext cx="1935" cy="1817"/>
              </a:xfrm>
              <a:custGeom>
                <a:avLst/>
                <a:gdLst/>
                <a:ahLst/>
                <a:cxnLst>
                  <a:cxn ang="0">
                    <a:pos x="163" y="122"/>
                  </a:cxn>
                  <a:cxn ang="0">
                    <a:pos x="204" y="77"/>
                  </a:cxn>
                  <a:cxn ang="0">
                    <a:pos x="245" y="45"/>
                  </a:cxn>
                  <a:cxn ang="0">
                    <a:pos x="290" y="24"/>
                  </a:cxn>
                  <a:cxn ang="0">
                    <a:pos x="388" y="4"/>
                  </a:cxn>
                  <a:cxn ang="0">
                    <a:pos x="498" y="4"/>
                  </a:cxn>
                  <a:cxn ang="0">
                    <a:pos x="559" y="12"/>
                  </a:cxn>
                  <a:cxn ang="0">
                    <a:pos x="633" y="28"/>
                  </a:cxn>
                  <a:cxn ang="0">
                    <a:pos x="751" y="57"/>
                  </a:cxn>
                  <a:cxn ang="0">
                    <a:pos x="845" y="65"/>
                  </a:cxn>
                  <a:cxn ang="0">
                    <a:pos x="898" y="61"/>
                  </a:cxn>
                  <a:cxn ang="0">
                    <a:pos x="1114" y="40"/>
                  </a:cxn>
                  <a:cxn ang="0">
                    <a:pos x="1306" y="36"/>
                  </a:cxn>
                  <a:cxn ang="0">
                    <a:pos x="1470" y="45"/>
                  </a:cxn>
                  <a:cxn ang="0">
                    <a:pos x="1604" y="69"/>
                  </a:cxn>
                  <a:cxn ang="0">
                    <a:pos x="1715" y="118"/>
                  </a:cxn>
                  <a:cxn ang="0">
                    <a:pos x="1796" y="183"/>
                  </a:cxn>
                  <a:cxn ang="0">
                    <a:pos x="1845" y="273"/>
                  </a:cxn>
                  <a:cxn ang="0">
                    <a:pos x="1870" y="388"/>
                  </a:cxn>
                  <a:cxn ang="0">
                    <a:pos x="1874" y="453"/>
                  </a:cxn>
                  <a:cxn ang="0">
                    <a:pos x="1866" y="633"/>
                  </a:cxn>
                  <a:cxn ang="0">
                    <a:pos x="1854" y="796"/>
                  </a:cxn>
                  <a:cxn ang="0">
                    <a:pos x="1854" y="853"/>
                  </a:cxn>
                  <a:cxn ang="0">
                    <a:pos x="1874" y="1009"/>
                  </a:cxn>
                  <a:cxn ang="0">
                    <a:pos x="1907" y="1139"/>
                  </a:cxn>
                  <a:cxn ang="0">
                    <a:pos x="1931" y="1254"/>
                  </a:cxn>
                  <a:cxn ang="0">
                    <a:pos x="1931" y="1364"/>
                  </a:cxn>
                  <a:cxn ang="0">
                    <a:pos x="1927" y="1409"/>
                  </a:cxn>
                  <a:cxn ang="0">
                    <a:pos x="1903" y="1478"/>
                  </a:cxn>
                  <a:cxn ang="0">
                    <a:pos x="1874" y="1540"/>
                  </a:cxn>
                  <a:cxn ang="0">
                    <a:pos x="1813" y="1613"/>
                  </a:cxn>
                  <a:cxn ang="0">
                    <a:pos x="1764" y="1658"/>
                  </a:cxn>
                  <a:cxn ang="0">
                    <a:pos x="1662" y="1736"/>
                  </a:cxn>
                  <a:cxn ang="0">
                    <a:pos x="1543" y="1785"/>
                  </a:cxn>
                  <a:cxn ang="0">
                    <a:pos x="1392" y="1813"/>
                  </a:cxn>
                  <a:cxn ang="0">
                    <a:pos x="1302" y="1817"/>
                  </a:cxn>
                  <a:cxn ang="0">
                    <a:pos x="1008" y="1805"/>
                  </a:cxn>
                  <a:cxn ang="0">
                    <a:pos x="751" y="1768"/>
                  </a:cxn>
                  <a:cxn ang="0">
                    <a:pos x="580" y="1723"/>
                  </a:cxn>
                  <a:cxn ang="0">
                    <a:pos x="478" y="1683"/>
                  </a:cxn>
                  <a:cxn ang="0">
                    <a:pos x="384" y="1634"/>
                  </a:cxn>
                  <a:cxn ang="0">
                    <a:pos x="343" y="1609"/>
                  </a:cxn>
                  <a:cxn ang="0">
                    <a:pos x="228" y="1515"/>
                  </a:cxn>
                  <a:cxn ang="0">
                    <a:pos x="139" y="1405"/>
                  </a:cxn>
                  <a:cxn ang="0">
                    <a:pos x="69" y="1274"/>
                  </a:cxn>
                  <a:cxn ang="0">
                    <a:pos x="24" y="1123"/>
                  </a:cxn>
                  <a:cxn ang="0">
                    <a:pos x="12" y="1058"/>
                  </a:cxn>
                  <a:cxn ang="0">
                    <a:pos x="0" y="915"/>
                  </a:cxn>
                  <a:cxn ang="0">
                    <a:pos x="0" y="759"/>
                  </a:cxn>
                  <a:cxn ang="0">
                    <a:pos x="20" y="588"/>
                  </a:cxn>
                  <a:cxn ang="0">
                    <a:pos x="32" y="498"/>
                  </a:cxn>
                  <a:cxn ang="0">
                    <a:pos x="73" y="318"/>
                  </a:cxn>
                  <a:cxn ang="0">
                    <a:pos x="106" y="228"/>
                  </a:cxn>
                  <a:cxn ang="0">
                    <a:pos x="143" y="155"/>
                  </a:cxn>
                  <a:cxn ang="0">
                    <a:pos x="163" y="122"/>
                  </a:cxn>
                </a:cxnLst>
                <a:rect l="0" t="0" r="r" b="b"/>
                <a:pathLst>
                  <a:path w="1935" h="1817">
                    <a:moveTo>
                      <a:pt x="163" y="122"/>
                    </a:moveTo>
                    <a:lnTo>
                      <a:pt x="163" y="122"/>
                    </a:lnTo>
                    <a:lnTo>
                      <a:pt x="184" y="98"/>
                    </a:lnTo>
                    <a:lnTo>
                      <a:pt x="204" y="77"/>
                    </a:lnTo>
                    <a:lnTo>
                      <a:pt x="224" y="61"/>
                    </a:lnTo>
                    <a:lnTo>
                      <a:pt x="245" y="45"/>
                    </a:lnTo>
                    <a:lnTo>
                      <a:pt x="265" y="32"/>
                    </a:lnTo>
                    <a:lnTo>
                      <a:pt x="290" y="24"/>
                    </a:lnTo>
                    <a:lnTo>
                      <a:pt x="339" y="8"/>
                    </a:lnTo>
                    <a:lnTo>
                      <a:pt x="388" y="4"/>
                    </a:lnTo>
                    <a:lnTo>
                      <a:pt x="441" y="0"/>
                    </a:lnTo>
                    <a:lnTo>
                      <a:pt x="498" y="4"/>
                    </a:lnTo>
                    <a:lnTo>
                      <a:pt x="559" y="12"/>
                    </a:lnTo>
                    <a:lnTo>
                      <a:pt x="559" y="12"/>
                    </a:lnTo>
                    <a:lnTo>
                      <a:pt x="596" y="20"/>
                    </a:lnTo>
                    <a:lnTo>
                      <a:pt x="633" y="28"/>
                    </a:lnTo>
                    <a:lnTo>
                      <a:pt x="710" y="49"/>
                    </a:lnTo>
                    <a:lnTo>
                      <a:pt x="751" y="57"/>
                    </a:lnTo>
                    <a:lnTo>
                      <a:pt x="796" y="65"/>
                    </a:lnTo>
                    <a:lnTo>
                      <a:pt x="845" y="65"/>
                    </a:lnTo>
                    <a:lnTo>
                      <a:pt x="898" y="61"/>
                    </a:lnTo>
                    <a:lnTo>
                      <a:pt x="898" y="61"/>
                    </a:lnTo>
                    <a:lnTo>
                      <a:pt x="1012" y="49"/>
                    </a:lnTo>
                    <a:lnTo>
                      <a:pt x="1114" y="40"/>
                    </a:lnTo>
                    <a:lnTo>
                      <a:pt x="1212" y="36"/>
                    </a:lnTo>
                    <a:lnTo>
                      <a:pt x="1306" y="36"/>
                    </a:lnTo>
                    <a:lnTo>
                      <a:pt x="1392" y="36"/>
                    </a:lnTo>
                    <a:lnTo>
                      <a:pt x="1470" y="45"/>
                    </a:lnTo>
                    <a:lnTo>
                      <a:pt x="1539" y="57"/>
                    </a:lnTo>
                    <a:lnTo>
                      <a:pt x="1604" y="69"/>
                    </a:lnTo>
                    <a:lnTo>
                      <a:pt x="1662" y="89"/>
                    </a:lnTo>
                    <a:lnTo>
                      <a:pt x="1715" y="118"/>
                    </a:lnTo>
                    <a:lnTo>
                      <a:pt x="1760" y="147"/>
                    </a:lnTo>
                    <a:lnTo>
                      <a:pt x="1796" y="183"/>
                    </a:lnTo>
                    <a:lnTo>
                      <a:pt x="1825" y="224"/>
                    </a:lnTo>
                    <a:lnTo>
                      <a:pt x="1845" y="273"/>
                    </a:lnTo>
                    <a:lnTo>
                      <a:pt x="1862" y="326"/>
                    </a:lnTo>
                    <a:lnTo>
                      <a:pt x="1870" y="388"/>
                    </a:lnTo>
                    <a:lnTo>
                      <a:pt x="1870" y="388"/>
                    </a:lnTo>
                    <a:lnTo>
                      <a:pt x="1874" y="453"/>
                    </a:lnTo>
                    <a:lnTo>
                      <a:pt x="1874" y="518"/>
                    </a:lnTo>
                    <a:lnTo>
                      <a:pt x="1866" y="633"/>
                    </a:lnTo>
                    <a:lnTo>
                      <a:pt x="1854" y="743"/>
                    </a:lnTo>
                    <a:lnTo>
                      <a:pt x="1854" y="796"/>
                    </a:lnTo>
                    <a:lnTo>
                      <a:pt x="1854" y="853"/>
                    </a:lnTo>
                    <a:lnTo>
                      <a:pt x="1854" y="853"/>
                    </a:lnTo>
                    <a:lnTo>
                      <a:pt x="1862" y="935"/>
                    </a:lnTo>
                    <a:lnTo>
                      <a:pt x="1874" y="1009"/>
                    </a:lnTo>
                    <a:lnTo>
                      <a:pt x="1890" y="1078"/>
                    </a:lnTo>
                    <a:lnTo>
                      <a:pt x="1907" y="1139"/>
                    </a:lnTo>
                    <a:lnTo>
                      <a:pt x="1919" y="1201"/>
                    </a:lnTo>
                    <a:lnTo>
                      <a:pt x="1931" y="1254"/>
                    </a:lnTo>
                    <a:lnTo>
                      <a:pt x="1935" y="1311"/>
                    </a:lnTo>
                    <a:lnTo>
                      <a:pt x="1931" y="1364"/>
                    </a:lnTo>
                    <a:lnTo>
                      <a:pt x="1931" y="1364"/>
                    </a:lnTo>
                    <a:lnTo>
                      <a:pt x="1927" y="1409"/>
                    </a:lnTo>
                    <a:lnTo>
                      <a:pt x="1915" y="1446"/>
                    </a:lnTo>
                    <a:lnTo>
                      <a:pt x="1903" y="1478"/>
                    </a:lnTo>
                    <a:lnTo>
                      <a:pt x="1890" y="1511"/>
                    </a:lnTo>
                    <a:lnTo>
                      <a:pt x="1874" y="1540"/>
                    </a:lnTo>
                    <a:lnTo>
                      <a:pt x="1854" y="1564"/>
                    </a:lnTo>
                    <a:lnTo>
                      <a:pt x="1813" y="1613"/>
                    </a:lnTo>
                    <a:lnTo>
                      <a:pt x="1813" y="1613"/>
                    </a:lnTo>
                    <a:lnTo>
                      <a:pt x="1764" y="1658"/>
                    </a:lnTo>
                    <a:lnTo>
                      <a:pt x="1715" y="1703"/>
                    </a:lnTo>
                    <a:lnTo>
                      <a:pt x="1662" y="1736"/>
                    </a:lnTo>
                    <a:lnTo>
                      <a:pt x="1609" y="1764"/>
                    </a:lnTo>
                    <a:lnTo>
                      <a:pt x="1543" y="1785"/>
                    </a:lnTo>
                    <a:lnTo>
                      <a:pt x="1474" y="1801"/>
                    </a:lnTo>
                    <a:lnTo>
                      <a:pt x="1392" y="1813"/>
                    </a:lnTo>
                    <a:lnTo>
                      <a:pt x="1302" y="1817"/>
                    </a:lnTo>
                    <a:lnTo>
                      <a:pt x="1302" y="1817"/>
                    </a:lnTo>
                    <a:lnTo>
                      <a:pt x="1151" y="1813"/>
                    </a:lnTo>
                    <a:lnTo>
                      <a:pt x="1008" y="1805"/>
                    </a:lnTo>
                    <a:lnTo>
                      <a:pt x="874" y="1793"/>
                    </a:lnTo>
                    <a:lnTo>
                      <a:pt x="751" y="1768"/>
                    </a:lnTo>
                    <a:lnTo>
                      <a:pt x="633" y="1740"/>
                    </a:lnTo>
                    <a:lnTo>
                      <a:pt x="580" y="1723"/>
                    </a:lnTo>
                    <a:lnTo>
                      <a:pt x="527" y="1703"/>
                    </a:lnTo>
                    <a:lnTo>
                      <a:pt x="478" y="1683"/>
                    </a:lnTo>
                    <a:lnTo>
                      <a:pt x="429" y="1658"/>
                    </a:lnTo>
                    <a:lnTo>
                      <a:pt x="384" y="1634"/>
                    </a:lnTo>
                    <a:lnTo>
                      <a:pt x="343" y="1609"/>
                    </a:lnTo>
                    <a:lnTo>
                      <a:pt x="343" y="1609"/>
                    </a:lnTo>
                    <a:lnTo>
                      <a:pt x="282" y="1564"/>
                    </a:lnTo>
                    <a:lnTo>
                      <a:pt x="228" y="1515"/>
                    </a:lnTo>
                    <a:lnTo>
                      <a:pt x="184" y="1462"/>
                    </a:lnTo>
                    <a:lnTo>
                      <a:pt x="139" y="1405"/>
                    </a:lnTo>
                    <a:lnTo>
                      <a:pt x="102" y="1339"/>
                    </a:lnTo>
                    <a:lnTo>
                      <a:pt x="69" y="1274"/>
                    </a:lnTo>
                    <a:lnTo>
                      <a:pt x="45" y="1201"/>
                    </a:lnTo>
                    <a:lnTo>
                      <a:pt x="24" y="1123"/>
                    </a:lnTo>
                    <a:lnTo>
                      <a:pt x="24" y="1123"/>
                    </a:lnTo>
                    <a:lnTo>
                      <a:pt x="12" y="1058"/>
                    </a:lnTo>
                    <a:lnTo>
                      <a:pt x="4" y="988"/>
                    </a:lnTo>
                    <a:lnTo>
                      <a:pt x="0" y="915"/>
                    </a:lnTo>
                    <a:lnTo>
                      <a:pt x="0" y="837"/>
                    </a:lnTo>
                    <a:lnTo>
                      <a:pt x="0" y="759"/>
                    </a:lnTo>
                    <a:lnTo>
                      <a:pt x="8" y="674"/>
                    </a:lnTo>
                    <a:lnTo>
                      <a:pt x="20" y="588"/>
                    </a:lnTo>
                    <a:lnTo>
                      <a:pt x="32" y="498"/>
                    </a:lnTo>
                    <a:lnTo>
                      <a:pt x="32" y="498"/>
                    </a:lnTo>
                    <a:lnTo>
                      <a:pt x="61" y="371"/>
                    </a:lnTo>
                    <a:lnTo>
                      <a:pt x="73" y="318"/>
                    </a:lnTo>
                    <a:lnTo>
                      <a:pt x="90" y="269"/>
                    </a:lnTo>
                    <a:lnTo>
                      <a:pt x="106" y="228"/>
                    </a:lnTo>
                    <a:lnTo>
                      <a:pt x="126" y="187"/>
                    </a:lnTo>
                    <a:lnTo>
                      <a:pt x="143" y="155"/>
                    </a:lnTo>
                    <a:lnTo>
                      <a:pt x="163" y="122"/>
                    </a:lnTo>
                    <a:lnTo>
                      <a:pt x="163" y="122"/>
                    </a:lnTo>
                    <a:close/>
                  </a:path>
                </a:pathLst>
              </a:custGeom>
              <a:solidFill>
                <a:srgbClr val="99D9E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1765" y="-147"/>
                <a:ext cx="1907" cy="1785"/>
              </a:xfrm>
              <a:custGeom>
                <a:avLst/>
                <a:gdLst/>
                <a:ahLst/>
                <a:cxnLst>
                  <a:cxn ang="0">
                    <a:pos x="163" y="118"/>
                  </a:cxn>
                  <a:cxn ang="0">
                    <a:pos x="204" y="73"/>
                  </a:cxn>
                  <a:cxn ang="0">
                    <a:pos x="245" y="41"/>
                  </a:cxn>
                  <a:cxn ang="0">
                    <a:pos x="290" y="20"/>
                  </a:cxn>
                  <a:cxn ang="0">
                    <a:pos x="384" y="0"/>
                  </a:cxn>
                  <a:cxn ang="0">
                    <a:pos x="494" y="4"/>
                  </a:cxn>
                  <a:cxn ang="0">
                    <a:pos x="551" y="12"/>
                  </a:cxn>
                  <a:cxn ang="0">
                    <a:pos x="629" y="29"/>
                  </a:cxn>
                  <a:cxn ang="0">
                    <a:pos x="743" y="53"/>
                  </a:cxn>
                  <a:cxn ang="0">
                    <a:pos x="833" y="61"/>
                  </a:cxn>
                  <a:cxn ang="0">
                    <a:pos x="886" y="57"/>
                  </a:cxn>
                  <a:cxn ang="0">
                    <a:pos x="1102" y="41"/>
                  </a:cxn>
                  <a:cxn ang="0">
                    <a:pos x="1290" y="33"/>
                  </a:cxn>
                  <a:cxn ang="0">
                    <a:pos x="1450" y="41"/>
                  </a:cxn>
                  <a:cxn ang="0">
                    <a:pos x="1584" y="69"/>
                  </a:cxn>
                  <a:cxn ang="0">
                    <a:pos x="1690" y="114"/>
                  </a:cxn>
                  <a:cxn ang="0">
                    <a:pos x="1768" y="180"/>
                  </a:cxn>
                  <a:cxn ang="0">
                    <a:pos x="1821" y="265"/>
                  </a:cxn>
                  <a:cxn ang="0">
                    <a:pos x="1846" y="380"/>
                  </a:cxn>
                  <a:cxn ang="0">
                    <a:pos x="1850" y="445"/>
                  </a:cxn>
                  <a:cxn ang="0">
                    <a:pos x="1837" y="621"/>
                  </a:cxn>
                  <a:cxn ang="0">
                    <a:pos x="1825" y="784"/>
                  </a:cxn>
                  <a:cxn ang="0">
                    <a:pos x="1829" y="837"/>
                  </a:cxn>
                  <a:cxn ang="0">
                    <a:pos x="1850" y="993"/>
                  </a:cxn>
                  <a:cxn ang="0">
                    <a:pos x="1891" y="1176"/>
                  </a:cxn>
                  <a:cxn ang="0">
                    <a:pos x="1907" y="1287"/>
                  </a:cxn>
                  <a:cxn ang="0">
                    <a:pos x="1907" y="1344"/>
                  </a:cxn>
                  <a:cxn ang="0">
                    <a:pos x="1891" y="1421"/>
                  </a:cxn>
                  <a:cxn ang="0">
                    <a:pos x="1862" y="1483"/>
                  </a:cxn>
                  <a:cxn ang="0">
                    <a:pos x="1829" y="1540"/>
                  </a:cxn>
                  <a:cxn ang="0">
                    <a:pos x="1788" y="1585"/>
                  </a:cxn>
                  <a:cxn ang="0">
                    <a:pos x="1690" y="1675"/>
                  </a:cxn>
                  <a:cxn ang="0">
                    <a:pos x="1584" y="1736"/>
                  </a:cxn>
                  <a:cxn ang="0">
                    <a:pos x="1454" y="1773"/>
                  </a:cxn>
                  <a:cxn ang="0">
                    <a:pos x="1286" y="1785"/>
                  </a:cxn>
                  <a:cxn ang="0">
                    <a:pos x="1135" y="1785"/>
                  </a:cxn>
                  <a:cxn ang="0">
                    <a:pos x="862" y="1761"/>
                  </a:cxn>
                  <a:cxn ang="0">
                    <a:pos x="625" y="1711"/>
                  </a:cxn>
                  <a:cxn ang="0">
                    <a:pos x="523" y="1675"/>
                  </a:cxn>
                  <a:cxn ang="0">
                    <a:pos x="425" y="1630"/>
                  </a:cxn>
                  <a:cxn ang="0">
                    <a:pos x="339" y="1581"/>
                  </a:cxn>
                  <a:cxn ang="0">
                    <a:pos x="282" y="1536"/>
                  </a:cxn>
                  <a:cxn ang="0">
                    <a:pos x="184" y="1438"/>
                  </a:cxn>
                  <a:cxn ang="0">
                    <a:pos x="102" y="1319"/>
                  </a:cxn>
                  <a:cxn ang="0">
                    <a:pos x="45" y="1180"/>
                  </a:cxn>
                  <a:cxn ang="0">
                    <a:pos x="29" y="1103"/>
                  </a:cxn>
                  <a:cxn ang="0">
                    <a:pos x="8" y="968"/>
                  </a:cxn>
                  <a:cxn ang="0">
                    <a:pos x="0" y="825"/>
                  </a:cxn>
                  <a:cxn ang="0">
                    <a:pos x="12" y="662"/>
                  </a:cxn>
                  <a:cxn ang="0">
                    <a:pos x="37" y="486"/>
                  </a:cxn>
                  <a:cxn ang="0">
                    <a:pos x="61" y="363"/>
                  </a:cxn>
                  <a:cxn ang="0">
                    <a:pos x="90" y="265"/>
                  </a:cxn>
                  <a:cxn ang="0">
                    <a:pos x="127" y="184"/>
                  </a:cxn>
                  <a:cxn ang="0">
                    <a:pos x="163" y="118"/>
                  </a:cxn>
                </a:cxnLst>
                <a:rect l="0" t="0" r="r" b="b"/>
                <a:pathLst>
                  <a:path w="1907" h="1785">
                    <a:moveTo>
                      <a:pt x="163" y="118"/>
                    </a:moveTo>
                    <a:lnTo>
                      <a:pt x="163" y="118"/>
                    </a:lnTo>
                    <a:lnTo>
                      <a:pt x="184" y="94"/>
                    </a:lnTo>
                    <a:lnTo>
                      <a:pt x="204" y="73"/>
                    </a:lnTo>
                    <a:lnTo>
                      <a:pt x="225" y="57"/>
                    </a:lnTo>
                    <a:lnTo>
                      <a:pt x="245" y="41"/>
                    </a:lnTo>
                    <a:lnTo>
                      <a:pt x="265" y="29"/>
                    </a:lnTo>
                    <a:lnTo>
                      <a:pt x="290" y="20"/>
                    </a:lnTo>
                    <a:lnTo>
                      <a:pt x="335" y="4"/>
                    </a:lnTo>
                    <a:lnTo>
                      <a:pt x="384" y="0"/>
                    </a:lnTo>
                    <a:lnTo>
                      <a:pt x="437" y="0"/>
                    </a:lnTo>
                    <a:lnTo>
                      <a:pt x="494" y="4"/>
                    </a:lnTo>
                    <a:lnTo>
                      <a:pt x="551" y="12"/>
                    </a:lnTo>
                    <a:lnTo>
                      <a:pt x="551" y="12"/>
                    </a:lnTo>
                    <a:lnTo>
                      <a:pt x="592" y="16"/>
                    </a:lnTo>
                    <a:lnTo>
                      <a:pt x="629" y="29"/>
                    </a:lnTo>
                    <a:lnTo>
                      <a:pt x="702" y="45"/>
                    </a:lnTo>
                    <a:lnTo>
                      <a:pt x="743" y="53"/>
                    </a:lnTo>
                    <a:lnTo>
                      <a:pt x="788" y="61"/>
                    </a:lnTo>
                    <a:lnTo>
                      <a:pt x="833" y="61"/>
                    </a:lnTo>
                    <a:lnTo>
                      <a:pt x="886" y="57"/>
                    </a:lnTo>
                    <a:lnTo>
                      <a:pt x="886" y="57"/>
                    </a:lnTo>
                    <a:lnTo>
                      <a:pt x="996" y="49"/>
                    </a:lnTo>
                    <a:lnTo>
                      <a:pt x="1102" y="41"/>
                    </a:lnTo>
                    <a:lnTo>
                      <a:pt x="1196" y="33"/>
                    </a:lnTo>
                    <a:lnTo>
                      <a:pt x="1290" y="33"/>
                    </a:lnTo>
                    <a:lnTo>
                      <a:pt x="1372" y="37"/>
                    </a:lnTo>
                    <a:lnTo>
                      <a:pt x="1450" y="41"/>
                    </a:lnTo>
                    <a:lnTo>
                      <a:pt x="1519" y="53"/>
                    </a:lnTo>
                    <a:lnTo>
                      <a:pt x="1584" y="69"/>
                    </a:lnTo>
                    <a:lnTo>
                      <a:pt x="1641" y="90"/>
                    </a:lnTo>
                    <a:lnTo>
                      <a:pt x="1690" y="114"/>
                    </a:lnTo>
                    <a:lnTo>
                      <a:pt x="1735" y="143"/>
                    </a:lnTo>
                    <a:lnTo>
                      <a:pt x="1768" y="180"/>
                    </a:lnTo>
                    <a:lnTo>
                      <a:pt x="1801" y="220"/>
                    </a:lnTo>
                    <a:lnTo>
                      <a:pt x="1821" y="265"/>
                    </a:lnTo>
                    <a:lnTo>
                      <a:pt x="1837" y="319"/>
                    </a:lnTo>
                    <a:lnTo>
                      <a:pt x="1846" y="380"/>
                    </a:lnTo>
                    <a:lnTo>
                      <a:pt x="1846" y="380"/>
                    </a:lnTo>
                    <a:lnTo>
                      <a:pt x="1850" y="445"/>
                    </a:lnTo>
                    <a:lnTo>
                      <a:pt x="1850" y="506"/>
                    </a:lnTo>
                    <a:lnTo>
                      <a:pt x="1837" y="621"/>
                    </a:lnTo>
                    <a:lnTo>
                      <a:pt x="1829" y="731"/>
                    </a:lnTo>
                    <a:lnTo>
                      <a:pt x="1825" y="784"/>
                    </a:lnTo>
                    <a:lnTo>
                      <a:pt x="1829" y="837"/>
                    </a:lnTo>
                    <a:lnTo>
                      <a:pt x="1829" y="837"/>
                    </a:lnTo>
                    <a:lnTo>
                      <a:pt x="1837" y="919"/>
                    </a:lnTo>
                    <a:lnTo>
                      <a:pt x="1850" y="993"/>
                    </a:lnTo>
                    <a:lnTo>
                      <a:pt x="1878" y="1119"/>
                    </a:lnTo>
                    <a:lnTo>
                      <a:pt x="1891" y="1176"/>
                    </a:lnTo>
                    <a:lnTo>
                      <a:pt x="1903" y="1234"/>
                    </a:lnTo>
                    <a:lnTo>
                      <a:pt x="1907" y="1287"/>
                    </a:lnTo>
                    <a:lnTo>
                      <a:pt x="1907" y="1344"/>
                    </a:lnTo>
                    <a:lnTo>
                      <a:pt x="1907" y="1344"/>
                    </a:lnTo>
                    <a:lnTo>
                      <a:pt x="1899" y="1385"/>
                    </a:lnTo>
                    <a:lnTo>
                      <a:pt x="1891" y="1421"/>
                    </a:lnTo>
                    <a:lnTo>
                      <a:pt x="1878" y="1454"/>
                    </a:lnTo>
                    <a:lnTo>
                      <a:pt x="1862" y="1483"/>
                    </a:lnTo>
                    <a:lnTo>
                      <a:pt x="1846" y="1511"/>
                    </a:lnTo>
                    <a:lnTo>
                      <a:pt x="1829" y="1540"/>
                    </a:lnTo>
                    <a:lnTo>
                      <a:pt x="1788" y="1585"/>
                    </a:lnTo>
                    <a:lnTo>
                      <a:pt x="1788" y="1585"/>
                    </a:lnTo>
                    <a:lnTo>
                      <a:pt x="1739" y="1634"/>
                    </a:lnTo>
                    <a:lnTo>
                      <a:pt x="1690" y="1675"/>
                    </a:lnTo>
                    <a:lnTo>
                      <a:pt x="1641" y="1707"/>
                    </a:lnTo>
                    <a:lnTo>
                      <a:pt x="1584" y="1736"/>
                    </a:lnTo>
                    <a:lnTo>
                      <a:pt x="1523" y="1756"/>
                    </a:lnTo>
                    <a:lnTo>
                      <a:pt x="1454" y="1773"/>
                    </a:lnTo>
                    <a:lnTo>
                      <a:pt x="1376" y="1781"/>
                    </a:lnTo>
                    <a:lnTo>
                      <a:pt x="1286" y="1785"/>
                    </a:lnTo>
                    <a:lnTo>
                      <a:pt x="1286" y="1785"/>
                    </a:lnTo>
                    <a:lnTo>
                      <a:pt x="1135" y="1785"/>
                    </a:lnTo>
                    <a:lnTo>
                      <a:pt x="996" y="1777"/>
                    </a:lnTo>
                    <a:lnTo>
                      <a:pt x="862" y="1761"/>
                    </a:lnTo>
                    <a:lnTo>
                      <a:pt x="739" y="1740"/>
                    </a:lnTo>
                    <a:lnTo>
                      <a:pt x="625" y="1711"/>
                    </a:lnTo>
                    <a:lnTo>
                      <a:pt x="572" y="1695"/>
                    </a:lnTo>
                    <a:lnTo>
                      <a:pt x="523" y="1675"/>
                    </a:lnTo>
                    <a:lnTo>
                      <a:pt x="474" y="1654"/>
                    </a:lnTo>
                    <a:lnTo>
                      <a:pt x="425" y="1630"/>
                    </a:lnTo>
                    <a:lnTo>
                      <a:pt x="384" y="1605"/>
                    </a:lnTo>
                    <a:lnTo>
                      <a:pt x="339" y="1581"/>
                    </a:lnTo>
                    <a:lnTo>
                      <a:pt x="339" y="1581"/>
                    </a:lnTo>
                    <a:lnTo>
                      <a:pt x="282" y="1536"/>
                    </a:lnTo>
                    <a:lnTo>
                      <a:pt x="229" y="1491"/>
                    </a:lnTo>
                    <a:lnTo>
                      <a:pt x="184" y="1438"/>
                    </a:lnTo>
                    <a:lnTo>
                      <a:pt x="139" y="1381"/>
                    </a:lnTo>
                    <a:lnTo>
                      <a:pt x="102" y="1319"/>
                    </a:lnTo>
                    <a:lnTo>
                      <a:pt x="74" y="1250"/>
                    </a:lnTo>
                    <a:lnTo>
                      <a:pt x="45" y="1180"/>
                    </a:lnTo>
                    <a:lnTo>
                      <a:pt x="29" y="1103"/>
                    </a:lnTo>
                    <a:lnTo>
                      <a:pt x="29" y="1103"/>
                    </a:lnTo>
                    <a:lnTo>
                      <a:pt x="16" y="1037"/>
                    </a:lnTo>
                    <a:lnTo>
                      <a:pt x="8" y="968"/>
                    </a:lnTo>
                    <a:lnTo>
                      <a:pt x="4" y="899"/>
                    </a:lnTo>
                    <a:lnTo>
                      <a:pt x="0" y="825"/>
                    </a:lnTo>
                    <a:lnTo>
                      <a:pt x="4" y="743"/>
                    </a:lnTo>
                    <a:lnTo>
                      <a:pt x="12" y="662"/>
                    </a:lnTo>
                    <a:lnTo>
                      <a:pt x="20" y="576"/>
                    </a:lnTo>
                    <a:lnTo>
                      <a:pt x="37" y="486"/>
                    </a:lnTo>
                    <a:lnTo>
                      <a:pt x="37" y="486"/>
                    </a:lnTo>
                    <a:lnTo>
                      <a:pt x="61" y="363"/>
                    </a:lnTo>
                    <a:lnTo>
                      <a:pt x="78" y="310"/>
                    </a:lnTo>
                    <a:lnTo>
                      <a:pt x="90" y="265"/>
                    </a:lnTo>
                    <a:lnTo>
                      <a:pt x="110" y="220"/>
                    </a:lnTo>
                    <a:lnTo>
                      <a:pt x="127" y="184"/>
                    </a:lnTo>
                    <a:lnTo>
                      <a:pt x="143" y="147"/>
                    </a:lnTo>
                    <a:lnTo>
                      <a:pt x="163" y="118"/>
                    </a:lnTo>
                    <a:lnTo>
                      <a:pt x="163" y="118"/>
                    </a:lnTo>
                    <a:close/>
                  </a:path>
                </a:pathLst>
              </a:custGeom>
              <a:solidFill>
                <a:srgbClr val="92D6E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1781" y="-135"/>
                <a:ext cx="1879" cy="1761"/>
              </a:xfrm>
              <a:custGeom>
                <a:avLst/>
                <a:gdLst/>
                <a:ahLst/>
                <a:cxnLst>
                  <a:cxn ang="0">
                    <a:pos x="160" y="119"/>
                  </a:cxn>
                  <a:cxn ang="0">
                    <a:pos x="196" y="74"/>
                  </a:cxn>
                  <a:cxn ang="0">
                    <a:pos x="237" y="45"/>
                  </a:cxn>
                  <a:cxn ang="0">
                    <a:pos x="327" y="8"/>
                  </a:cxn>
                  <a:cxn ang="0">
                    <a:pos x="429" y="0"/>
                  </a:cxn>
                  <a:cxn ang="0">
                    <a:pos x="543" y="12"/>
                  </a:cxn>
                  <a:cxn ang="0">
                    <a:pos x="580" y="21"/>
                  </a:cxn>
                  <a:cxn ang="0">
                    <a:pos x="690" y="49"/>
                  </a:cxn>
                  <a:cxn ang="0">
                    <a:pos x="772" y="61"/>
                  </a:cxn>
                  <a:cxn ang="0">
                    <a:pos x="874" y="57"/>
                  </a:cxn>
                  <a:cxn ang="0">
                    <a:pos x="980" y="49"/>
                  </a:cxn>
                  <a:cxn ang="0">
                    <a:pos x="1180" y="37"/>
                  </a:cxn>
                  <a:cxn ang="0">
                    <a:pos x="1352" y="37"/>
                  </a:cxn>
                  <a:cxn ang="0">
                    <a:pos x="1495" y="53"/>
                  </a:cxn>
                  <a:cxn ang="0">
                    <a:pos x="1613" y="90"/>
                  </a:cxn>
                  <a:cxn ang="0">
                    <a:pos x="1707" y="143"/>
                  </a:cxn>
                  <a:cxn ang="0">
                    <a:pos x="1768" y="217"/>
                  </a:cxn>
                  <a:cxn ang="0">
                    <a:pos x="1809" y="315"/>
                  </a:cxn>
                  <a:cxn ang="0">
                    <a:pos x="1817" y="376"/>
                  </a:cxn>
                  <a:cxn ang="0">
                    <a:pos x="1817" y="503"/>
                  </a:cxn>
                  <a:cxn ang="0">
                    <a:pos x="1801" y="719"/>
                  </a:cxn>
                  <a:cxn ang="0">
                    <a:pos x="1797" y="825"/>
                  </a:cxn>
                  <a:cxn ang="0">
                    <a:pos x="1805" y="903"/>
                  </a:cxn>
                  <a:cxn ang="0">
                    <a:pos x="1850" y="1103"/>
                  </a:cxn>
                  <a:cxn ang="0">
                    <a:pos x="1870" y="1217"/>
                  </a:cxn>
                  <a:cxn ang="0">
                    <a:pos x="1875" y="1324"/>
                  </a:cxn>
                  <a:cxn ang="0">
                    <a:pos x="1866" y="1365"/>
                  </a:cxn>
                  <a:cxn ang="0">
                    <a:pos x="1846" y="1434"/>
                  </a:cxn>
                  <a:cxn ang="0">
                    <a:pos x="1817" y="1491"/>
                  </a:cxn>
                  <a:cxn ang="0">
                    <a:pos x="1756" y="1565"/>
                  </a:cxn>
                  <a:cxn ang="0">
                    <a:pos x="1711" y="1610"/>
                  </a:cxn>
                  <a:cxn ang="0">
                    <a:pos x="1613" y="1683"/>
                  </a:cxn>
                  <a:cxn ang="0">
                    <a:pos x="1499" y="1732"/>
                  </a:cxn>
                  <a:cxn ang="0">
                    <a:pos x="1352" y="1757"/>
                  </a:cxn>
                  <a:cxn ang="0">
                    <a:pos x="1262" y="1761"/>
                  </a:cxn>
                  <a:cxn ang="0">
                    <a:pos x="980" y="1749"/>
                  </a:cxn>
                  <a:cxn ang="0">
                    <a:pos x="727" y="1716"/>
                  </a:cxn>
                  <a:cxn ang="0">
                    <a:pos x="564" y="1671"/>
                  </a:cxn>
                  <a:cxn ang="0">
                    <a:pos x="466" y="1630"/>
                  </a:cxn>
                  <a:cxn ang="0">
                    <a:pos x="376" y="1585"/>
                  </a:cxn>
                  <a:cxn ang="0">
                    <a:pos x="335" y="1557"/>
                  </a:cxn>
                  <a:cxn ang="0">
                    <a:pos x="225" y="1467"/>
                  </a:cxn>
                  <a:cxn ang="0">
                    <a:pos x="135" y="1360"/>
                  </a:cxn>
                  <a:cxn ang="0">
                    <a:pos x="70" y="1234"/>
                  </a:cxn>
                  <a:cxn ang="0">
                    <a:pos x="25" y="1087"/>
                  </a:cxn>
                  <a:cxn ang="0">
                    <a:pos x="13" y="1025"/>
                  </a:cxn>
                  <a:cxn ang="0">
                    <a:pos x="0" y="887"/>
                  </a:cxn>
                  <a:cxn ang="0">
                    <a:pos x="4" y="735"/>
                  </a:cxn>
                  <a:cxn ang="0">
                    <a:pos x="21" y="568"/>
                  </a:cxn>
                  <a:cxn ang="0">
                    <a:pos x="33" y="482"/>
                  </a:cxn>
                  <a:cxn ang="0">
                    <a:pos x="74" y="311"/>
                  </a:cxn>
                  <a:cxn ang="0">
                    <a:pos x="107" y="221"/>
                  </a:cxn>
                  <a:cxn ang="0">
                    <a:pos x="143" y="147"/>
                  </a:cxn>
                  <a:cxn ang="0">
                    <a:pos x="160" y="119"/>
                  </a:cxn>
                </a:cxnLst>
                <a:rect l="0" t="0" r="r" b="b"/>
                <a:pathLst>
                  <a:path w="1879" h="1761">
                    <a:moveTo>
                      <a:pt x="160" y="119"/>
                    </a:moveTo>
                    <a:lnTo>
                      <a:pt x="160" y="119"/>
                    </a:lnTo>
                    <a:lnTo>
                      <a:pt x="180" y="94"/>
                    </a:lnTo>
                    <a:lnTo>
                      <a:pt x="196" y="74"/>
                    </a:lnTo>
                    <a:lnTo>
                      <a:pt x="217" y="57"/>
                    </a:lnTo>
                    <a:lnTo>
                      <a:pt x="237" y="45"/>
                    </a:lnTo>
                    <a:lnTo>
                      <a:pt x="282" y="21"/>
                    </a:lnTo>
                    <a:lnTo>
                      <a:pt x="327" y="8"/>
                    </a:lnTo>
                    <a:lnTo>
                      <a:pt x="376" y="0"/>
                    </a:lnTo>
                    <a:lnTo>
                      <a:pt x="429" y="0"/>
                    </a:lnTo>
                    <a:lnTo>
                      <a:pt x="486" y="4"/>
                    </a:lnTo>
                    <a:lnTo>
                      <a:pt x="543" y="12"/>
                    </a:lnTo>
                    <a:lnTo>
                      <a:pt x="543" y="12"/>
                    </a:lnTo>
                    <a:lnTo>
                      <a:pt x="580" y="21"/>
                    </a:lnTo>
                    <a:lnTo>
                      <a:pt x="617" y="29"/>
                    </a:lnTo>
                    <a:lnTo>
                      <a:pt x="690" y="49"/>
                    </a:lnTo>
                    <a:lnTo>
                      <a:pt x="731" y="57"/>
                    </a:lnTo>
                    <a:lnTo>
                      <a:pt x="772" y="61"/>
                    </a:lnTo>
                    <a:lnTo>
                      <a:pt x="821" y="61"/>
                    </a:lnTo>
                    <a:lnTo>
                      <a:pt x="874" y="57"/>
                    </a:lnTo>
                    <a:lnTo>
                      <a:pt x="874" y="57"/>
                    </a:lnTo>
                    <a:lnTo>
                      <a:pt x="980" y="49"/>
                    </a:lnTo>
                    <a:lnTo>
                      <a:pt x="1082" y="41"/>
                    </a:lnTo>
                    <a:lnTo>
                      <a:pt x="1180" y="37"/>
                    </a:lnTo>
                    <a:lnTo>
                      <a:pt x="1266" y="33"/>
                    </a:lnTo>
                    <a:lnTo>
                      <a:pt x="1352" y="37"/>
                    </a:lnTo>
                    <a:lnTo>
                      <a:pt x="1425" y="41"/>
                    </a:lnTo>
                    <a:lnTo>
                      <a:pt x="1495" y="53"/>
                    </a:lnTo>
                    <a:lnTo>
                      <a:pt x="1556" y="70"/>
                    </a:lnTo>
                    <a:lnTo>
                      <a:pt x="1613" y="90"/>
                    </a:lnTo>
                    <a:lnTo>
                      <a:pt x="1662" y="115"/>
                    </a:lnTo>
                    <a:lnTo>
                      <a:pt x="1707" y="143"/>
                    </a:lnTo>
                    <a:lnTo>
                      <a:pt x="1740" y="176"/>
                    </a:lnTo>
                    <a:lnTo>
                      <a:pt x="1768" y="217"/>
                    </a:lnTo>
                    <a:lnTo>
                      <a:pt x="1793" y="266"/>
                    </a:lnTo>
                    <a:lnTo>
                      <a:pt x="1809" y="315"/>
                    </a:lnTo>
                    <a:lnTo>
                      <a:pt x="1817" y="376"/>
                    </a:lnTo>
                    <a:lnTo>
                      <a:pt x="1817" y="376"/>
                    </a:lnTo>
                    <a:lnTo>
                      <a:pt x="1817" y="441"/>
                    </a:lnTo>
                    <a:lnTo>
                      <a:pt x="1817" y="503"/>
                    </a:lnTo>
                    <a:lnTo>
                      <a:pt x="1809" y="613"/>
                    </a:lnTo>
                    <a:lnTo>
                      <a:pt x="1801" y="719"/>
                    </a:lnTo>
                    <a:lnTo>
                      <a:pt x="1797" y="772"/>
                    </a:lnTo>
                    <a:lnTo>
                      <a:pt x="1797" y="825"/>
                    </a:lnTo>
                    <a:lnTo>
                      <a:pt x="1797" y="825"/>
                    </a:lnTo>
                    <a:lnTo>
                      <a:pt x="1805" y="903"/>
                    </a:lnTo>
                    <a:lnTo>
                      <a:pt x="1817" y="976"/>
                    </a:lnTo>
                    <a:lnTo>
                      <a:pt x="1850" y="1103"/>
                    </a:lnTo>
                    <a:lnTo>
                      <a:pt x="1862" y="1160"/>
                    </a:lnTo>
                    <a:lnTo>
                      <a:pt x="1870" y="1217"/>
                    </a:lnTo>
                    <a:lnTo>
                      <a:pt x="1879" y="1271"/>
                    </a:lnTo>
                    <a:lnTo>
                      <a:pt x="1875" y="1324"/>
                    </a:lnTo>
                    <a:lnTo>
                      <a:pt x="1875" y="1324"/>
                    </a:lnTo>
                    <a:lnTo>
                      <a:pt x="1866" y="1365"/>
                    </a:lnTo>
                    <a:lnTo>
                      <a:pt x="1858" y="1401"/>
                    </a:lnTo>
                    <a:lnTo>
                      <a:pt x="1846" y="1434"/>
                    </a:lnTo>
                    <a:lnTo>
                      <a:pt x="1834" y="1463"/>
                    </a:lnTo>
                    <a:lnTo>
                      <a:pt x="1817" y="1491"/>
                    </a:lnTo>
                    <a:lnTo>
                      <a:pt x="1797" y="1516"/>
                    </a:lnTo>
                    <a:lnTo>
                      <a:pt x="1756" y="1565"/>
                    </a:lnTo>
                    <a:lnTo>
                      <a:pt x="1756" y="1565"/>
                    </a:lnTo>
                    <a:lnTo>
                      <a:pt x="1711" y="1610"/>
                    </a:lnTo>
                    <a:lnTo>
                      <a:pt x="1662" y="1650"/>
                    </a:lnTo>
                    <a:lnTo>
                      <a:pt x="1613" y="1683"/>
                    </a:lnTo>
                    <a:lnTo>
                      <a:pt x="1560" y="1708"/>
                    </a:lnTo>
                    <a:lnTo>
                      <a:pt x="1499" y="1732"/>
                    </a:lnTo>
                    <a:lnTo>
                      <a:pt x="1429" y="1744"/>
                    </a:lnTo>
                    <a:lnTo>
                      <a:pt x="1352" y="1757"/>
                    </a:lnTo>
                    <a:lnTo>
                      <a:pt x="1262" y="1761"/>
                    </a:lnTo>
                    <a:lnTo>
                      <a:pt x="1262" y="1761"/>
                    </a:lnTo>
                    <a:lnTo>
                      <a:pt x="1115" y="1757"/>
                    </a:lnTo>
                    <a:lnTo>
                      <a:pt x="980" y="1749"/>
                    </a:lnTo>
                    <a:lnTo>
                      <a:pt x="850" y="1736"/>
                    </a:lnTo>
                    <a:lnTo>
                      <a:pt x="727" y="1716"/>
                    </a:lnTo>
                    <a:lnTo>
                      <a:pt x="617" y="1687"/>
                    </a:lnTo>
                    <a:lnTo>
                      <a:pt x="564" y="1671"/>
                    </a:lnTo>
                    <a:lnTo>
                      <a:pt x="511" y="1650"/>
                    </a:lnTo>
                    <a:lnTo>
                      <a:pt x="466" y="1630"/>
                    </a:lnTo>
                    <a:lnTo>
                      <a:pt x="417" y="1610"/>
                    </a:lnTo>
                    <a:lnTo>
                      <a:pt x="376" y="1585"/>
                    </a:lnTo>
                    <a:lnTo>
                      <a:pt x="335" y="1557"/>
                    </a:lnTo>
                    <a:lnTo>
                      <a:pt x="335" y="1557"/>
                    </a:lnTo>
                    <a:lnTo>
                      <a:pt x="278" y="1516"/>
                    </a:lnTo>
                    <a:lnTo>
                      <a:pt x="225" y="1467"/>
                    </a:lnTo>
                    <a:lnTo>
                      <a:pt x="176" y="1418"/>
                    </a:lnTo>
                    <a:lnTo>
                      <a:pt x="135" y="1360"/>
                    </a:lnTo>
                    <a:lnTo>
                      <a:pt x="98" y="1299"/>
                    </a:lnTo>
                    <a:lnTo>
                      <a:pt x="70" y="1234"/>
                    </a:lnTo>
                    <a:lnTo>
                      <a:pt x="45" y="1164"/>
                    </a:lnTo>
                    <a:lnTo>
                      <a:pt x="25" y="1087"/>
                    </a:lnTo>
                    <a:lnTo>
                      <a:pt x="25" y="1087"/>
                    </a:lnTo>
                    <a:lnTo>
                      <a:pt x="13" y="1025"/>
                    </a:lnTo>
                    <a:lnTo>
                      <a:pt x="4" y="956"/>
                    </a:lnTo>
                    <a:lnTo>
                      <a:pt x="0" y="887"/>
                    </a:lnTo>
                    <a:lnTo>
                      <a:pt x="0" y="813"/>
                    </a:lnTo>
                    <a:lnTo>
                      <a:pt x="4" y="735"/>
                    </a:lnTo>
                    <a:lnTo>
                      <a:pt x="9" y="654"/>
                    </a:lnTo>
                    <a:lnTo>
                      <a:pt x="21" y="568"/>
                    </a:lnTo>
                    <a:lnTo>
                      <a:pt x="33" y="482"/>
                    </a:lnTo>
                    <a:lnTo>
                      <a:pt x="33" y="482"/>
                    </a:lnTo>
                    <a:lnTo>
                      <a:pt x="58" y="360"/>
                    </a:lnTo>
                    <a:lnTo>
                      <a:pt x="74" y="311"/>
                    </a:lnTo>
                    <a:lnTo>
                      <a:pt x="90" y="262"/>
                    </a:lnTo>
                    <a:lnTo>
                      <a:pt x="107" y="221"/>
                    </a:lnTo>
                    <a:lnTo>
                      <a:pt x="123" y="180"/>
                    </a:lnTo>
                    <a:lnTo>
                      <a:pt x="143" y="147"/>
                    </a:lnTo>
                    <a:lnTo>
                      <a:pt x="160" y="119"/>
                    </a:lnTo>
                    <a:lnTo>
                      <a:pt x="160" y="119"/>
                    </a:lnTo>
                    <a:close/>
                  </a:path>
                </a:pathLst>
              </a:custGeom>
              <a:solidFill>
                <a:srgbClr val="89D3E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45" name="Freeform 21"/>
              <p:cNvSpPr>
                <a:spLocks/>
              </p:cNvSpPr>
              <p:nvPr/>
            </p:nvSpPr>
            <p:spPr bwMode="auto">
              <a:xfrm>
                <a:off x="1798" y="-118"/>
                <a:ext cx="1845" cy="1727"/>
              </a:xfrm>
              <a:custGeom>
                <a:avLst/>
                <a:gdLst/>
                <a:ahLst/>
                <a:cxnLst>
                  <a:cxn ang="0">
                    <a:pos x="155" y="114"/>
                  </a:cxn>
                  <a:cxn ang="0">
                    <a:pos x="192" y="73"/>
                  </a:cxn>
                  <a:cxn ang="0">
                    <a:pos x="232" y="40"/>
                  </a:cxn>
                  <a:cxn ang="0">
                    <a:pos x="322" y="4"/>
                  </a:cxn>
                  <a:cxn ang="0">
                    <a:pos x="420" y="0"/>
                  </a:cxn>
                  <a:cxn ang="0">
                    <a:pos x="531" y="8"/>
                  </a:cxn>
                  <a:cxn ang="0">
                    <a:pos x="567" y="16"/>
                  </a:cxn>
                  <a:cxn ang="0">
                    <a:pos x="678" y="44"/>
                  </a:cxn>
                  <a:cxn ang="0">
                    <a:pos x="759" y="57"/>
                  </a:cxn>
                  <a:cxn ang="0">
                    <a:pos x="857" y="57"/>
                  </a:cxn>
                  <a:cxn ang="0">
                    <a:pos x="963" y="44"/>
                  </a:cxn>
                  <a:cxn ang="0">
                    <a:pos x="1159" y="32"/>
                  </a:cxn>
                  <a:cxn ang="0">
                    <a:pos x="1327" y="32"/>
                  </a:cxn>
                  <a:cxn ang="0">
                    <a:pos x="1470" y="49"/>
                  </a:cxn>
                  <a:cxn ang="0">
                    <a:pos x="1584" y="85"/>
                  </a:cxn>
                  <a:cxn ang="0">
                    <a:pos x="1678" y="138"/>
                  </a:cxn>
                  <a:cxn ang="0">
                    <a:pos x="1739" y="212"/>
                  </a:cxn>
                  <a:cxn ang="0">
                    <a:pos x="1776" y="310"/>
                  </a:cxn>
                  <a:cxn ang="0">
                    <a:pos x="1784" y="367"/>
                  </a:cxn>
                  <a:cxn ang="0">
                    <a:pos x="1788" y="490"/>
                  </a:cxn>
                  <a:cxn ang="0">
                    <a:pos x="1768" y="706"/>
                  </a:cxn>
                  <a:cxn ang="0">
                    <a:pos x="1768" y="808"/>
                  </a:cxn>
                  <a:cxn ang="0">
                    <a:pos x="1776" y="886"/>
                  </a:cxn>
                  <a:cxn ang="0">
                    <a:pos x="1817" y="1082"/>
                  </a:cxn>
                  <a:cxn ang="0">
                    <a:pos x="1841" y="1196"/>
                  </a:cxn>
                  <a:cxn ang="0">
                    <a:pos x="1841" y="1299"/>
                  </a:cxn>
                  <a:cxn ang="0">
                    <a:pos x="1837" y="1339"/>
                  </a:cxn>
                  <a:cxn ang="0">
                    <a:pos x="1817" y="1409"/>
                  </a:cxn>
                  <a:cxn ang="0">
                    <a:pos x="1784" y="1466"/>
                  </a:cxn>
                  <a:cxn ang="0">
                    <a:pos x="1727" y="1535"/>
                  </a:cxn>
                  <a:cxn ang="0">
                    <a:pos x="1682" y="1580"/>
                  </a:cxn>
                  <a:cxn ang="0">
                    <a:pos x="1584" y="1654"/>
                  </a:cxn>
                  <a:cxn ang="0">
                    <a:pos x="1474" y="1699"/>
                  </a:cxn>
                  <a:cxn ang="0">
                    <a:pos x="1331" y="1723"/>
                  </a:cxn>
                  <a:cxn ang="0">
                    <a:pos x="1241" y="1727"/>
                  </a:cxn>
                  <a:cxn ang="0">
                    <a:pos x="959" y="1719"/>
                  </a:cxn>
                  <a:cxn ang="0">
                    <a:pos x="714" y="1682"/>
                  </a:cxn>
                  <a:cxn ang="0">
                    <a:pos x="502" y="1621"/>
                  </a:cxn>
                  <a:cxn ang="0">
                    <a:pos x="408" y="1580"/>
                  </a:cxn>
                  <a:cxn ang="0">
                    <a:pos x="326" y="1531"/>
                  </a:cxn>
                  <a:cxn ang="0">
                    <a:pos x="269" y="1486"/>
                  </a:cxn>
                  <a:cxn ang="0">
                    <a:pos x="171" y="1392"/>
                  </a:cxn>
                  <a:cxn ang="0">
                    <a:pos x="98" y="1274"/>
                  </a:cxn>
                  <a:cxn ang="0">
                    <a:pos x="41" y="1143"/>
                  </a:cxn>
                  <a:cxn ang="0">
                    <a:pos x="24" y="1066"/>
                  </a:cxn>
                  <a:cxn ang="0">
                    <a:pos x="4" y="939"/>
                  </a:cxn>
                  <a:cxn ang="0">
                    <a:pos x="0" y="796"/>
                  </a:cxn>
                  <a:cxn ang="0">
                    <a:pos x="8" y="641"/>
                  </a:cxn>
                  <a:cxn ang="0">
                    <a:pos x="32" y="473"/>
                  </a:cxn>
                  <a:cxn ang="0">
                    <a:pos x="57" y="351"/>
                  </a:cxn>
                  <a:cxn ang="0">
                    <a:pos x="102" y="212"/>
                  </a:cxn>
                  <a:cxn ang="0">
                    <a:pos x="139" y="142"/>
                  </a:cxn>
                  <a:cxn ang="0">
                    <a:pos x="155" y="114"/>
                  </a:cxn>
                </a:cxnLst>
                <a:rect l="0" t="0" r="r" b="b"/>
                <a:pathLst>
                  <a:path w="1845" h="1727">
                    <a:moveTo>
                      <a:pt x="155" y="114"/>
                    </a:moveTo>
                    <a:lnTo>
                      <a:pt x="155" y="114"/>
                    </a:lnTo>
                    <a:lnTo>
                      <a:pt x="175" y="89"/>
                    </a:lnTo>
                    <a:lnTo>
                      <a:pt x="192" y="73"/>
                    </a:lnTo>
                    <a:lnTo>
                      <a:pt x="212" y="53"/>
                    </a:lnTo>
                    <a:lnTo>
                      <a:pt x="232" y="40"/>
                    </a:lnTo>
                    <a:lnTo>
                      <a:pt x="277" y="16"/>
                    </a:lnTo>
                    <a:lnTo>
                      <a:pt x="322" y="4"/>
                    </a:lnTo>
                    <a:lnTo>
                      <a:pt x="371" y="0"/>
                    </a:lnTo>
                    <a:lnTo>
                      <a:pt x="420" y="0"/>
                    </a:lnTo>
                    <a:lnTo>
                      <a:pt x="473" y="4"/>
                    </a:lnTo>
                    <a:lnTo>
                      <a:pt x="531" y="8"/>
                    </a:lnTo>
                    <a:lnTo>
                      <a:pt x="531" y="8"/>
                    </a:lnTo>
                    <a:lnTo>
                      <a:pt x="567" y="16"/>
                    </a:lnTo>
                    <a:lnTo>
                      <a:pt x="604" y="24"/>
                    </a:lnTo>
                    <a:lnTo>
                      <a:pt x="678" y="44"/>
                    </a:lnTo>
                    <a:lnTo>
                      <a:pt x="718" y="53"/>
                    </a:lnTo>
                    <a:lnTo>
                      <a:pt x="759" y="57"/>
                    </a:lnTo>
                    <a:lnTo>
                      <a:pt x="804" y="57"/>
                    </a:lnTo>
                    <a:lnTo>
                      <a:pt x="857" y="57"/>
                    </a:lnTo>
                    <a:lnTo>
                      <a:pt x="857" y="57"/>
                    </a:lnTo>
                    <a:lnTo>
                      <a:pt x="963" y="44"/>
                    </a:lnTo>
                    <a:lnTo>
                      <a:pt x="1065" y="36"/>
                    </a:lnTo>
                    <a:lnTo>
                      <a:pt x="1159" y="32"/>
                    </a:lnTo>
                    <a:lnTo>
                      <a:pt x="1245" y="32"/>
                    </a:lnTo>
                    <a:lnTo>
                      <a:pt x="1327" y="32"/>
                    </a:lnTo>
                    <a:lnTo>
                      <a:pt x="1400" y="40"/>
                    </a:lnTo>
                    <a:lnTo>
                      <a:pt x="1470" y="49"/>
                    </a:lnTo>
                    <a:lnTo>
                      <a:pt x="1531" y="65"/>
                    </a:lnTo>
                    <a:lnTo>
                      <a:pt x="1584" y="85"/>
                    </a:lnTo>
                    <a:lnTo>
                      <a:pt x="1633" y="110"/>
                    </a:lnTo>
                    <a:lnTo>
                      <a:pt x="1678" y="138"/>
                    </a:lnTo>
                    <a:lnTo>
                      <a:pt x="1711" y="171"/>
                    </a:lnTo>
                    <a:lnTo>
                      <a:pt x="1739" y="212"/>
                    </a:lnTo>
                    <a:lnTo>
                      <a:pt x="1760" y="257"/>
                    </a:lnTo>
                    <a:lnTo>
                      <a:pt x="1776" y="310"/>
                    </a:lnTo>
                    <a:lnTo>
                      <a:pt x="1784" y="367"/>
                    </a:lnTo>
                    <a:lnTo>
                      <a:pt x="1784" y="367"/>
                    </a:lnTo>
                    <a:lnTo>
                      <a:pt x="1788" y="428"/>
                    </a:lnTo>
                    <a:lnTo>
                      <a:pt x="1788" y="490"/>
                    </a:lnTo>
                    <a:lnTo>
                      <a:pt x="1780" y="600"/>
                    </a:lnTo>
                    <a:lnTo>
                      <a:pt x="1768" y="706"/>
                    </a:lnTo>
                    <a:lnTo>
                      <a:pt x="1768" y="759"/>
                    </a:lnTo>
                    <a:lnTo>
                      <a:pt x="1768" y="808"/>
                    </a:lnTo>
                    <a:lnTo>
                      <a:pt x="1768" y="808"/>
                    </a:lnTo>
                    <a:lnTo>
                      <a:pt x="1776" y="886"/>
                    </a:lnTo>
                    <a:lnTo>
                      <a:pt x="1788" y="959"/>
                    </a:lnTo>
                    <a:lnTo>
                      <a:pt x="1817" y="1082"/>
                    </a:lnTo>
                    <a:lnTo>
                      <a:pt x="1829" y="1139"/>
                    </a:lnTo>
                    <a:lnTo>
                      <a:pt x="1841" y="1196"/>
                    </a:lnTo>
                    <a:lnTo>
                      <a:pt x="1845" y="1245"/>
                    </a:lnTo>
                    <a:lnTo>
                      <a:pt x="1841" y="1299"/>
                    </a:lnTo>
                    <a:lnTo>
                      <a:pt x="1841" y="1299"/>
                    </a:lnTo>
                    <a:lnTo>
                      <a:pt x="1837" y="1339"/>
                    </a:lnTo>
                    <a:lnTo>
                      <a:pt x="1829" y="1376"/>
                    </a:lnTo>
                    <a:lnTo>
                      <a:pt x="1817" y="1409"/>
                    </a:lnTo>
                    <a:lnTo>
                      <a:pt x="1800" y="1437"/>
                    </a:lnTo>
                    <a:lnTo>
                      <a:pt x="1784" y="1466"/>
                    </a:lnTo>
                    <a:lnTo>
                      <a:pt x="1768" y="1490"/>
                    </a:lnTo>
                    <a:lnTo>
                      <a:pt x="1727" y="1535"/>
                    </a:lnTo>
                    <a:lnTo>
                      <a:pt x="1727" y="1535"/>
                    </a:lnTo>
                    <a:lnTo>
                      <a:pt x="1682" y="1580"/>
                    </a:lnTo>
                    <a:lnTo>
                      <a:pt x="1637" y="1621"/>
                    </a:lnTo>
                    <a:lnTo>
                      <a:pt x="1584" y="1654"/>
                    </a:lnTo>
                    <a:lnTo>
                      <a:pt x="1531" y="1678"/>
                    </a:lnTo>
                    <a:lnTo>
                      <a:pt x="1474" y="1699"/>
                    </a:lnTo>
                    <a:lnTo>
                      <a:pt x="1404" y="1715"/>
                    </a:lnTo>
                    <a:lnTo>
                      <a:pt x="1331" y="1723"/>
                    </a:lnTo>
                    <a:lnTo>
                      <a:pt x="1241" y="1727"/>
                    </a:lnTo>
                    <a:lnTo>
                      <a:pt x="1241" y="1727"/>
                    </a:lnTo>
                    <a:lnTo>
                      <a:pt x="1098" y="1727"/>
                    </a:lnTo>
                    <a:lnTo>
                      <a:pt x="959" y="1719"/>
                    </a:lnTo>
                    <a:lnTo>
                      <a:pt x="833" y="1707"/>
                    </a:lnTo>
                    <a:lnTo>
                      <a:pt x="714" y="1682"/>
                    </a:lnTo>
                    <a:lnTo>
                      <a:pt x="604" y="1658"/>
                    </a:lnTo>
                    <a:lnTo>
                      <a:pt x="502" y="1621"/>
                    </a:lnTo>
                    <a:lnTo>
                      <a:pt x="453" y="1601"/>
                    </a:lnTo>
                    <a:lnTo>
                      <a:pt x="408" y="1580"/>
                    </a:lnTo>
                    <a:lnTo>
                      <a:pt x="367" y="1556"/>
                    </a:lnTo>
                    <a:lnTo>
                      <a:pt x="326" y="1531"/>
                    </a:lnTo>
                    <a:lnTo>
                      <a:pt x="326" y="1531"/>
                    </a:lnTo>
                    <a:lnTo>
                      <a:pt x="269" y="1486"/>
                    </a:lnTo>
                    <a:lnTo>
                      <a:pt x="220" y="1441"/>
                    </a:lnTo>
                    <a:lnTo>
                      <a:pt x="171" y="1392"/>
                    </a:lnTo>
                    <a:lnTo>
                      <a:pt x="130" y="1335"/>
                    </a:lnTo>
                    <a:lnTo>
                      <a:pt x="98" y="1274"/>
                    </a:lnTo>
                    <a:lnTo>
                      <a:pt x="65" y="1213"/>
                    </a:lnTo>
                    <a:lnTo>
                      <a:pt x="41" y="1143"/>
                    </a:lnTo>
                    <a:lnTo>
                      <a:pt x="24" y="1066"/>
                    </a:lnTo>
                    <a:lnTo>
                      <a:pt x="24" y="1066"/>
                    </a:lnTo>
                    <a:lnTo>
                      <a:pt x="12" y="1004"/>
                    </a:lnTo>
                    <a:lnTo>
                      <a:pt x="4" y="939"/>
                    </a:lnTo>
                    <a:lnTo>
                      <a:pt x="0" y="870"/>
                    </a:lnTo>
                    <a:lnTo>
                      <a:pt x="0" y="796"/>
                    </a:lnTo>
                    <a:lnTo>
                      <a:pt x="0" y="718"/>
                    </a:lnTo>
                    <a:lnTo>
                      <a:pt x="8" y="641"/>
                    </a:lnTo>
                    <a:lnTo>
                      <a:pt x="16" y="559"/>
                    </a:lnTo>
                    <a:lnTo>
                      <a:pt x="32" y="473"/>
                    </a:lnTo>
                    <a:lnTo>
                      <a:pt x="32" y="473"/>
                    </a:lnTo>
                    <a:lnTo>
                      <a:pt x="57" y="351"/>
                    </a:lnTo>
                    <a:lnTo>
                      <a:pt x="85" y="253"/>
                    </a:lnTo>
                    <a:lnTo>
                      <a:pt x="102" y="212"/>
                    </a:lnTo>
                    <a:lnTo>
                      <a:pt x="118" y="175"/>
                    </a:lnTo>
                    <a:lnTo>
                      <a:pt x="139" y="142"/>
                    </a:lnTo>
                    <a:lnTo>
                      <a:pt x="155" y="114"/>
                    </a:lnTo>
                    <a:lnTo>
                      <a:pt x="155" y="114"/>
                    </a:lnTo>
                    <a:close/>
                  </a:path>
                </a:pathLst>
              </a:custGeom>
              <a:solidFill>
                <a:srgbClr val="80CFE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46" name="Freeform 22"/>
              <p:cNvSpPr>
                <a:spLocks/>
              </p:cNvSpPr>
              <p:nvPr/>
            </p:nvSpPr>
            <p:spPr bwMode="auto">
              <a:xfrm>
                <a:off x="1810" y="-106"/>
                <a:ext cx="1817" cy="1703"/>
              </a:xfrm>
              <a:custGeom>
                <a:avLst/>
                <a:gdLst/>
                <a:ahLst/>
                <a:cxnLst>
                  <a:cxn ang="0">
                    <a:pos x="155" y="114"/>
                  </a:cxn>
                  <a:cxn ang="0">
                    <a:pos x="192" y="73"/>
                  </a:cxn>
                  <a:cxn ang="0">
                    <a:pos x="233" y="41"/>
                  </a:cxn>
                  <a:cxn ang="0">
                    <a:pos x="318" y="8"/>
                  </a:cxn>
                  <a:cxn ang="0">
                    <a:pos x="416" y="0"/>
                  </a:cxn>
                  <a:cxn ang="0">
                    <a:pos x="527" y="12"/>
                  </a:cxn>
                  <a:cxn ang="0">
                    <a:pos x="563" y="16"/>
                  </a:cxn>
                  <a:cxn ang="0">
                    <a:pos x="670" y="45"/>
                  </a:cxn>
                  <a:cxn ang="0">
                    <a:pos x="751" y="57"/>
                  </a:cxn>
                  <a:cxn ang="0">
                    <a:pos x="845" y="57"/>
                  </a:cxn>
                  <a:cxn ang="0">
                    <a:pos x="951" y="45"/>
                  </a:cxn>
                  <a:cxn ang="0">
                    <a:pos x="1143" y="32"/>
                  </a:cxn>
                  <a:cxn ang="0">
                    <a:pos x="1307" y="32"/>
                  </a:cxn>
                  <a:cxn ang="0">
                    <a:pos x="1449" y="49"/>
                  </a:cxn>
                  <a:cxn ang="0">
                    <a:pos x="1564" y="86"/>
                  </a:cxn>
                  <a:cxn ang="0">
                    <a:pos x="1654" y="139"/>
                  </a:cxn>
                  <a:cxn ang="0">
                    <a:pos x="1715" y="208"/>
                  </a:cxn>
                  <a:cxn ang="0">
                    <a:pos x="1752" y="306"/>
                  </a:cxn>
                  <a:cxn ang="0">
                    <a:pos x="1760" y="363"/>
                  </a:cxn>
                  <a:cxn ang="0">
                    <a:pos x="1760" y="482"/>
                  </a:cxn>
                  <a:cxn ang="0">
                    <a:pos x="1743" y="698"/>
                  </a:cxn>
                  <a:cxn ang="0">
                    <a:pos x="1743" y="796"/>
                  </a:cxn>
                  <a:cxn ang="0">
                    <a:pos x="1748" y="874"/>
                  </a:cxn>
                  <a:cxn ang="0">
                    <a:pos x="1788" y="1070"/>
                  </a:cxn>
                  <a:cxn ang="0">
                    <a:pos x="1813" y="1176"/>
                  </a:cxn>
                  <a:cxn ang="0">
                    <a:pos x="1817" y="1282"/>
                  </a:cxn>
                  <a:cxn ang="0">
                    <a:pos x="1809" y="1319"/>
                  </a:cxn>
                  <a:cxn ang="0">
                    <a:pos x="1788" y="1389"/>
                  </a:cxn>
                  <a:cxn ang="0">
                    <a:pos x="1760" y="1442"/>
                  </a:cxn>
                  <a:cxn ang="0">
                    <a:pos x="1703" y="1511"/>
                  </a:cxn>
                  <a:cxn ang="0">
                    <a:pos x="1658" y="1556"/>
                  </a:cxn>
                  <a:cxn ang="0">
                    <a:pos x="1564" y="1630"/>
                  </a:cxn>
                  <a:cxn ang="0">
                    <a:pos x="1454" y="1675"/>
                  </a:cxn>
                  <a:cxn ang="0">
                    <a:pos x="1311" y="1699"/>
                  </a:cxn>
                  <a:cxn ang="0">
                    <a:pos x="1225" y="1703"/>
                  </a:cxn>
                  <a:cxn ang="0">
                    <a:pos x="947" y="1695"/>
                  </a:cxn>
                  <a:cxn ang="0">
                    <a:pos x="706" y="1658"/>
                  </a:cxn>
                  <a:cxn ang="0">
                    <a:pos x="498" y="1597"/>
                  </a:cxn>
                  <a:cxn ang="0">
                    <a:pos x="404" y="1556"/>
                  </a:cxn>
                  <a:cxn ang="0">
                    <a:pos x="323" y="1507"/>
                  </a:cxn>
                  <a:cxn ang="0">
                    <a:pos x="269" y="1466"/>
                  </a:cxn>
                  <a:cxn ang="0">
                    <a:pos x="171" y="1372"/>
                  </a:cxn>
                  <a:cxn ang="0">
                    <a:pos x="98" y="1258"/>
                  </a:cxn>
                  <a:cxn ang="0">
                    <a:pos x="45" y="1127"/>
                  </a:cxn>
                  <a:cxn ang="0">
                    <a:pos x="24" y="1054"/>
                  </a:cxn>
                  <a:cxn ang="0">
                    <a:pos x="4" y="927"/>
                  </a:cxn>
                  <a:cxn ang="0">
                    <a:pos x="0" y="784"/>
                  </a:cxn>
                  <a:cxn ang="0">
                    <a:pos x="8" y="633"/>
                  </a:cxn>
                  <a:cxn ang="0">
                    <a:pos x="33" y="465"/>
                  </a:cxn>
                  <a:cxn ang="0">
                    <a:pos x="57" y="347"/>
                  </a:cxn>
                  <a:cxn ang="0">
                    <a:pos x="102" y="212"/>
                  </a:cxn>
                  <a:cxn ang="0">
                    <a:pos x="139" y="143"/>
                  </a:cxn>
                  <a:cxn ang="0">
                    <a:pos x="155" y="114"/>
                  </a:cxn>
                </a:cxnLst>
                <a:rect l="0" t="0" r="r" b="b"/>
                <a:pathLst>
                  <a:path w="1817" h="1703">
                    <a:moveTo>
                      <a:pt x="155" y="114"/>
                    </a:moveTo>
                    <a:lnTo>
                      <a:pt x="155" y="114"/>
                    </a:lnTo>
                    <a:lnTo>
                      <a:pt x="176" y="90"/>
                    </a:lnTo>
                    <a:lnTo>
                      <a:pt x="192" y="73"/>
                    </a:lnTo>
                    <a:lnTo>
                      <a:pt x="212" y="57"/>
                    </a:lnTo>
                    <a:lnTo>
                      <a:pt x="233" y="41"/>
                    </a:lnTo>
                    <a:lnTo>
                      <a:pt x="274" y="20"/>
                    </a:lnTo>
                    <a:lnTo>
                      <a:pt x="318" y="8"/>
                    </a:lnTo>
                    <a:lnTo>
                      <a:pt x="367" y="0"/>
                    </a:lnTo>
                    <a:lnTo>
                      <a:pt x="416" y="0"/>
                    </a:lnTo>
                    <a:lnTo>
                      <a:pt x="470" y="4"/>
                    </a:lnTo>
                    <a:lnTo>
                      <a:pt x="527" y="12"/>
                    </a:lnTo>
                    <a:lnTo>
                      <a:pt x="527" y="12"/>
                    </a:lnTo>
                    <a:lnTo>
                      <a:pt x="563" y="16"/>
                    </a:lnTo>
                    <a:lnTo>
                      <a:pt x="596" y="28"/>
                    </a:lnTo>
                    <a:lnTo>
                      <a:pt x="670" y="45"/>
                    </a:lnTo>
                    <a:lnTo>
                      <a:pt x="706" y="53"/>
                    </a:lnTo>
                    <a:lnTo>
                      <a:pt x="751" y="57"/>
                    </a:lnTo>
                    <a:lnTo>
                      <a:pt x="796" y="61"/>
                    </a:lnTo>
                    <a:lnTo>
                      <a:pt x="845" y="57"/>
                    </a:lnTo>
                    <a:lnTo>
                      <a:pt x="845" y="57"/>
                    </a:lnTo>
                    <a:lnTo>
                      <a:pt x="951" y="45"/>
                    </a:lnTo>
                    <a:lnTo>
                      <a:pt x="1049" y="37"/>
                    </a:lnTo>
                    <a:lnTo>
                      <a:pt x="1143" y="32"/>
                    </a:lnTo>
                    <a:lnTo>
                      <a:pt x="1229" y="32"/>
                    </a:lnTo>
                    <a:lnTo>
                      <a:pt x="1307" y="32"/>
                    </a:lnTo>
                    <a:lnTo>
                      <a:pt x="1380" y="41"/>
                    </a:lnTo>
                    <a:lnTo>
                      <a:pt x="1449" y="49"/>
                    </a:lnTo>
                    <a:lnTo>
                      <a:pt x="1511" y="65"/>
                    </a:lnTo>
                    <a:lnTo>
                      <a:pt x="1564" y="86"/>
                    </a:lnTo>
                    <a:lnTo>
                      <a:pt x="1613" y="110"/>
                    </a:lnTo>
                    <a:lnTo>
                      <a:pt x="1654" y="139"/>
                    </a:lnTo>
                    <a:lnTo>
                      <a:pt x="1686" y="171"/>
                    </a:lnTo>
                    <a:lnTo>
                      <a:pt x="1715" y="208"/>
                    </a:lnTo>
                    <a:lnTo>
                      <a:pt x="1735" y="253"/>
                    </a:lnTo>
                    <a:lnTo>
                      <a:pt x="1752" y="306"/>
                    </a:lnTo>
                    <a:lnTo>
                      <a:pt x="1760" y="363"/>
                    </a:lnTo>
                    <a:lnTo>
                      <a:pt x="1760" y="363"/>
                    </a:lnTo>
                    <a:lnTo>
                      <a:pt x="1764" y="425"/>
                    </a:lnTo>
                    <a:lnTo>
                      <a:pt x="1760" y="482"/>
                    </a:lnTo>
                    <a:lnTo>
                      <a:pt x="1752" y="592"/>
                    </a:lnTo>
                    <a:lnTo>
                      <a:pt x="1743" y="698"/>
                    </a:lnTo>
                    <a:lnTo>
                      <a:pt x="1739" y="747"/>
                    </a:lnTo>
                    <a:lnTo>
                      <a:pt x="1743" y="796"/>
                    </a:lnTo>
                    <a:lnTo>
                      <a:pt x="1743" y="796"/>
                    </a:lnTo>
                    <a:lnTo>
                      <a:pt x="1748" y="874"/>
                    </a:lnTo>
                    <a:lnTo>
                      <a:pt x="1760" y="943"/>
                    </a:lnTo>
                    <a:lnTo>
                      <a:pt x="1788" y="1070"/>
                    </a:lnTo>
                    <a:lnTo>
                      <a:pt x="1805" y="1123"/>
                    </a:lnTo>
                    <a:lnTo>
                      <a:pt x="1813" y="1176"/>
                    </a:lnTo>
                    <a:lnTo>
                      <a:pt x="1817" y="1229"/>
                    </a:lnTo>
                    <a:lnTo>
                      <a:pt x="1817" y="1282"/>
                    </a:lnTo>
                    <a:lnTo>
                      <a:pt x="1817" y="1282"/>
                    </a:lnTo>
                    <a:lnTo>
                      <a:pt x="1809" y="1319"/>
                    </a:lnTo>
                    <a:lnTo>
                      <a:pt x="1801" y="1356"/>
                    </a:lnTo>
                    <a:lnTo>
                      <a:pt x="1788" y="1389"/>
                    </a:lnTo>
                    <a:lnTo>
                      <a:pt x="1776" y="1417"/>
                    </a:lnTo>
                    <a:lnTo>
                      <a:pt x="1760" y="1442"/>
                    </a:lnTo>
                    <a:lnTo>
                      <a:pt x="1743" y="1466"/>
                    </a:lnTo>
                    <a:lnTo>
                      <a:pt x="1703" y="1511"/>
                    </a:lnTo>
                    <a:lnTo>
                      <a:pt x="1703" y="1511"/>
                    </a:lnTo>
                    <a:lnTo>
                      <a:pt x="1658" y="1556"/>
                    </a:lnTo>
                    <a:lnTo>
                      <a:pt x="1613" y="1597"/>
                    </a:lnTo>
                    <a:lnTo>
                      <a:pt x="1564" y="1630"/>
                    </a:lnTo>
                    <a:lnTo>
                      <a:pt x="1511" y="1654"/>
                    </a:lnTo>
                    <a:lnTo>
                      <a:pt x="1454" y="1675"/>
                    </a:lnTo>
                    <a:lnTo>
                      <a:pt x="1384" y="1691"/>
                    </a:lnTo>
                    <a:lnTo>
                      <a:pt x="1311" y="1699"/>
                    </a:lnTo>
                    <a:lnTo>
                      <a:pt x="1225" y="1703"/>
                    </a:lnTo>
                    <a:lnTo>
                      <a:pt x="1225" y="1703"/>
                    </a:lnTo>
                    <a:lnTo>
                      <a:pt x="1082" y="1703"/>
                    </a:lnTo>
                    <a:lnTo>
                      <a:pt x="947" y="1695"/>
                    </a:lnTo>
                    <a:lnTo>
                      <a:pt x="821" y="1679"/>
                    </a:lnTo>
                    <a:lnTo>
                      <a:pt x="706" y="1658"/>
                    </a:lnTo>
                    <a:lnTo>
                      <a:pt x="596" y="1634"/>
                    </a:lnTo>
                    <a:lnTo>
                      <a:pt x="498" y="1597"/>
                    </a:lnTo>
                    <a:lnTo>
                      <a:pt x="449" y="1577"/>
                    </a:lnTo>
                    <a:lnTo>
                      <a:pt x="404" y="1556"/>
                    </a:lnTo>
                    <a:lnTo>
                      <a:pt x="363" y="1532"/>
                    </a:lnTo>
                    <a:lnTo>
                      <a:pt x="323" y="1507"/>
                    </a:lnTo>
                    <a:lnTo>
                      <a:pt x="323" y="1507"/>
                    </a:lnTo>
                    <a:lnTo>
                      <a:pt x="269" y="1466"/>
                    </a:lnTo>
                    <a:lnTo>
                      <a:pt x="216" y="1421"/>
                    </a:lnTo>
                    <a:lnTo>
                      <a:pt x="171" y="1372"/>
                    </a:lnTo>
                    <a:lnTo>
                      <a:pt x="131" y="1315"/>
                    </a:lnTo>
                    <a:lnTo>
                      <a:pt x="98" y="1258"/>
                    </a:lnTo>
                    <a:lnTo>
                      <a:pt x="69" y="1193"/>
                    </a:lnTo>
                    <a:lnTo>
                      <a:pt x="45" y="1127"/>
                    </a:lnTo>
                    <a:lnTo>
                      <a:pt x="24" y="1054"/>
                    </a:lnTo>
                    <a:lnTo>
                      <a:pt x="24" y="1054"/>
                    </a:lnTo>
                    <a:lnTo>
                      <a:pt x="12" y="988"/>
                    </a:lnTo>
                    <a:lnTo>
                      <a:pt x="4" y="927"/>
                    </a:lnTo>
                    <a:lnTo>
                      <a:pt x="0" y="858"/>
                    </a:lnTo>
                    <a:lnTo>
                      <a:pt x="0" y="784"/>
                    </a:lnTo>
                    <a:lnTo>
                      <a:pt x="4" y="711"/>
                    </a:lnTo>
                    <a:lnTo>
                      <a:pt x="8" y="633"/>
                    </a:lnTo>
                    <a:lnTo>
                      <a:pt x="20" y="551"/>
                    </a:lnTo>
                    <a:lnTo>
                      <a:pt x="33" y="465"/>
                    </a:lnTo>
                    <a:lnTo>
                      <a:pt x="33" y="465"/>
                    </a:lnTo>
                    <a:lnTo>
                      <a:pt x="57" y="347"/>
                    </a:lnTo>
                    <a:lnTo>
                      <a:pt x="86" y="253"/>
                    </a:lnTo>
                    <a:lnTo>
                      <a:pt x="102" y="212"/>
                    </a:lnTo>
                    <a:lnTo>
                      <a:pt x="118" y="175"/>
                    </a:lnTo>
                    <a:lnTo>
                      <a:pt x="139" y="143"/>
                    </a:lnTo>
                    <a:lnTo>
                      <a:pt x="155" y="114"/>
                    </a:lnTo>
                    <a:lnTo>
                      <a:pt x="155" y="114"/>
                    </a:lnTo>
                    <a:close/>
                  </a:path>
                </a:pathLst>
              </a:custGeom>
              <a:solidFill>
                <a:srgbClr val="78CCE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1826" y="-94"/>
                <a:ext cx="1789" cy="1675"/>
              </a:xfrm>
              <a:custGeom>
                <a:avLst/>
                <a:gdLst/>
                <a:ahLst/>
                <a:cxnLst>
                  <a:cxn ang="0">
                    <a:pos x="151" y="114"/>
                  </a:cxn>
                  <a:cxn ang="0">
                    <a:pos x="188" y="74"/>
                  </a:cxn>
                  <a:cxn ang="0">
                    <a:pos x="225" y="41"/>
                  </a:cxn>
                  <a:cxn ang="0">
                    <a:pos x="311" y="8"/>
                  </a:cxn>
                  <a:cxn ang="0">
                    <a:pos x="409" y="0"/>
                  </a:cxn>
                  <a:cxn ang="0">
                    <a:pos x="515" y="12"/>
                  </a:cxn>
                  <a:cxn ang="0">
                    <a:pos x="552" y="20"/>
                  </a:cxn>
                  <a:cxn ang="0">
                    <a:pos x="658" y="45"/>
                  </a:cxn>
                  <a:cxn ang="0">
                    <a:pos x="735" y="57"/>
                  </a:cxn>
                  <a:cxn ang="0">
                    <a:pos x="829" y="57"/>
                  </a:cxn>
                  <a:cxn ang="0">
                    <a:pos x="1029" y="41"/>
                  </a:cxn>
                  <a:cxn ang="0">
                    <a:pos x="1205" y="33"/>
                  </a:cxn>
                  <a:cxn ang="0">
                    <a:pos x="1356" y="41"/>
                  </a:cxn>
                  <a:cxn ang="0">
                    <a:pos x="1482" y="65"/>
                  </a:cxn>
                  <a:cxn ang="0">
                    <a:pos x="1585" y="110"/>
                  </a:cxn>
                  <a:cxn ang="0">
                    <a:pos x="1658" y="172"/>
                  </a:cxn>
                  <a:cxn ang="0">
                    <a:pos x="1707" y="253"/>
                  </a:cxn>
                  <a:cxn ang="0">
                    <a:pos x="1727" y="359"/>
                  </a:cxn>
                  <a:cxn ang="0">
                    <a:pos x="1732" y="421"/>
                  </a:cxn>
                  <a:cxn ang="0">
                    <a:pos x="1723" y="584"/>
                  </a:cxn>
                  <a:cxn ang="0">
                    <a:pos x="1711" y="735"/>
                  </a:cxn>
                  <a:cxn ang="0">
                    <a:pos x="1711" y="788"/>
                  </a:cxn>
                  <a:cxn ang="0">
                    <a:pos x="1732" y="931"/>
                  </a:cxn>
                  <a:cxn ang="0">
                    <a:pos x="1772" y="1107"/>
                  </a:cxn>
                  <a:cxn ang="0">
                    <a:pos x="1789" y="1209"/>
                  </a:cxn>
                  <a:cxn ang="0">
                    <a:pos x="1785" y="1262"/>
                  </a:cxn>
                  <a:cxn ang="0">
                    <a:pos x="1768" y="1336"/>
                  </a:cxn>
                  <a:cxn ang="0">
                    <a:pos x="1744" y="1393"/>
                  </a:cxn>
                  <a:cxn ang="0">
                    <a:pos x="1711" y="1446"/>
                  </a:cxn>
                  <a:cxn ang="0">
                    <a:pos x="1674" y="1491"/>
                  </a:cxn>
                  <a:cxn ang="0">
                    <a:pos x="1585" y="1573"/>
                  </a:cxn>
                  <a:cxn ang="0">
                    <a:pos x="1487" y="1630"/>
                  </a:cxn>
                  <a:cxn ang="0">
                    <a:pos x="1364" y="1663"/>
                  </a:cxn>
                  <a:cxn ang="0">
                    <a:pos x="1205" y="1675"/>
                  </a:cxn>
                  <a:cxn ang="0">
                    <a:pos x="1062" y="1675"/>
                  </a:cxn>
                  <a:cxn ang="0">
                    <a:pos x="809" y="1654"/>
                  </a:cxn>
                  <a:cxn ang="0">
                    <a:pos x="584" y="1605"/>
                  </a:cxn>
                  <a:cxn ang="0">
                    <a:pos x="441" y="1552"/>
                  </a:cxn>
                  <a:cxn ang="0">
                    <a:pos x="356" y="1511"/>
                  </a:cxn>
                  <a:cxn ang="0">
                    <a:pos x="319" y="1483"/>
                  </a:cxn>
                  <a:cxn ang="0">
                    <a:pos x="213" y="1401"/>
                  </a:cxn>
                  <a:cxn ang="0">
                    <a:pos x="131" y="1295"/>
                  </a:cxn>
                  <a:cxn ang="0">
                    <a:pos x="66" y="1176"/>
                  </a:cxn>
                  <a:cxn ang="0">
                    <a:pos x="25" y="1038"/>
                  </a:cxn>
                  <a:cxn ang="0">
                    <a:pos x="13" y="976"/>
                  </a:cxn>
                  <a:cxn ang="0">
                    <a:pos x="0" y="846"/>
                  </a:cxn>
                  <a:cxn ang="0">
                    <a:pos x="0" y="703"/>
                  </a:cxn>
                  <a:cxn ang="0">
                    <a:pos x="17" y="543"/>
                  </a:cxn>
                  <a:cxn ang="0">
                    <a:pos x="33" y="462"/>
                  </a:cxn>
                  <a:cxn ang="0">
                    <a:pos x="86" y="249"/>
                  </a:cxn>
                  <a:cxn ang="0">
                    <a:pos x="115" y="176"/>
                  </a:cxn>
                  <a:cxn ang="0">
                    <a:pos x="151" y="114"/>
                  </a:cxn>
                </a:cxnLst>
                <a:rect l="0" t="0" r="r" b="b"/>
                <a:pathLst>
                  <a:path w="1789" h="1675">
                    <a:moveTo>
                      <a:pt x="151" y="114"/>
                    </a:moveTo>
                    <a:lnTo>
                      <a:pt x="151" y="114"/>
                    </a:lnTo>
                    <a:lnTo>
                      <a:pt x="172" y="90"/>
                    </a:lnTo>
                    <a:lnTo>
                      <a:pt x="188" y="74"/>
                    </a:lnTo>
                    <a:lnTo>
                      <a:pt x="209" y="57"/>
                    </a:lnTo>
                    <a:lnTo>
                      <a:pt x="225" y="41"/>
                    </a:lnTo>
                    <a:lnTo>
                      <a:pt x="270" y="20"/>
                    </a:lnTo>
                    <a:lnTo>
                      <a:pt x="311" y="8"/>
                    </a:lnTo>
                    <a:lnTo>
                      <a:pt x="360" y="4"/>
                    </a:lnTo>
                    <a:lnTo>
                      <a:pt x="409" y="0"/>
                    </a:lnTo>
                    <a:lnTo>
                      <a:pt x="462" y="4"/>
                    </a:lnTo>
                    <a:lnTo>
                      <a:pt x="515" y="12"/>
                    </a:lnTo>
                    <a:lnTo>
                      <a:pt x="515" y="12"/>
                    </a:lnTo>
                    <a:lnTo>
                      <a:pt x="552" y="20"/>
                    </a:lnTo>
                    <a:lnTo>
                      <a:pt x="588" y="29"/>
                    </a:lnTo>
                    <a:lnTo>
                      <a:pt x="658" y="45"/>
                    </a:lnTo>
                    <a:lnTo>
                      <a:pt x="694" y="53"/>
                    </a:lnTo>
                    <a:lnTo>
                      <a:pt x="735" y="57"/>
                    </a:lnTo>
                    <a:lnTo>
                      <a:pt x="780" y="61"/>
                    </a:lnTo>
                    <a:lnTo>
                      <a:pt x="829" y="57"/>
                    </a:lnTo>
                    <a:lnTo>
                      <a:pt x="829" y="57"/>
                    </a:lnTo>
                    <a:lnTo>
                      <a:pt x="1029" y="41"/>
                    </a:lnTo>
                    <a:lnTo>
                      <a:pt x="1123" y="33"/>
                    </a:lnTo>
                    <a:lnTo>
                      <a:pt x="1205" y="33"/>
                    </a:lnTo>
                    <a:lnTo>
                      <a:pt x="1286" y="37"/>
                    </a:lnTo>
                    <a:lnTo>
                      <a:pt x="1356" y="41"/>
                    </a:lnTo>
                    <a:lnTo>
                      <a:pt x="1425" y="53"/>
                    </a:lnTo>
                    <a:lnTo>
                      <a:pt x="1482" y="65"/>
                    </a:lnTo>
                    <a:lnTo>
                      <a:pt x="1536" y="86"/>
                    </a:lnTo>
                    <a:lnTo>
                      <a:pt x="1585" y="110"/>
                    </a:lnTo>
                    <a:lnTo>
                      <a:pt x="1625" y="135"/>
                    </a:lnTo>
                    <a:lnTo>
                      <a:pt x="1658" y="172"/>
                    </a:lnTo>
                    <a:lnTo>
                      <a:pt x="1687" y="208"/>
                    </a:lnTo>
                    <a:lnTo>
                      <a:pt x="1707" y="253"/>
                    </a:lnTo>
                    <a:lnTo>
                      <a:pt x="1719" y="302"/>
                    </a:lnTo>
                    <a:lnTo>
                      <a:pt x="1727" y="359"/>
                    </a:lnTo>
                    <a:lnTo>
                      <a:pt x="1727" y="359"/>
                    </a:lnTo>
                    <a:lnTo>
                      <a:pt x="1732" y="421"/>
                    </a:lnTo>
                    <a:lnTo>
                      <a:pt x="1732" y="478"/>
                    </a:lnTo>
                    <a:lnTo>
                      <a:pt x="1723" y="584"/>
                    </a:lnTo>
                    <a:lnTo>
                      <a:pt x="1715" y="686"/>
                    </a:lnTo>
                    <a:lnTo>
                      <a:pt x="1711" y="735"/>
                    </a:lnTo>
                    <a:lnTo>
                      <a:pt x="1711" y="788"/>
                    </a:lnTo>
                    <a:lnTo>
                      <a:pt x="1711" y="788"/>
                    </a:lnTo>
                    <a:lnTo>
                      <a:pt x="1719" y="862"/>
                    </a:lnTo>
                    <a:lnTo>
                      <a:pt x="1732" y="931"/>
                    </a:lnTo>
                    <a:lnTo>
                      <a:pt x="1760" y="1054"/>
                    </a:lnTo>
                    <a:lnTo>
                      <a:pt x="1772" y="1107"/>
                    </a:lnTo>
                    <a:lnTo>
                      <a:pt x="1785" y="1160"/>
                    </a:lnTo>
                    <a:lnTo>
                      <a:pt x="1789" y="1209"/>
                    </a:lnTo>
                    <a:lnTo>
                      <a:pt x="1785" y="1262"/>
                    </a:lnTo>
                    <a:lnTo>
                      <a:pt x="1785" y="1262"/>
                    </a:lnTo>
                    <a:lnTo>
                      <a:pt x="1781" y="1299"/>
                    </a:lnTo>
                    <a:lnTo>
                      <a:pt x="1768" y="1336"/>
                    </a:lnTo>
                    <a:lnTo>
                      <a:pt x="1760" y="1364"/>
                    </a:lnTo>
                    <a:lnTo>
                      <a:pt x="1744" y="1393"/>
                    </a:lnTo>
                    <a:lnTo>
                      <a:pt x="1732" y="1422"/>
                    </a:lnTo>
                    <a:lnTo>
                      <a:pt x="1711" y="1446"/>
                    </a:lnTo>
                    <a:lnTo>
                      <a:pt x="1674" y="1491"/>
                    </a:lnTo>
                    <a:lnTo>
                      <a:pt x="1674" y="1491"/>
                    </a:lnTo>
                    <a:lnTo>
                      <a:pt x="1629" y="1532"/>
                    </a:lnTo>
                    <a:lnTo>
                      <a:pt x="1585" y="1573"/>
                    </a:lnTo>
                    <a:lnTo>
                      <a:pt x="1536" y="1601"/>
                    </a:lnTo>
                    <a:lnTo>
                      <a:pt x="1487" y="1630"/>
                    </a:lnTo>
                    <a:lnTo>
                      <a:pt x="1425" y="1650"/>
                    </a:lnTo>
                    <a:lnTo>
                      <a:pt x="1364" y="1663"/>
                    </a:lnTo>
                    <a:lnTo>
                      <a:pt x="1286" y="1675"/>
                    </a:lnTo>
                    <a:lnTo>
                      <a:pt x="1205" y="1675"/>
                    </a:lnTo>
                    <a:lnTo>
                      <a:pt x="1205" y="1675"/>
                    </a:lnTo>
                    <a:lnTo>
                      <a:pt x="1062" y="1675"/>
                    </a:lnTo>
                    <a:lnTo>
                      <a:pt x="931" y="1667"/>
                    </a:lnTo>
                    <a:lnTo>
                      <a:pt x="809" y="1654"/>
                    </a:lnTo>
                    <a:lnTo>
                      <a:pt x="694" y="1634"/>
                    </a:lnTo>
                    <a:lnTo>
                      <a:pt x="584" y="1605"/>
                    </a:lnTo>
                    <a:lnTo>
                      <a:pt x="486" y="1573"/>
                    </a:lnTo>
                    <a:lnTo>
                      <a:pt x="441" y="1552"/>
                    </a:lnTo>
                    <a:lnTo>
                      <a:pt x="396" y="1532"/>
                    </a:lnTo>
                    <a:lnTo>
                      <a:pt x="356" y="1511"/>
                    </a:lnTo>
                    <a:lnTo>
                      <a:pt x="319" y="1483"/>
                    </a:lnTo>
                    <a:lnTo>
                      <a:pt x="319" y="1483"/>
                    </a:lnTo>
                    <a:lnTo>
                      <a:pt x="262" y="1442"/>
                    </a:lnTo>
                    <a:lnTo>
                      <a:pt x="213" y="1401"/>
                    </a:lnTo>
                    <a:lnTo>
                      <a:pt x="168" y="1352"/>
                    </a:lnTo>
                    <a:lnTo>
                      <a:pt x="131" y="1295"/>
                    </a:lnTo>
                    <a:lnTo>
                      <a:pt x="94" y="1238"/>
                    </a:lnTo>
                    <a:lnTo>
                      <a:pt x="66" y="1176"/>
                    </a:lnTo>
                    <a:lnTo>
                      <a:pt x="41" y="1107"/>
                    </a:lnTo>
                    <a:lnTo>
                      <a:pt x="25" y="1038"/>
                    </a:lnTo>
                    <a:lnTo>
                      <a:pt x="25" y="1038"/>
                    </a:lnTo>
                    <a:lnTo>
                      <a:pt x="13" y="976"/>
                    </a:lnTo>
                    <a:lnTo>
                      <a:pt x="4" y="911"/>
                    </a:lnTo>
                    <a:lnTo>
                      <a:pt x="0" y="846"/>
                    </a:lnTo>
                    <a:lnTo>
                      <a:pt x="0" y="776"/>
                    </a:lnTo>
                    <a:lnTo>
                      <a:pt x="0" y="703"/>
                    </a:lnTo>
                    <a:lnTo>
                      <a:pt x="8" y="625"/>
                    </a:lnTo>
                    <a:lnTo>
                      <a:pt x="17" y="543"/>
                    </a:lnTo>
                    <a:lnTo>
                      <a:pt x="33" y="462"/>
                    </a:lnTo>
                    <a:lnTo>
                      <a:pt x="33" y="462"/>
                    </a:lnTo>
                    <a:lnTo>
                      <a:pt x="57" y="343"/>
                    </a:lnTo>
                    <a:lnTo>
                      <a:pt x="86" y="249"/>
                    </a:lnTo>
                    <a:lnTo>
                      <a:pt x="98" y="208"/>
                    </a:lnTo>
                    <a:lnTo>
                      <a:pt x="115" y="176"/>
                    </a:lnTo>
                    <a:lnTo>
                      <a:pt x="135" y="143"/>
                    </a:lnTo>
                    <a:lnTo>
                      <a:pt x="151" y="114"/>
                    </a:lnTo>
                    <a:lnTo>
                      <a:pt x="151" y="114"/>
                    </a:lnTo>
                    <a:close/>
                  </a:path>
                </a:pathLst>
              </a:custGeom>
              <a:solidFill>
                <a:srgbClr val="6FC9D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1839" y="-78"/>
                <a:ext cx="1759" cy="1647"/>
              </a:xfrm>
              <a:custGeom>
                <a:avLst/>
                <a:gdLst/>
                <a:ahLst/>
                <a:cxnLst>
                  <a:cxn ang="0">
                    <a:pos x="151" y="111"/>
                  </a:cxn>
                  <a:cxn ang="0">
                    <a:pos x="224" y="41"/>
                  </a:cxn>
                  <a:cxn ang="0">
                    <a:pos x="310" y="4"/>
                  </a:cxn>
                  <a:cxn ang="0">
                    <a:pos x="404" y="0"/>
                  </a:cxn>
                  <a:cxn ang="0">
                    <a:pos x="510" y="9"/>
                  </a:cxn>
                  <a:cxn ang="0">
                    <a:pos x="543" y="17"/>
                  </a:cxn>
                  <a:cxn ang="0">
                    <a:pos x="649" y="45"/>
                  </a:cxn>
                  <a:cxn ang="0">
                    <a:pos x="726" y="58"/>
                  </a:cxn>
                  <a:cxn ang="0">
                    <a:pos x="820" y="53"/>
                  </a:cxn>
                  <a:cxn ang="0">
                    <a:pos x="1016" y="37"/>
                  </a:cxn>
                  <a:cxn ang="0">
                    <a:pos x="1188" y="29"/>
                  </a:cxn>
                  <a:cxn ang="0">
                    <a:pos x="1335" y="37"/>
                  </a:cxn>
                  <a:cxn ang="0">
                    <a:pos x="1461" y="62"/>
                  </a:cxn>
                  <a:cxn ang="0">
                    <a:pos x="1559" y="102"/>
                  </a:cxn>
                  <a:cxn ang="0">
                    <a:pos x="1633" y="164"/>
                  </a:cxn>
                  <a:cxn ang="0">
                    <a:pos x="1682" y="245"/>
                  </a:cxn>
                  <a:cxn ang="0">
                    <a:pos x="1702" y="352"/>
                  </a:cxn>
                  <a:cxn ang="0">
                    <a:pos x="1706" y="409"/>
                  </a:cxn>
                  <a:cxn ang="0">
                    <a:pos x="1694" y="572"/>
                  </a:cxn>
                  <a:cxn ang="0">
                    <a:pos x="1686" y="723"/>
                  </a:cxn>
                  <a:cxn ang="0">
                    <a:pos x="1686" y="772"/>
                  </a:cxn>
                  <a:cxn ang="0">
                    <a:pos x="1702" y="915"/>
                  </a:cxn>
                  <a:cxn ang="0">
                    <a:pos x="1747" y="1087"/>
                  </a:cxn>
                  <a:cxn ang="0">
                    <a:pos x="1759" y="1189"/>
                  </a:cxn>
                  <a:cxn ang="0">
                    <a:pos x="1759" y="1238"/>
                  </a:cxn>
                  <a:cxn ang="0">
                    <a:pos x="1743" y="1312"/>
                  </a:cxn>
                  <a:cxn ang="0">
                    <a:pos x="1719" y="1369"/>
                  </a:cxn>
                  <a:cxn ang="0">
                    <a:pos x="1686" y="1418"/>
                  </a:cxn>
                  <a:cxn ang="0">
                    <a:pos x="1649" y="1463"/>
                  </a:cxn>
                  <a:cxn ang="0">
                    <a:pos x="1559" y="1544"/>
                  </a:cxn>
                  <a:cxn ang="0">
                    <a:pos x="1461" y="1602"/>
                  </a:cxn>
                  <a:cxn ang="0">
                    <a:pos x="1343" y="1634"/>
                  </a:cxn>
                  <a:cxn ang="0">
                    <a:pos x="1184" y="1647"/>
                  </a:cxn>
                  <a:cxn ang="0">
                    <a:pos x="1049" y="1647"/>
                  </a:cxn>
                  <a:cxn ang="0">
                    <a:pos x="796" y="1626"/>
                  </a:cxn>
                  <a:cxn ang="0">
                    <a:pos x="579" y="1577"/>
                  </a:cxn>
                  <a:cxn ang="0">
                    <a:pos x="436" y="1524"/>
                  </a:cxn>
                  <a:cxn ang="0">
                    <a:pos x="351" y="1483"/>
                  </a:cxn>
                  <a:cxn ang="0">
                    <a:pos x="314" y="1459"/>
                  </a:cxn>
                  <a:cxn ang="0">
                    <a:pos x="212" y="1373"/>
                  </a:cxn>
                  <a:cxn ang="0">
                    <a:pos x="130" y="1275"/>
                  </a:cxn>
                  <a:cxn ang="0">
                    <a:pos x="65" y="1156"/>
                  </a:cxn>
                  <a:cxn ang="0">
                    <a:pos x="24" y="1017"/>
                  </a:cxn>
                  <a:cxn ang="0">
                    <a:pos x="12" y="956"/>
                  </a:cxn>
                  <a:cxn ang="0">
                    <a:pos x="4" y="830"/>
                  </a:cxn>
                  <a:cxn ang="0">
                    <a:pos x="4" y="687"/>
                  </a:cxn>
                  <a:cxn ang="0">
                    <a:pos x="20" y="531"/>
                  </a:cxn>
                  <a:cxn ang="0">
                    <a:pos x="32" y="450"/>
                  </a:cxn>
                  <a:cxn ang="0">
                    <a:pos x="85" y="245"/>
                  </a:cxn>
                  <a:cxn ang="0">
                    <a:pos x="118" y="168"/>
                  </a:cxn>
                  <a:cxn ang="0">
                    <a:pos x="151" y="111"/>
                  </a:cxn>
                </a:cxnLst>
                <a:rect l="0" t="0" r="r" b="b"/>
                <a:pathLst>
                  <a:path w="1759" h="1647">
                    <a:moveTo>
                      <a:pt x="151" y="111"/>
                    </a:moveTo>
                    <a:lnTo>
                      <a:pt x="151" y="111"/>
                    </a:lnTo>
                    <a:lnTo>
                      <a:pt x="187" y="70"/>
                    </a:lnTo>
                    <a:lnTo>
                      <a:pt x="224" y="41"/>
                    </a:lnTo>
                    <a:lnTo>
                      <a:pt x="265" y="17"/>
                    </a:lnTo>
                    <a:lnTo>
                      <a:pt x="310" y="4"/>
                    </a:lnTo>
                    <a:lnTo>
                      <a:pt x="355" y="0"/>
                    </a:lnTo>
                    <a:lnTo>
                      <a:pt x="404" y="0"/>
                    </a:lnTo>
                    <a:lnTo>
                      <a:pt x="457" y="4"/>
                    </a:lnTo>
                    <a:lnTo>
                      <a:pt x="510" y="9"/>
                    </a:lnTo>
                    <a:lnTo>
                      <a:pt x="510" y="9"/>
                    </a:lnTo>
                    <a:lnTo>
                      <a:pt x="543" y="17"/>
                    </a:lnTo>
                    <a:lnTo>
                      <a:pt x="579" y="25"/>
                    </a:lnTo>
                    <a:lnTo>
                      <a:pt x="649" y="45"/>
                    </a:lnTo>
                    <a:lnTo>
                      <a:pt x="686" y="49"/>
                    </a:lnTo>
                    <a:lnTo>
                      <a:pt x="726" y="58"/>
                    </a:lnTo>
                    <a:lnTo>
                      <a:pt x="771" y="58"/>
                    </a:lnTo>
                    <a:lnTo>
                      <a:pt x="820" y="53"/>
                    </a:lnTo>
                    <a:lnTo>
                      <a:pt x="820" y="53"/>
                    </a:lnTo>
                    <a:lnTo>
                      <a:pt x="1016" y="37"/>
                    </a:lnTo>
                    <a:lnTo>
                      <a:pt x="1106" y="33"/>
                    </a:lnTo>
                    <a:lnTo>
                      <a:pt x="1188" y="29"/>
                    </a:lnTo>
                    <a:lnTo>
                      <a:pt x="1265" y="33"/>
                    </a:lnTo>
                    <a:lnTo>
                      <a:pt x="1335" y="37"/>
                    </a:lnTo>
                    <a:lnTo>
                      <a:pt x="1400" y="49"/>
                    </a:lnTo>
                    <a:lnTo>
                      <a:pt x="1461" y="62"/>
                    </a:lnTo>
                    <a:lnTo>
                      <a:pt x="1514" y="82"/>
                    </a:lnTo>
                    <a:lnTo>
                      <a:pt x="1559" y="102"/>
                    </a:lnTo>
                    <a:lnTo>
                      <a:pt x="1600" y="131"/>
                    </a:lnTo>
                    <a:lnTo>
                      <a:pt x="1633" y="164"/>
                    </a:lnTo>
                    <a:lnTo>
                      <a:pt x="1657" y="205"/>
                    </a:lnTo>
                    <a:lnTo>
                      <a:pt x="1682" y="245"/>
                    </a:lnTo>
                    <a:lnTo>
                      <a:pt x="1694" y="294"/>
                    </a:lnTo>
                    <a:lnTo>
                      <a:pt x="1702" y="352"/>
                    </a:lnTo>
                    <a:lnTo>
                      <a:pt x="1702" y="352"/>
                    </a:lnTo>
                    <a:lnTo>
                      <a:pt x="1706" y="409"/>
                    </a:lnTo>
                    <a:lnTo>
                      <a:pt x="1702" y="466"/>
                    </a:lnTo>
                    <a:lnTo>
                      <a:pt x="1694" y="572"/>
                    </a:lnTo>
                    <a:lnTo>
                      <a:pt x="1686" y="674"/>
                    </a:lnTo>
                    <a:lnTo>
                      <a:pt x="1686" y="723"/>
                    </a:lnTo>
                    <a:lnTo>
                      <a:pt x="1686" y="772"/>
                    </a:lnTo>
                    <a:lnTo>
                      <a:pt x="1686" y="772"/>
                    </a:lnTo>
                    <a:lnTo>
                      <a:pt x="1694" y="846"/>
                    </a:lnTo>
                    <a:lnTo>
                      <a:pt x="1702" y="915"/>
                    </a:lnTo>
                    <a:lnTo>
                      <a:pt x="1731" y="1034"/>
                    </a:lnTo>
                    <a:lnTo>
                      <a:pt x="1747" y="1087"/>
                    </a:lnTo>
                    <a:lnTo>
                      <a:pt x="1755" y="1140"/>
                    </a:lnTo>
                    <a:lnTo>
                      <a:pt x="1759" y="1189"/>
                    </a:lnTo>
                    <a:lnTo>
                      <a:pt x="1759" y="1238"/>
                    </a:lnTo>
                    <a:lnTo>
                      <a:pt x="1759" y="1238"/>
                    </a:lnTo>
                    <a:lnTo>
                      <a:pt x="1751" y="1275"/>
                    </a:lnTo>
                    <a:lnTo>
                      <a:pt x="1743" y="1312"/>
                    </a:lnTo>
                    <a:lnTo>
                      <a:pt x="1731" y="1340"/>
                    </a:lnTo>
                    <a:lnTo>
                      <a:pt x="1719" y="1369"/>
                    </a:lnTo>
                    <a:lnTo>
                      <a:pt x="1702" y="1393"/>
                    </a:lnTo>
                    <a:lnTo>
                      <a:pt x="1686" y="1418"/>
                    </a:lnTo>
                    <a:lnTo>
                      <a:pt x="1649" y="1463"/>
                    </a:lnTo>
                    <a:lnTo>
                      <a:pt x="1649" y="1463"/>
                    </a:lnTo>
                    <a:lnTo>
                      <a:pt x="1604" y="1508"/>
                    </a:lnTo>
                    <a:lnTo>
                      <a:pt x="1559" y="1544"/>
                    </a:lnTo>
                    <a:lnTo>
                      <a:pt x="1514" y="1573"/>
                    </a:lnTo>
                    <a:lnTo>
                      <a:pt x="1461" y="1602"/>
                    </a:lnTo>
                    <a:lnTo>
                      <a:pt x="1404" y="1618"/>
                    </a:lnTo>
                    <a:lnTo>
                      <a:pt x="1343" y="1634"/>
                    </a:lnTo>
                    <a:lnTo>
                      <a:pt x="1269" y="1642"/>
                    </a:lnTo>
                    <a:lnTo>
                      <a:pt x="1184" y="1647"/>
                    </a:lnTo>
                    <a:lnTo>
                      <a:pt x="1184" y="1647"/>
                    </a:lnTo>
                    <a:lnTo>
                      <a:pt x="1049" y="1647"/>
                    </a:lnTo>
                    <a:lnTo>
                      <a:pt x="918" y="1638"/>
                    </a:lnTo>
                    <a:lnTo>
                      <a:pt x="796" y="1626"/>
                    </a:lnTo>
                    <a:lnTo>
                      <a:pt x="681" y="1606"/>
                    </a:lnTo>
                    <a:lnTo>
                      <a:pt x="579" y="1577"/>
                    </a:lnTo>
                    <a:lnTo>
                      <a:pt x="481" y="1544"/>
                    </a:lnTo>
                    <a:lnTo>
                      <a:pt x="436" y="1524"/>
                    </a:lnTo>
                    <a:lnTo>
                      <a:pt x="392" y="1504"/>
                    </a:lnTo>
                    <a:lnTo>
                      <a:pt x="351" y="1483"/>
                    </a:lnTo>
                    <a:lnTo>
                      <a:pt x="314" y="1459"/>
                    </a:lnTo>
                    <a:lnTo>
                      <a:pt x="314" y="1459"/>
                    </a:lnTo>
                    <a:lnTo>
                      <a:pt x="261" y="1418"/>
                    </a:lnTo>
                    <a:lnTo>
                      <a:pt x="212" y="1373"/>
                    </a:lnTo>
                    <a:lnTo>
                      <a:pt x="167" y="1324"/>
                    </a:lnTo>
                    <a:lnTo>
                      <a:pt x="130" y="1275"/>
                    </a:lnTo>
                    <a:lnTo>
                      <a:pt x="93" y="1218"/>
                    </a:lnTo>
                    <a:lnTo>
                      <a:pt x="65" y="1156"/>
                    </a:lnTo>
                    <a:lnTo>
                      <a:pt x="44" y="1087"/>
                    </a:lnTo>
                    <a:lnTo>
                      <a:pt x="24" y="1017"/>
                    </a:lnTo>
                    <a:lnTo>
                      <a:pt x="24" y="1017"/>
                    </a:lnTo>
                    <a:lnTo>
                      <a:pt x="12" y="956"/>
                    </a:lnTo>
                    <a:lnTo>
                      <a:pt x="8" y="895"/>
                    </a:lnTo>
                    <a:lnTo>
                      <a:pt x="4" y="830"/>
                    </a:lnTo>
                    <a:lnTo>
                      <a:pt x="0" y="760"/>
                    </a:lnTo>
                    <a:lnTo>
                      <a:pt x="4" y="687"/>
                    </a:lnTo>
                    <a:lnTo>
                      <a:pt x="12" y="613"/>
                    </a:lnTo>
                    <a:lnTo>
                      <a:pt x="20" y="531"/>
                    </a:lnTo>
                    <a:lnTo>
                      <a:pt x="32" y="450"/>
                    </a:lnTo>
                    <a:lnTo>
                      <a:pt x="32" y="450"/>
                    </a:lnTo>
                    <a:lnTo>
                      <a:pt x="57" y="335"/>
                    </a:lnTo>
                    <a:lnTo>
                      <a:pt x="85" y="245"/>
                    </a:lnTo>
                    <a:lnTo>
                      <a:pt x="102" y="205"/>
                    </a:lnTo>
                    <a:lnTo>
                      <a:pt x="118" y="168"/>
                    </a:lnTo>
                    <a:lnTo>
                      <a:pt x="134" y="139"/>
                    </a:lnTo>
                    <a:lnTo>
                      <a:pt x="151" y="111"/>
                    </a:lnTo>
                    <a:lnTo>
                      <a:pt x="151" y="111"/>
                    </a:lnTo>
                    <a:close/>
                  </a:path>
                </a:pathLst>
              </a:custGeom>
              <a:solidFill>
                <a:srgbClr val="67C6D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49" name="Freeform 25"/>
              <p:cNvSpPr>
                <a:spLocks/>
              </p:cNvSpPr>
              <p:nvPr/>
            </p:nvSpPr>
            <p:spPr bwMode="auto">
              <a:xfrm>
                <a:off x="1855" y="-65"/>
                <a:ext cx="1727" cy="1621"/>
              </a:xfrm>
              <a:custGeom>
                <a:avLst/>
                <a:gdLst/>
                <a:ahLst/>
                <a:cxnLst>
                  <a:cxn ang="0">
                    <a:pos x="147" y="110"/>
                  </a:cxn>
                  <a:cxn ang="0">
                    <a:pos x="220" y="40"/>
                  </a:cxn>
                  <a:cxn ang="0">
                    <a:pos x="302" y="8"/>
                  </a:cxn>
                  <a:cxn ang="0">
                    <a:pos x="396" y="0"/>
                  </a:cxn>
                  <a:cxn ang="0">
                    <a:pos x="498" y="12"/>
                  </a:cxn>
                  <a:cxn ang="0">
                    <a:pos x="567" y="24"/>
                  </a:cxn>
                  <a:cxn ang="0">
                    <a:pos x="674" y="53"/>
                  </a:cxn>
                  <a:cxn ang="0">
                    <a:pos x="755" y="57"/>
                  </a:cxn>
                  <a:cxn ang="0">
                    <a:pos x="804" y="53"/>
                  </a:cxn>
                  <a:cxn ang="0">
                    <a:pos x="1086" y="32"/>
                  </a:cxn>
                  <a:cxn ang="0">
                    <a:pos x="1241" y="32"/>
                  </a:cxn>
                  <a:cxn ang="0">
                    <a:pos x="1376" y="49"/>
                  </a:cxn>
                  <a:cxn ang="0">
                    <a:pos x="1486" y="81"/>
                  </a:cxn>
                  <a:cxn ang="0">
                    <a:pos x="1572" y="130"/>
                  </a:cxn>
                  <a:cxn ang="0">
                    <a:pos x="1629" y="200"/>
                  </a:cxn>
                  <a:cxn ang="0">
                    <a:pos x="1666" y="290"/>
                  </a:cxn>
                  <a:cxn ang="0">
                    <a:pos x="1674" y="343"/>
                  </a:cxn>
                  <a:cxn ang="0">
                    <a:pos x="1674" y="461"/>
                  </a:cxn>
                  <a:cxn ang="0">
                    <a:pos x="1658" y="661"/>
                  </a:cxn>
                  <a:cxn ang="0">
                    <a:pos x="1658" y="759"/>
                  </a:cxn>
                  <a:cxn ang="0">
                    <a:pos x="1662" y="833"/>
                  </a:cxn>
                  <a:cxn ang="0">
                    <a:pos x="1703" y="1017"/>
                  </a:cxn>
                  <a:cxn ang="0">
                    <a:pos x="1723" y="1119"/>
                  </a:cxn>
                  <a:cxn ang="0">
                    <a:pos x="1727" y="1217"/>
                  </a:cxn>
                  <a:cxn ang="0">
                    <a:pos x="1719" y="1254"/>
                  </a:cxn>
                  <a:cxn ang="0">
                    <a:pos x="1703" y="1319"/>
                  </a:cxn>
                  <a:cxn ang="0">
                    <a:pos x="1674" y="1372"/>
                  </a:cxn>
                  <a:cxn ang="0">
                    <a:pos x="1621" y="1437"/>
                  </a:cxn>
                  <a:cxn ang="0">
                    <a:pos x="1576" y="1482"/>
                  </a:cxn>
                  <a:cxn ang="0">
                    <a:pos x="1486" y="1548"/>
                  </a:cxn>
                  <a:cxn ang="0">
                    <a:pos x="1380" y="1593"/>
                  </a:cxn>
                  <a:cxn ang="0">
                    <a:pos x="1245" y="1617"/>
                  </a:cxn>
                  <a:cxn ang="0">
                    <a:pos x="1164" y="1621"/>
                  </a:cxn>
                  <a:cxn ang="0">
                    <a:pos x="902" y="1613"/>
                  </a:cxn>
                  <a:cxn ang="0">
                    <a:pos x="670" y="1576"/>
                  </a:cxn>
                  <a:cxn ang="0">
                    <a:pos x="474" y="1519"/>
                  </a:cxn>
                  <a:cxn ang="0">
                    <a:pos x="384" y="1482"/>
                  </a:cxn>
                  <a:cxn ang="0">
                    <a:pos x="306" y="1433"/>
                  </a:cxn>
                  <a:cxn ang="0">
                    <a:pos x="253" y="1397"/>
                  </a:cxn>
                  <a:cxn ang="0">
                    <a:pos x="163" y="1303"/>
                  </a:cxn>
                  <a:cxn ang="0">
                    <a:pos x="94" y="1196"/>
                  </a:cxn>
                  <a:cxn ang="0">
                    <a:pos x="41" y="1070"/>
                  </a:cxn>
                  <a:cxn ang="0">
                    <a:pos x="24" y="1000"/>
                  </a:cxn>
                  <a:cxn ang="0">
                    <a:pos x="4" y="882"/>
                  </a:cxn>
                  <a:cxn ang="0">
                    <a:pos x="0" y="747"/>
                  </a:cxn>
                  <a:cxn ang="0">
                    <a:pos x="8" y="600"/>
                  </a:cxn>
                  <a:cxn ang="0">
                    <a:pos x="33" y="445"/>
                  </a:cxn>
                  <a:cxn ang="0">
                    <a:pos x="53" y="330"/>
                  </a:cxn>
                  <a:cxn ang="0">
                    <a:pos x="98" y="200"/>
                  </a:cxn>
                  <a:cxn ang="0">
                    <a:pos x="131" y="134"/>
                  </a:cxn>
                  <a:cxn ang="0">
                    <a:pos x="147" y="110"/>
                  </a:cxn>
                </a:cxnLst>
                <a:rect l="0" t="0" r="r" b="b"/>
                <a:pathLst>
                  <a:path w="1727" h="1621">
                    <a:moveTo>
                      <a:pt x="147" y="110"/>
                    </a:moveTo>
                    <a:lnTo>
                      <a:pt x="147" y="110"/>
                    </a:lnTo>
                    <a:lnTo>
                      <a:pt x="184" y="69"/>
                    </a:lnTo>
                    <a:lnTo>
                      <a:pt x="220" y="40"/>
                    </a:lnTo>
                    <a:lnTo>
                      <a:pt x="261" y="20"/>
                    </a:lnTo>
                    <a:lnTo>
                      <a:pt x="302" y="8"/>
                    </a:lnTo>
                    <a:lnTo>
                      <a:pt x="347" y="0"/>
                    </a:lnTo>
                    <a:lnTo>
                      <a:pt x="396" y="0"/>
                    </a:lnTo>
                    <a:lnTo>
                      <a:pt x="445" y="4"/>
                    </a:lnTo>
                    <a:lnTo>
                      <a:pt x="498" y="12"/>
                    </a:lnTo>
                    <a:lnTo>
                      <a:pt x="498" y="12"/>
                    </a:lnTo>
                    <a:lnTo>
                      <a:pt x="567" y="24"/>
                    </a:lnTo>
                    <a:lnTo>
                      <a:pt x="637" y="45"/>
                    </a:lnTo>
                    <a:lnTo>
                      <a:pt x="674" y="53"/>
                    </a:lnTo>
                    <a:lnTo>
                      <a:pt x="710" y="57"/>
                    </a:lnTo>
                    <a:lnTo>
                      <a:pt x="755" y="57"/>
                    </a:lnTo>
                    <a:lnTo>
                      <a:pt x="804" y="53"/>
                    </a:lnTo>
                    <a:lnTo>
                      <a:pt x="804" y="53"/>
                    </a:lnTo>
                    <a:lnTo>
                      <a:pt x="996" y="36"/>
                    </a:lnTo>
                    <a:lnTo>
                      <a:pt x="1086" y="32"/>
                    </a:lnTo>
                    <a:lnTo>
                      <a:pt x="1168" y="32"/>
                    </a:lnTo>
                    <a:lnTo>
                      <a:pt x="1241" y="32"/>
                    </a:lnTo>
                    <a:lnTo>
                      <a:pt x="1315" y="40"/>
                    </a:lnTo>
                    <a:lnTo>
                      <a:pt x="1376" y="49"/>
                    </a:lnTo>
                    <a:lnTo>
                      <a:pt x="1433" y="61"/>
                    </a:lnTo>
                    <a:lnTo>
                      <a:pt x="1486" y="81"/>
                    </a:lnTo>
                    <a:lnTo>
                      <a:pt x="1531" y="102"/>
                    </a:lnTo>
                    <a:lnTo>
                      <a:pt x="1572" y="130"/>
                    </a:lnTo>
                    <a:lnTo>
                      <a:pt x="1605" y="163"/>
                    </a:lnTo>
                    <a:lnTo>
                      <a:pt x="1629" y="200"/>
                    </a:lnTo>
                    <a:lnTo>
                      <a:pt x="1649" y="245"/>
                    </a:lnTo>
                    <a:lnTo>
                      <a:pt x="1666" y="290"/>
                    </a:lnTo>
                    <a:lnTo>
                      <a:pt x="1674" y="343"/>
                    </a:lnTo>
                    <a:lnTo>
                      <a:pt x="1674" y="343"/>
                    </a:lnTo>
                    <a:lnTo>
                      <a:pt x="1674" y="404"/>
                    </a:lnTo>
                    <a:lnTo>
                      <a:pt x="1674" y="461"/>
                    </a:lnTo>
                    <a:lnTo>
                      <a:pt x="1666" y="563"/>
                    </a:lnTo>
                    <a:lnTo>
                      <a:pt x="1658" y="661"/>
                    </a:lnTo>
                    <a:lnTo>
                      <a:pt x="1654" y="710"/>
                    </a:lnTo>
                    <a:lnTo>
                      <a:pt x="1658" y="759"/>
                    </a:lnTo>
                    <a:lnTo>
                      <a:pt x="1658" y="759"/>
                    </a:lnTo>
                    <a:lnTo>
                      <a:pt x="1662" y="833"/>
                    </a:lnTo>
                    <a:lnTo>
                      <a:pt x="1674" y="898"/>
                    </a:lnTo>
                    <a:lnTo>
                      <a:pt x="1703" y="1017"/>
                    </a:lnTo>
                    <a:lnTo>
                      <a:pt x="1715" y="1070"/>
                    </a:lnTo>
                    <a:lnTo>
                      <a:pt x="1723" y="1119"/>
                    </a:lnTo>
                    <a:lnTo>
                      <a:pt x="1727" y="1168"/>
                    </a:lnTo>
                    <a:lnTo>
                      <a:pt x="1727" y="1217"/>
                    </a:lnTo>
                    <a:lnTo>
                      <a:pt x="1727" y="1217"/>
                    </a:lnTo>
                    <a:lnTo>
                      <a:pt x="1719" y="1254"/>
                    </a:lnTo>
                    <a:lnTo>
                      <a:pt x="1711" y="1290"/>
                    </a:lnTo>
                    <a:lnTo>
                      <a:pt x="1703" y="1319"/>
                    </a:lnTo>
                    <a:lnTo>
                      <a:pt x="1686" y="1348"/>
                    </a:lnTo>
                    <a:lnTo>
                      <a:pt x="1674" y="1372"/>
                    </a:lnTo>
                    <a:lnTo>
                      <a:pt x="1658" y="1397"/>
                    </a:lnTo>
                    <a:lnTo>
                      <a:pt x="1621" y="1437"/>
                    </a:lnTo>
                    <a:lnTo>
                      <a:pt x="1621" y="1437"/>
                    </a:lnTo>
                    <a:lnTo>
                      <a:pt x="1576" y="1482"/>
                    </a:lnTo>
                    <a:lnTo>
                      <a:pt x="1531" y="1519"/>
                    </a:lnTo>
                    <a:lnTo>
                      <a:pt x="1486" y="1548"/>
                    </a:lnTo>
                    <a:lnTo>
                      <a:pt x="1437" y="1572"/>
                    </a:lnTo>
                    <a:lnTo>
                      <a:pt x="1380" y="1593"/>
                    </a:lnTo>
                    <a:lnTo>
                      <a:pt x="1319" y="1609"/>
                    </a:lnTo>
                    <a:lnTo>
                      <a:pt x="1245" y="1617"/>
                    </a:lnTo>
                    <a:lnTo>
                      <a:pt x="1164" y="1621"/>
                    </a:lnTo>
                    <a:lnTo>
                      <a:pt x="1164" y="1621"/>
                    </a:lnTo>
                    <a:lnTo>
                      <a:pt x="1029" y="1617"/>
                    </a:lnTo>
                    <a:lnTo>
                      <a:pt x="902" y="1613"/>
                    </a:lnTo>
                    <a:lnTo>
                      <a:pt x="780" y="1597"/>
                    </a:lnTo>
                    <a:lnTo>
                      <a:pt x="670" y="1576"/>
                    </a:lnTo>
                    <a:lnTo>
                      <a:pt x="567" y="1552"/>
                    </a:lnTo>
                    <a:lnTo>
                      <a:pt x="474" y="1519"/>
                    </a:lnTo>
                    <a:lnTo>
                      <a:pt x="429" y="1503"/>
                    </a:lnTo>
                    <a:lnTo>
                      <a:pt x="384" y="1482"/>
                    </a:lnTo>
                    <a:lnTo>
                      <a:pt x="343" y="1458"/>
                    </a:lnTo>
                    <a:lnTo>
                      <a:pt x="306" y="1433"/>
                    </a:lnTo>
                    <a:lnTo>
                      <a:pt x="306" y="1433"/>
                    </a:lnTo>
                    <a:lnTo>
                      <a:pt x="253" y="1397"/>
                    </a:lnTo>
                    <a:lnTo>
                      <a:pt x="208" y="1352"/>
                    </a:lnTo>
                    <a:lnTo>
                      <a:pt x="163" y="1303"/>
                    </a:lnTo>
                    <a:lnTo>
                      <a:pt x="126" y="1254"/>
                    </a:lnTo>
                    <a:lnTo>
                      <a:pt x="94" y="1196"/>
                    </a:lnTo>
                    <a:lnTo>
                      <a:pt x="65" y="1135"/>
                    </a:lnTo>
                    <a:lnTo>
                      <a:pt x="41" y="1070"/>
                    </a:lnTo>
                    <a:lnTo>
                      <a:pt x="24" y="1000"/>
                    </a:lnTo>
                    <a:lnTo>
                      <a:pt x="24" y="1000"/>
                    </a:lnTo>
                    <a:lnTo>
                      <a:pt x="12" y="943"/>
                    </a:lnTo>
                    <a:lnTo>
                      <a:pt x="4" y="882"/>
                    </a:lnTo>
                    <a:lnTo>
                      <a:pt x="0" y="817"/>
                    </a:lnTo>
                    <a:lnTo>
                      <a:pt x="0" y="747"/>
                    </a:lnTo>
                    <a:lnTo>
                      <a:pt x="4" y="678"/>
                    </a:lnTo>
                    <a:lnTo>
                      <a:pt x="8" y="600"/>
                    </a:lnTo>
                    <a:lnTo>
                      <a:pt x="16" y="522"/>
                    </a:lnTo>
                    <a:lnTo>
                      <a:pt x="33" y="445"/>
                    </a:lnTo>
                    <a:lnTo>
                      <a:pt x="33" y="445"/>
                    </a:lnTo>
                    <a:lnTo>
                      <a:pt x="53" y="330"/>
                    </a:lnTo>
                    <a:lnTo>
                      <a:pt x="82" y="241"/>
                    </a:lnTo>
                    <a:lnTo>
                      <a:pt x="98" y="200"/>
                    </a:lnTo>
                    <a:lnTo>
                      <a:pt x="114" y="167"/>
                    </a:lnTo>
                    <a:lnTo>
                      <a:pt x="131" y="134"/>
                    </a:lnTo>
                    <a:lnTo>
                      <a:pt x="147" y="110"/>
                    </a:lnTo>
                    <a:lnTo>
                      <a:pt x="147" y="110"/>
                    </a:lnTo>
                    <a:close/>
                  </a:path>
                </a:pathLst>
              </a:custGeom>
              <a:solidFill>
                <a:srgbClr val="5FC3D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1871" y="-49"/>
                <a:ext cx="1699" cy="1589"/>
              </a:xfrm>
              <a:custGeom>
                <a:avLst/>
                <a:gdLst/>
                <a:ahLst/>
                <a:cxnLst>
                  <a:cxn ang="0">
                    <a:pos x="143" y="106"/>
                  </a:cxn>
                  <a:cxn ang="0">
                    <a:pos x="217" y="37"/>
                  </a:cxn>
                  <a:cxn ang="0">
                    <a:pos x="294" y="4"/>
                  </a:cxn>
                  <a:cxn ang="0">
                    <a:pos x="388" y="0"/>
                  </a:cxn>
                  <a:cxn ang="0">
                    <a:pos x="490" y="8"/>
                  </a:cxn>
                  <a:cxn ang="0">
                    <a:pos x="556" y="24"/>
                  </a:cxn>
                  <a:cxn ang="0">
                    <a:pos x="662" y="49"/>
                  </a:cxn>
                  <a:cxn ang="0">
                    <a:pos x="739" y="53"/>
                  </a:cxn>
                  <a:cxn ang="0">
                    <a:pos x="788" y="53"/>
                  </a:cxn>
                  <a:cxn ang="0">
                    <a:pos x="1066" y="29"/>
                  </a:cxn>
                  <a:cxn ang="0">
                    <a:pos x="1221" y="29"/>
                  </a:cxn>
                  <a:cxn ang="0">
                    <a:pos x="1352" y="45"/>
                  </a:cxn>
                  <a:cxn ang="0">
                    <a:pos x="1458" y="78"/>
                  </a:cxn>
                  <a:cxn ang="0">
                    <a:pos x="1544" y="127"/>
                  </a:cxn>
                  <a:cxn ang="0">
                    <a:pos x="1601" y="196"/>
                  </a:cxn>
                  <a:cxn ang="0">
                    <a:pos x="1633" y="282"/>
                  </a:cxn>
                  <a:cxn ang="0">
                    <a:pos x="1642" y="335"/>
                  </a:cxn>
                  <a:cxn ang="0">
                    <a:pos x="1646" y="449"/>
                  </a:cxn>
                  <a:cxn ang="0">
                    <a:pos x="1629" y="649"/>
                  </a:cxn>
                  <a:cxn ang="0">
                    <a:pos x="1625" y="743"/>
                  </a:cxn>
                  <a:cxn ang="0">
                    <a:pos x="1633" y="817"/>
                  </a:cxn>
                  <a:cxn ang="0">
                    <a:pos x="1670" y="997"/>
                  </a:cxn>
                  <a:cxn ang="0">
                    <a:pos x="1695" y="1099"/>
                  </a:cxn>
                  <a:cxn ang="0">
                    <a:pos x="1695" y="1197"/>
                  </a:cxn>
                  <a:cxn ang="0">
                    <a:pos x="1691" y="1234"/>
                  </a:cxn>
                  <a:cxn ang="0">
                    <a:pos x="1670" y="1295"/>
                  </a:cxn>
                  <a:cxn ang="0">
                    <a:pos x="1642" y="1348"/>
                  </a:cxn>
                  <a:cxn ang="0">
                    <a:pos x="1589" y="1413"/>
                  </a:cxn>
                  <a:cxn ang="0">
                    <a:pos x="1548" y="1454"/>
                  </a:cxn>
                  <a:cxn ang="0">
                    <a:pos x="1458" y="1520"/>
                  </a:cxn>
                  <a:cxn ang="0">
                    <a:pos x="1356" y="1564"/>
                  </a:cxn>
                  <a:cxn ang="0">
                    <a:pos x="1225" y="1585"/>
                  </a:cxn>
                  <a:cxn ang="0">
                    <a:pos x="1143" y="1589"/>
                  </a:cxn>
                  <a:cxn ang="0">
                    <a:pos x="886" y="1581"/>
                  </a:cxn>
                  <a:cxn ang="0">
                    <a:pos x="658" y="1548"/>
                  </a:cxn>
                  <a:cxn ang="0">
                    <a:pos x="462" y="1491"/>
                  </a:cxn>
                  <a:cxn ang="0">
                    <a:pos x="339" y="1430"/>
                  </a:cxn>
                  <a:cxn ang="0">
                    <a:pos x="298" y="1409"/>
                  </a:cxn>
                  <a:cxn ang="0">
                    <a:pos x="200" y="1328"/>
                  </a:cxn>
                  <a:cxn ang="0">
                    <a:pos x="123" y="1230"/>
                  </a:cxn>
                  <a:cxn ang="0">
                    <a:pos x="61" y="1115"/>
                  </a:cxn>
                  <a:cxn ang="0">
                    <a:pos x="21" y="980"/>
                  </a:cxn>
                  <a:cxn ang="0">
                    <a:pos x="12" y="923"/>
                  </a:cxn>
                  <a:cxn ang="0">
                    <a:pos x="0" y="801"/>
                  </a:cxn>
                  <a:cxn ang="0">
                    <a:pos x="0" y="662"/>
                  </a:cxn>
                  <a:cxn ang="0">
                    <a:pos x="17" y="515"/>
                  </a:cxn>
                  <a:cxn ang="0">
                    <a:pos x="29" y="433"/>
                  </a:cxn>
                  <a:cxn ang="0">
                    <a:pos x="78" y="233"/>
                  </a:cxn>
                  <a:cxn ang="0">
                    <a:pos x="110" y="163"/>
                  </a:cxn>
                  <a:cxn ang="0">
                    <a:pos x="143" y="106"/>
                  </a:cxn>
                </a:cxnLst>
                <a:rect l="0" t="0" r="r" b="b"/>
                <a:pathLst>
                  <a:path w="1699" h="1589">
                    <a:moveTo>
                      <a:pt x="143" y="106"/>
                    </a:moveTo>
                    <a:lnTo>
                      <a:pt x="143" y="106"/>
                    </a:lnTo>
                    <a:lnTo>
                      <a:pt x="180" y="65"/>
                    </a:lnTo>
                    <a:lnTo>
                      <a:pt x="217" y="37"/>
                    </a:lnTo>
                    <a:lnTo>
                      <a:pt x="253" y="16"/>
                    </a:lnTo>
                    <a:lnTo>
                      <a:pt x="294" y="4"/>
                    </a:lnTo>
                    <a:lnTo>
                      <a:pt x="339" y="0"/>
                    </a:lnTo>
                    <a:lnTo>
                      <a:pt x="388" y="0"/>
                    </a:lnTo>
                    <a:lnTo>
                      <a:pt x="437" y="4"/>
                    </a:lnTo>
                    <a:lnTo>
                      <a:pt x="490" y="8"/>
                    </a:lnTo>
                    <a:lnTo>
                      <a:pt x="490" y="8"/>
                    </a:lnTo>
                    <a:lnTo>
                      <a:pt x="556" y="24"/>
                    </a:lnTo>
                    <a:lnTo>
                      <a:pt x="625" y="41"/>
                    </a:lnTo>
                    <a:lnTo>
                      <a:pt x="662" y="49"/>
                    </a:lnTo>
                    <a:lnTo>
                      <a:pt x="698" y="53"/>
                    </a:lnTo>
                    <a:lnTo>
                      <a:pt x="739" y="53"/>
                    </a:lnTo>
                    <a:lnTo>
                      <a:pt x="788" y="53"/>
                    </a:lnTo>
                    <a:lnTo>
                      <a:pt x="788" y="53"/>
                    </a:lnTo>
                    <a:lnTo>
                      <a:pt x="980" y="33"/>
                    </a:lnTo>
                    <a:lnTo>
                      <a:pt x="1066" y="29"/>
                    </a:lnTo>
                    <a:lnTo>
                      <a:pt x="1148" y="29"/>
                    </a:lnTo>
                    <a:lnTo>
                      <a:pt x="1221" y="29"/>
                    </a:lnTo>
                    <a:lnTo>
                      <a:pt x="1290" y="37"/>
                    </a:lnTo>
                    <a:lnTo>
                      <a:pt x="1352" y="45"/>
                    </a:lnTo>
                    <a:lnTo>
                      <a:pt x="1409" y="61"/>
                    </a:lnTo>
                    <a:lnTo>
                      <a:pt x="1458" y="78"/>
                    </a:lnTo>
                    <a:lnTo>
                      <a:pt x="1503" y="98"/>
                    </a:lnTo>
                    <a:lnTo>
                      <a:pt x="1544" y="127"/>
                    </a:lnTo>
                    <a:lnTo>
                      <a:pt x="1576" y="159"/>
                    </a:lnTo>
                    <a:lnTo>
                      <a:pt x="1601" y="196"/>
                    </a:lnTo>
                    <a:lnTo>
                      <a:pt x="1621" y="237"/>
                    </a:lnTo>
                    <a:lnTo>
                      <a:pt x="1633" y="282"/>
                    </a:lnTo>
                    <a:lnTo>
                      <a:pt x="1642" y="335"/>
                    </a:lnTo>
                    <a:lnTo>
                      <a:pt x="1642" y="335"/>
                    </a:lnTo>
                    <a:lnTo>
                      <a:pt x="1646" y="396"/>
                    </a:lnTo>
                    <a:lnTo>
                      <a:pt x="1646" y="449"/>
                    </a:lnTo>
                    <a:lnTo>
                      <a:pt x="1638" y="551"/>
                    </a:lnTo>
                    <a:lnTo>
                      <a:pt x="1629" y="649"/>
                    </a:lnTo>
                    <a:lnTo>
                      <a:pt x="1625" y="698"/>
                    </a:lnTo>
                    <a:lnTo>
                      <a:pt x="1625" y="743"/>
                    </a:lnTo>
                    <a:lnTo>
                      <a:pt x="1625" y="743"/>
                    </a:lnTo>
                    <a:lnTo>
                      <a:pt x="1633" y="817"/>
                    </a:lnTo>
                    <a:lnTo>
                      <a:pt x="1646" y="882"/>
                    </a:lnTo>
                    <a:lnTo>
                      <a:pt x="1670" y="997"/>
                    </a:lnTo>
                    <a:lnTo>
                      <a:pt x="1682" y="1050"/>
                    </a:lnTo>
                    <a:lnTo>
                      <a:pt x="1695" y="1099"/>
                    </a:lnTo>
                    <a:lnTo>
                      <a:pt x="1699" y="1148"/>
                    </a:lnTo>
                    <a:lnTo>
                      <a:pt x="1695" y="1197"/>
                    </a:lnTo>
                    <a:lnTo>
                      <a:pt x="1695" y="1197"/>
                    </a:lnTo>
                    <a:lnTo>
                      <a:pt x="1691" y="1234"/>
                    </a:lnTo>
                    <a:lnTo>
                      <a:pt x="1682" y="1266"/>
                    </a:lnTo>
                    <a:lnTo>
                      <a:pt x="1670" y="1295"/>
                    </a:lnTo>
                    <a:lnTo>
                      <a:pt x="1658" y="1323"/>
                    </a:lnTo>
                    <a:lnTo>
                      <a:pt x="1642" y="1348"/>
                    </a:lnTo>
                    <a:lnTo>
                      <a:pt x="1625" y="1368"/>
                    </a:lnTo>
                    <a:lnTo>
                      <a:pt x="1589" y="1413"/>
                    </a:lnTo>
                    <a:lnTo>
                      <a:pt x="1589" y="1413"/>
                    </a:lnTo>
                    <a:lnTo>
                      <a:pt x="1548" y="1454"/>
                    </a:lnTo>
                    <a:lnTo>
                      <a:pt x="1503" y="1491"/>
                    </a:lnTo>
                    <a:lnTo>
                      <a:pt x="1458" y="1520"/>
                    </a:lnTo>
                    <a:lnTo>
                      <a:pt x="1409" y="1544"/>
                    </a:lnTo>
                    <a:lnTo>
                      <a:pt x="1356" y="1564"/>
                    </a:lnTo>
                    <a:lnTo>
                      <a:pt x="1295" y="1577"/>
                    </a:lnTo>
                    <a:lnTo>
                      <a:pt x="1225" y="1585"/>
                    </a:lnTo>
                    <a:lnTo>
                      <a:pt x="1143" y="1589"/>
                    </a:lnTo>
                    <a:lnTo>
                      <a:pt x="1143" y="1589"/>
                    </a:lnTo>
                    <a:lnTo>
                      <a:pt x="1009" y="1589"/>
                    </a:lnTo>
                    <a:lnTo>
                      <a:pt x="886" y="1581"/>
                    </a:lnTo>
                    <a:lnTo>
                      <a:pt x="768" y="1569"/>
                    </a:lnTo>
                    <a:lnTo>
                      <a:pt x="658" y="1548"/>
                    </a:lnTo>
                    <a:lnTo>
                      <a:pt x="556" y="1524"/>
                    </a:lnTo>
                    <a:lnTo>
                      <a:pt x="462" y="1491"/>
                    </a:lnTo>
                    <a:lnTo>
                      <a:pt x="376" y="1454"/>
                    </a:lnTo>
                    <a:lnTo>
                      <a:pt x="339" y="1430"/>
                    </a:lnTo>
                    <a:lnTo>
                      <a:pt x="298" y="1409"/>
                    </a:lnTo>
                    <a:lnTo>
                      <a:pt x="298" y="1409"/>
                    </a:lnTo>
                    <a:lnTo>
                      <a:pt x="249" y="1368"/>
                    </a:lnTo>
                    <a:lnTo>
                      <a:pt x="200" y="1328"/>
                    </a:lnTo>
                    <a:lnTo>
                      <a:pt x="159" y="1279"/>
                    </a:lnTo>
                    <a:lnTo>
                      <a:pt x="123" y="1230"/>
                    </a:lnTo>
                    <a:lnTo>
                      <a:pt x="90" y="1172"/>
                    </a:lnTo>
                    <a:lnTo>
                      <a:pt x="61" y="1115"/>
                    </a:lnTo>
                    <a:lnTo>
                      <a:pt x="37" y="1050"/>
                    </a:lnTo>
                    <a:lnTo>
                      <a:pt x="21" y="980"/>
                    </a:lnTo>
                    <a:lnTo>
                      <a:pt x="21" y="980"/>
                    </a:lnTo>
                    <a:lnTo>
                      <a:pt x="12" y="923"/>
                    </a:lnTo>
                    <a:lnTo>
                      <a:pt x="4" y="862"/>
                    </a:lnTo>
                    <a:lnTo>
                      <a:pt x="0" y="801"/>
                    </a:lnTo>
                    <a:lnTo>
                      <a:pt x="0" y="731"/>
                    </a:lnTo>
                    <a:lnTo>
                      <a:pt x="0" y="662"/>
                    </a:lnTo>
                    <a:lnTo>
                      <a:pt x="8" y="588"/>
                    </a:lnTo>
                    <a:lnTo>
                      <a:pt x="17" y="515"/>
                    </a:lnTo>
                    <a:lnTo>
                      <a:pt x="29" y="433"/>
                    </a:lnTo>
                    <a:lnTo>
                      <a:pt x="29" y="433"/>
                    </a:lnTo>
                    <a:lnTo>
                      <a:pt x="53" y="323"/>
                    </a:lnTo>
                    <a:lnTo>
                      <a:pt x="78" y="233"/>
                    </a:lnTo>
                    <a:lnTo>
                      <a:pt x="94" y="196"/>
                    </a:lnTo>
                    <a:lnTo>
                      <a:pt x="110" y="163"/>
                    </a:lnTo>
                    <a:lnTo>
                      <a:pt x="127" y="131"/>
                    </a:lnTo>
                    <a:lnTo>
                      <a:pt x="143" y="106"/>
                    </a:lnTo>
                    <a:lnTo>
                      <a:pt x="143" y="106"/>
                    </a:lnTo>
                    <a:close/>
                  </a:path>
                </a:pathLst>
              </a:custGeom>
              <a:solidFill>
                <a:srgbClr val="56C0D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1883" y="-37"/>
                <a:ext cx="1670" cy="1565"/>
              </a:xfrm>
              <a:custGeom>
                <a:avLst/>
                <a:gdLst/>
                <a:ahLst/>
                <a:cxnLst>
                  <a:cxn ang="0">
                    <a:pos x="1617" y="331"/>
                  </a:cxn>
                  <a:cxn ang="0">
                    <a:pos x="1617" y="445"/>
                  </a:cxn>
                  <a:cxn ang="0">
                    <a:pos x="1601" y="642"/>
                  </a:cxn>
                  <a:cxn ang="0">
                    <a:pos x="1601" y="735"/>
                  </a:cxn>
                  <a:cxn ang="0">
                    <a:pos x="1609" y="805"/>
                  </a:cxn>
                  <a:cxn ang="0">
                    <a:pos x="1646" y="981"/>
                  </a:cxn>
                  <a:cxn ang="0">
                    <a:pos x="1666" y="1083"/>
                  </a:cxn>
                  <a:cxn ang="0">
                    <a:pos x="1670" y="1177"/>
                  </a:cxn>
                  <a:cxn ang="0">
                    <a:pos x="1662" y="1213"/>
                  </a:cxn>
                  <a:cxn ang="0">
                    <a:pos x="1646" y="1275"/>
                  </a:cxn>
                  <a:cxn ang="0">
                    <a:pos x="1617" y="1324"/>
                  </a:cxn>
                  <a:cxn ang="0">
                    <a:pos x="1564" y="1389"/>
                  </a:cxn>
                  <a:cxn ang="0">
                    <a:pos x="1523" y="1430"/>
                  </a:cxn>
                  <a:cxn ang="0">
                    <a:pos x="1438" y="1495"/>
                  </a:cxn>
                  <a:cxn ang="0">
                    <a:pos x="1336" y="1540"/>
                  </a:cxn>
                  <a:cxn ang="0">
                    <a:pos x="1205" y="1561"/>
                  </a:cxn>
                  <a:cxn ang="0">
                    <a:pos x="1127" y="1565"/>
                  </a:cxn>
                  <a:cxn ang="0">
                    <a:pos x="870" y="1557"/>
                  </a:cxn>
                  <a:cxn ang="0">
                    <a:pos x="650" y="1524"/>
                  </a:cxn>
                  <a:cxn ang="0">
                    <a:pos x="458" y="1467"/>
                  </a:cxn>
                  <a:cxn ang="0">
                    <a:pos x="335" y="1409"/>
                  </a:cxn>
                  <a:cxn ang="0">
                    <a:pos x="299" y="1385"/>
                  </a:cxn>
                  <a:cxn ang="0">
                    <a:pos x="201" y="1303"/>
                  </a:cxn>
                  <a:cxn ang="0">
                    <a:pos x="123" y="1209"/>
                  </a:cxn>
                  <a:cxn ang="0">
                    <a:pos x="62" y="1095"/>
                  </a:cxn>
                  <a:cxn ang="0">
                    <a:pos x="25" y="968"/>
                  </a:cxn>
                  <a:cxn ang="0">
                    <a:pos x="13" y="911"/>
                  </a:cxn>
                  <a:cxn ang="0">
                    <a:pos x="0" y="789"/>
                  </a:cxn>
                  <a:cxn ang="0">
                    <a:pos x="5" y="654"/>
                  </a:cxn>
                  <a:cxn ang="0">
                    <a:pos x="21" y="507"/>
                  </a:cxn>
                  <a:cxn ang="0">
                    <a:pos x="33" y="429"/>
                  </a:cxn>
                  <a:cxn ang="0">
                    <a:pos x="82" y="233"/>
                  </a:cxn>
                  <a:cxn ang="0">
                    <a:pos x="111" y="160"/>
                  </a:cxn>
                  <a:cxn ang="0">
                    <a:pos x="143" y="106"/>
                  </a:cxn>
                  <a:cxn ang="0">
                    <a:pos x="176" y="66"/>
                  </a:cxn>
                  <a:cxn ang="0">
                    <a:pos x="254" y="17"/>
                  </a:cxn>
                  <a:cxn ang="0">
                    <a:pos x="339" y="0"/>
                  </a:cxn>
                  <a:cxn ang="0">
                    <a:pos x="433" y="4"/>
                  </a:cxn>
                  <a:cxn ang="0">
                    <a:pos x="482" y="12"/>
                  </a:cxn>
                  <a:cxn ang="0">
                    <a:pos x="617" y="41"/>
                  </a:cxn>
                  <a:cxn ang="0">
                    <a:pos x="691" y="53"/>
                  </a:cxn>
                  <a:cxn ang="0">
                    <a:pos x="776" y="53"/>
                  </a:cxn>
                  <a:cxn ang="0">
                    <a:pos x="964" y="37"/>
                  </a:cxn>
                  <a:cxn ang="0">
                    <a:pos x="1127" y="29"/>
                  </a:cxn>
                  <a:cxn ang="0">
                    <a:pos x="1270" y="37"/>
                  </a:cxn>
                  <a:cxn ang="0">
                    <a:pos x="1389" y="61"/>
                  </a:cxn>
                  <a:cxn ang="0">
                    <a:pos x="1479" y="98"/>
                  </a:cxn>
                  <a:cxn ang="0">
                    <a:pos x="1548" y="155"/>
                  </a:cxn>
                  <a:cxn ang="0">
                    <a:pos x="1597" y="233"/>
                  </a:cxn>
                  <a:cxn ang="0">
                    <a:pos x="1617" y="331"/>
                  </a:cxn>
                </a:cxnLst>
                <a:rect l="0" t="0" r="r" b="b"/>
                <a:pathLst>
                  <a:path w="1670" h="1565">
                    <a:moveTo>
                      <a:pt x="1617" y="331"/>
                    </a:moveTo>
                    <a:lnTo>
                      <a:pt x="1617" y="331"/>
                    </a:lnTo>
                    <a:lnTo>
                      <a:pt x="1617" y="388"/>
                    </a:lnTo>
                    <a:lnTo>
                      <a:pt x="1617" y="445"/>
                    </a:lnTo>
                    <a:lnTo>
                      <a:pt x="1609" y="543"/>
                    </a:lnTo>
                    <a:lnTo>
                      <a:pt x="1601" y="642"/>
                    </a:lnTo>
                    <a:lnTo>
                      <a:pt x="1601" y="686"/>
                    </a:lnTo>
                    <a:lnTo>
                      <a:pt x="1601" y="735"/>
                    </a:lnTo>
                    <a:lnTo>
                      <a:pt x="1601" y="735"/>
                    </a:lnTo>
                    <a:lnTo>
                      <a:pt x="1609" y="805"/>
                    </a:lnTo>
                    <a:lnTo>
                      <a:pt x="1617" y="866"/>
                    </a:lnTo>
                    <a:lnTo>
                      <a:pt x="1646" y="981"/>
                    </a:lnTo>
                    <a:lnTo>
                      <a:pt x="1658" y="1034"/>
                    </a:lnTo>
                    <a:lnTo>
                      <a:pt x="1666" y="1083"/>
                    </a:lnTo>
                    <a:lnTo>
                      <a:pt x="1670" y="1128"/>
                    </a:lnTo>
                    <a:lnTo>
                      <a:pt x="1670" y="1177"/>
                    </a:lnTo>
                    <a:lnTo>
                      <a:pt x="1670" y="1177"/>
                    </a:lnTo>
                    <a:lnTo>
                      <a:pt x="1662" y="1213"/>
                    </a:lnTo>
                    <a:lnTo>
                      <a:pt x="1654" y="1246"/>
                    </a:lnTo>
                    <a:lnTo>
                      <a:pt x="1646" y="1275"/>
                    </a:lnTo>
                    <a:lnTo>
                      <a:pt x="1630" y="1299"/>
                    </a:lnTo>
                    <a:lnTo>
                      <a:pt x="1617" y="1324"/>
                    </a:lnTo>
                    <a:lnTo>
                      <a:pt x="1601" y="1348"/>
                    </a:lnTo>
                    <a:lnTo>
                      <a:pt x="1564" y="1389"/>
                    </a:lnTo>
                    <a:lnTo>
                      <a:pt x="1564" y="1389"/>
                    </a:lnTo>
                    <a:lnTo>
                      <a:pt x="1523" y="1430"/>
                    </a:lnTo>
                    <a:lnTo>
                      <a:pt x="1483" y="1467"/>
                    </a:lnTo>
                    <a:lnTo>
                      <a:pt x="1438" y="1495"/>
                    </a:lnTo>
                    <a:lnTo>
                      <a:pt x="1389" y="1520"/>
                    </a:lnTo>
                    <a:lnTo>
                      <a:pt x="1336" y="1540"/>
                    </a:lnTo>
                    <a:lnTo>
                      <a:pt x="1274" y="1552"/>
                    </a:lnTo>
                    <a:lnTo>
                      <a:pt x="1205" y="1561"/>
                    </a:lnTo>
                    <a:lnTo>
                      <a:pt x="1127" y="1565"/>
                    </a:lnTo>
                    <a:lnTo>
                      <a:pt x="1127" y="1565"/>
                    </a:lnTo>
                    <a:lnTo>
                      <a:pt x="997" y="1561"/>
                    </a:lnTo>
                    <a:lnTo>
                      <a:pt x="870" y="1557"/>
                    </a:lnTo>
                    <a:lnTo>
                      <a:pt x="756" y="1544"/>
                    </a:lnTo>
                    <a:lnTo>
                      <a:pt x="650" y="1524"/>
                    </a:lnTo>
                    <a:lnTo>
                      <a:pt x="548" y="1499"/>
                    </a:lnTo>
                    <a:lnTo>
                      <a:pt x="458" y="1467"/>
                    </a:lnTo>
                    <a:lnTo>
                      <a:pt x="372" y="1430"/>
                    </a:lnTo>
                    <a:lnTo>
                      <a:pt x="335" y="1409"/>
                    </a:lnTo>
                    <a:lnTo>
                      <a:pt x="299" y="1385"/>
                    </a:lnTo>
                    <a:lnTo>
                      <a:pt x="299" y="1385"/>
                    </a:lnTo>
                    <a:lnTo>
                      <a:pt x="245" y="1348"/>
                    </a:lnTo>
                    <a:lnTo>
                      <a:pt x="201" y="1303"/>
                    </a:lnTo>
                    <a:lnTo>
                      <a:pt x="160" y="1258"/>
                    </a:lnTo>
                    <a:lnTo>
                      <a:pt x="123" y="1209"/>
                    </a:lnTo>
                    <a:lnTo>
                      <a:pt x="90" y="1156"/>
                    </a:lnTo>
                    <a:lnTo>
                      <a:pt x="62" y="1095"/>
                    </a:lnTo>
                    <a:lnTo>
                      <a:pt x="41" y="1034"/>
                    </a:lnTo>
                    <a:lnTo>
                      <a:pt x="25" y="968"/>
                    </a:lnTo>
                    <a:lnTo>
                      <a:pt x="25" y="968"/>
                    </a:lnTo>
                    <a:lnTo>
                      <a:pt x="13" y="911"/>
                    </a:lnTo>
                    <a:lnTo>
                      <a:pt x="5" y="850"/>
                    </a:lnTo>
                    <a:lnTo>
                      <a:pt x="0" y="789"/>
                    </a:lnTo>
                    <a:lnTo>
                      <a:pt x="0" y="723"/>
                    </a:lnTo>
                    <a:lnTo>
                      <a:pt x="5" y="654"/>
                    </a:lnTo>
                    <a:lnTo>
                      <a:pt x="9" y="580"/>
                    </a:lnTo>
                    <a:lnTo>
                      <a:pt x="21" y="507"/>
                    </a:lnTo>
                    <a:lnTo>
                      <a:pt x="33" y="429"/>
                    </a:lnTo>
                    <a:lnTo>
                      <a:pt x="33" y="429"/>
                    </a:lnTo>
                    <a:lnTo>
                      <a:pt x="54" y="319"/>
                    </a:lnTo>
                    <a:lnTo>
                      <a:pt x="82" y="233"/>
                    </a:lnTo>
                    <a:lnTo>
                      <a:pt x="94" y="196"/>
                    </a:lnTo>
                    <a:lnTo>
                      <a:pt x="111" y="160"/>
                    </a:lnTo>
                    <a:lnTo>
                      <a:pt x="127" y="131"/>
                    </a:lnTo>
                    <a:lnTo>
                      <a:pt x="143" y="106"/>
                    </a:lnTo>
                    <a:lnTo>
                      <a:pt x="143" y="106"/>
                    </a:lnTo>
                    <a:lnTo>
                      <a:pt x="176" y="66"/>
                    </a:lnTo>
                    <a:lnTo>
                      <a:pt x="213" y="37"/>
                    </a:lnTo>
                    <a:lnTo>
                      <a:pt x="254" y="17"/>
                    </a:lnTo>
                    <a:lnTo>
                      <a:pt x="294" y="4"/>
                    </a:lnTo>
                    <a:lnTo>
                      <a:pt x="339" y="0"/>
                    </a:lnTo>
                    <a:lnTo>
                      <a:pt x="384" y="0"/>
                    </a:lnTo>
                    <a:lnTo>
                      <a:pt x="433" y="4"/>
                    </a:lnTo>
                    <a:lnTo>
                      <a:pt x="482" y="12"/>
                    </a:lnTo>
                    <a:lnTo>
                      <a:pt x="482" y="12"/>
                    </a:lnTo>
                    <a:lnTo>
                      <a:pt x="548" y="25"/>
                    </a:lnTo>
                    <a:lnTo>
                      <a:pt x="617" y="41"/>
                    </a:lnTo>
                    <a:lnTo>
                      <a:pt x="650" y="49"/>
                    </a:lnTo>
                    <a:lnTo>
                      <a:pt x="691" y="53"/>
                    </a:lnTo>
                    <a:lnTo>
                      <a:pt x="731" y="53"/>
                    </a:lnTo>
                    <a:lnTo>
                      <a:pt x="776" y="53"/>
                    </a:lnTo>
                    <a:lnTo>
                      <a:pt x="776" y="53"/>
                    </a:lnTo>
                    <a:lnTo>
                      <a:pt x="964" y="37"/>
                    </a:lnTo>
                    <a:lnTo>
                      <a:pt x="1050" y="29"/>
                    </a:lnTo>
                    <a:lnTo>
                      <a:pt x="1127" y="29"/>
                    </a:lnTo>
                    <a:lnTo>
                      <a:pt x="1201" y="33"/>
                    </a:lnTo>
                    <a:lnTo>
                      <a:pt x="1270" y="37"/>
                    </a:lnTo>
                    <a:lnTo>
                      <a:pt x="1332" y="45"/>
                    </a:lnTo>
                    <a:lnTo>
                      <a:pt x="1389" y="61"/>
                    </a:lnTo>
                    <a:lnTo>
                      <a:pt x="1438" y="78"/>
                    </a:lnTo>
                    <a:lnTo>
                      <a:pt x="1479" y="98"/>
                    </a:lnTo>
                    <a:lnTo>
                      <a:pt x="1519" y="127"/>
                    </a:lnTo>
                    <a:lnTo>
                      <a:pt x="1548" y="155"/>
                    </a:lnTo>
                    <a:lnTo>
                      <a:pt x="1577" y="192"/>
                    </a:lnTo>
                    <a:lnTo>
                      <a:pt x="1597" y="233"/>
                    </a:lnTo>
                    <a:lnTo>
                      <a:pt x="1609" y="282"/>
                    </a:lnTo>
                    <a:lnTo>
                      <a:pt x="1617" y="331"/>
                    </a:lnTo>
                    <a:lnTo>
                      <a:pt x="1617" y="331"/>
                    </a:lnTo>
                    <a:close/>
                  </a:path>
                </a:pathLst>
              </a:custGeom>
              <a:solidFill>
                <a:srgbClr val="4EBDD7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52" name="Freeform 28"/>
              <p:cNvSpPr>
                <a:spLocks/>
              </p:cNvSpPr>
              <p:nvPr/>
            </p:nvSpPr>
            <p:spPr bwMode="auto">
              <a:xfrm>
                <a:off x="1659" y="-196"/>
                <a:ext cx="2111" cy="1744"/>
              </a:xfrm>
              <a:custGeom>
                <a:avLst/>
                <a:gdLst/>
                <a:ahLst/>
                <a:cxnLst>
                  <a:cxn ang="0">
                    <a:pos x="2074" y="1238"/>
                  </a:cxn>
                  <a:cxn ang="0">
                    <a:pos x="2001" y="1377"/>
                  </a:cxn>
                  <a:cxn ang="0">
                    <a:pos x="1903" y="1499"/>
                  </a:cxn>
                  <a:cxn ang="0">
                    <a:pos x="1776" y="1597"/>
                  </a:cxn>
                  <a:cxn ang="0">
                    <a:pos x="1625" y="1671"/>
                  </a:cxn>
                  <a:cxn ang="0">
                    <a:pos x="1580" y="1687"/>
                  </a:cxn>
                  <a:cxn ang="0">
                    <a:pos x="1433" y="1724"/>
                  </a:cxn>
                  <a:cxn ang="0">
                    <a:pos x="1221" y="1744"/>
                  </a:cxn>
                  <a:cxn ang="0">
                    <a:pos x="1000" y="1724"/>
                  </a:cxn>
                  <a:cxn ang="0">
                    <a:pos x="886" y="1699"/>
                  </a:cxn>
                  <a:cxn ang="0">
                    <a:pos x="772" y="1662"/>
                  </a:cxn>
                  <a:cxn ang="0">
                    <a:pos x="670" y="1622"/>
                  </a:cxn>
                  <a:cxn ang="0">
                    <a:pos x="482" y="1519"/>
                  </a:cxn>
                  <a:cxn ang="0">
                    <a:pos x="322" y="1397"/>
                  </a:cxn>
                  <a:cxn ang="0">
                    <a:pos x="192" y="1254"/>
                  </a:cxn>
                  <a:cxn ang="0">
                    <a:pos x="94" y="1095"/>
                  </a:cxn>
                  <a:cxn ang="0">
                    <a:pos x="28" y="931"/>
                  </a:cxn>
                  <a:cxn ang="0">
                    <a:pos x="4" y="805"/>
                  </a:cxn>
                  <a:cxn ang="0">
                    <a:pos x="0" y="719"/>
                  </a:cxn>
                  <a:cxn ang="0">
                    <a:pos x="8" y="633"/>
                  </a:cxn>
                  <a:cxn ang="0">
                    <a:pos x="24" y="551"/>
                  </a:cxn>
                  <a:cxn ang="0">
                    <a:pos x="41" y="511"/>
                  </a:cxn>
                  <a:cxn ang="0">
                    <a:pos x="73" y="429"/>
                  </a:cxn>
                  <a:cxn ang="0">
                    <a:pos x="118" y="355"/>
                  </a:cxn>
                  <a:cxn ang="0">
                    <a:pos x="171" y="290"/>
                  </a:cxn>
                  <a:cxn ang="0">
                    <a:pos x="229" y="229"/>
                  </a:cxn>
                  <a:cxn ang="0">
                    <a:pos x="371" y="127"/>
                  </a:cxn>
                  <a:cxn ang="0">
                    <a:pos x="539" y="57"/>
                  </a:cxn>
                  <a:cxn ang="0">
                    <a:pos x="723" y="12"/>
                  </a:cxn>
                  <a:cxn ang="0">
                    <a:pos x="923" y="0"/>
                  </a:cxn>
                  <a:cxn ang="0">
                    <a:pos x="1127" y="24"/>
                  </a:cxn>
                  <a:cxn ang="0">
                    <a:pos x="1339" y="82"/>
                  </a:cxn>
                  <a:cxn ang="0">
                    <a:pos x="1441" y="122"/>
                  </a:cxn>
                  <a:cxn ang="0">
                    <a:pos x="1629" y="225"/>
                  </a:cxn>
                  <a:cxn ang="0">
                    <a:pos x="1788" y="351"/>
                  </a:cxn>
                  <a:cxn ang="0">
                    <a:pos x="1919" y="494"/>
                  </a:cxn>
                  <a:cxn ang="0">
                    <a:pos x="2021" y="649"/>
                  </a:cxn>
                  <a:cxn ang="0">
                    <a:pos x="2086" y="817"/>
                  </a:cxn>
                  <a:cxn ang="0">
                    <a:pos x="2107" y="944"/>
                  </a:cxn>
                  <a:cxn ang="0">
                    <a:pos x="2111" y="1025"/>
                  </a:cxn>
                  <a:cxn ang="0">
                    <a:pos x="2103" y="1111"/>
                  </a:cxn>
                  <a:cxn ang="0">
                    <a:pos x="2086" y="1197"/>
                  </a:cxn>
                  <a:cxn ang="0">
                    <a:pos x="2074" y="1238"/>
                  </a:cxn>
                </a:cxnLst>
                <a:rect l="0" t="0" r="r" b="b"/>
                <a:pathLst>
                  <a:path w="2111" h="1744">
                    <a:moveTo>
                      <a:pt x="2074" y="1238"/>
                    </a:moveTo>
                    <a:lnTo>
                      <a:pt x="2074" y="1238"/>
                    </a:lnTo>
                    <a:lnTo>
                      <a:pt x="2041" y="1311"/>
                    </a:lnTo>
                    <a:lnTo>
                      <a:pt x="2001" y="1377"/>
                    </a:lnTo>
                    <a:lnTo>
                      <a:pt x="1956" y="1442"/>
                    </a:lnTo>
                    <a:lnTo>
                      <a:pt x="1903" y="1499"/>
                    </a:lnTo>
                    <a:lnTo>
                      <a:pt x="1841" y="1552"/>
                    </a:lnTo>
                    <a:lnTo>
                      <a:pt x="1776" y="1597"/>
                    </a:lnTo>
                    <a:lnTo>
                      <a:pt x="1703" y="1638"/>
                    </a:lnTo>
                    <a:lnTo>
                      <a:pt x="1625" y="1671"/>
                    </a:lnTo>
                    <a:lnTo>
                      <a:pt x="1625" y="1671"/>
                    </a:lnTo>
                    <a:lnTo>
                      <a:pt x="1580" y="1687"/>
                    </a:lnTo>
                    <a:lnTo>
                      <a:pt x="1531" y="1703"/>
                    </a:lnTo>
                    <a:lnTo>
                      <a:pt x="1433" y="1724"/>
                    </a:lnTo>
                    <a:lnTo>
                      <a:pt x="1327" y="1740"/>
                    </a:lnTo>
                    <a:lnTo>
                      <a:pt x="1221" y="1744"/>
                    </a:lnTo>
                    <a:lnTo>
                      <a:pt x="1110" y="1740"/>
                    </a:lnTo>
                    <a:lnTo>
                      <a:pt x="1000" y="1724"/>
                    </a:lnTo>
                    <a:lnTo>
                      <a:pt x="943" y="1711"/>
                    </a:lnTo>
                    <a:lnTo>
                      <a:pt x="886" y="1699"/>
                    </a:lnTo>
                    <a:lnTo>
                      <a:pt x="829" y="1683"/>
                    </a:lnTo>
                    <a:lnTo>
                      <a:pt x="772" y="1662"/>
                    </a:lnTo>
                    <a:lnTo>
                      <a:pt x="772" y="1662"/>
                    </a:lnTo>
                    <a:lnTo>
                      <a:pt x="670" y="1622"/>
                    </a:lnTo>
                    <a:lnTo>
                      <a:pt x="576" y="1573"/>
                    </a:lnTo>
                    <a:lnTo>
                      <a:pt x="482" y="1519"/>
                    </a:lnTo>
                    <a:lnTo>
                      <a:pt x="400" y="1458"/>
                    </a:lnTo>
                    <a:lnTo>
                      <a:pt x="322" y="1397"/>
                    </a:lnTo>
                    <a:lnTo>
                      <a:pt x="253" y="1327"/>
                    </a:lnTo>
                    <a:lnTo>
                      <a:pt x="192" y="1254"/>
                    </a:lnTo>
                    <a:lnTo>
                      <a:pt x="139" y="1176"/>
                    </a:lnTo>
                    <a:lnTo>
                      <a:pt x="94" y="1095"/>
                    </a:lnTo>
                    <a:lnTo>
                      <a:pt x="57" y="1013"/>
                    </a:lnTo>
                    <a:lnTo>
                      <a:pt x="28" y="931"/>
                    </a:lnTo>
                    <a:lnTo>
                      <a:pt x="8" y="845"/>
                    </a:lnTo>
                    <a:lnTo>
                      <a:pt x="4" y="805"/>
                    </a:lnTo>
                    <a:lnTo>
                      <a:pt x="0" y="760"/>
                    </a:lnTo>
                    <a:lnTo>
                      <a:pt x="0" y="719"/>
                    </a:lnTo>
                    <a:lnTo>
                      <a:pt x="4" y="674"/>
                    </a:lnTo>
                    <a:lnTo>
                      <a:pt x="8" y="633"/>
                    </a:lnTo>
                    <a:lnTo>
                      <a:pt x="16" y="592"/>
                    </a:lnTo>
                    <a:lnTo>
                      <a:pt x="24" y="551"/>
                    </a:lnTo>
                    <a:lnTo>
                      <a:pt x="41" y="511"/>
                    </a:lnTo>
                    <a:lnTo>
                      <a:pt x="41" y="511"/>
                    </a:lnTo>
                    <a:lnTo>
                      <a:pt x="57" y="470"/>
                    </a:lnTo>
                    <a:lnTo>
                      <a:pt x="73" y="429"/>
                    </a:lnTo>
                    <a:lnTo>
                      <a:pt x="94" y="392"/>
                    </a:lnTo>
                    <a:lnTo>
                      <a:pt x="118" y="355"/>
                    </a:lnTo>
                    <a:lnTo>
                      <a:pt x="143" y="323"/>
                    </a:lnTo>
                    <a:lnTo>
                      <a:pt x="171" y="290"/>
                    </a:lnTo>
                    <a:lnTo>
                      <a:pt x="200" y="257"/>
                    </a:lnTo>
                    <a:lnTo>
                      <a:pt x="229" y="229"/>
                    </a:lnTo>
                    <a:lnTo>
                      <a:pt x="298" y="176"/>
                    </a:lnTo>
                    <a:lnTo>
                      <a:pt x="371" y="127"/>
                    </a:lnTo>
                    <a:lnTo>
                      <a:pt x="453" y="90"/>
                    </a:lnTo>
                    <a:lnTo>
                      <a:pt x="539" y="57"/>
                    </a:lnTo>
                    <a:lnTo>
                      <a:pt x="629" y="28"/>
                    </a:lnTo>
                    <a:lnTo>
                      <a:pt x="723" y="12"/>
                    </a:lnTo>
                    <a:lnTo>
                      <a:pt x="821" y="4"/>
                    </a:lnTo>
                    <a:lnTo>
                      <a:pt x="923" y="0"/>
                    </a:lnTo>
                    <a:lnTo>
                      <a:pt x="1025" y="8"/>
                    </a:lnTo>
                    <a:lnTo>
                      <a:pt x="1127" y="24"/>
                    </a:lnTo>
                    <a:lnTo>
                      <a:pt x="1233" y="49"/>
                    </a:lnTo>
                    <a:lnTo>
                      <a:pt x="1339" y="82"/>
                    </a:lnTo>
                    <a:lnTo>
                      <a:pt x="1339" y="82"/>
                    </a:lnTo>
                    <a:lnTo>
                      <a:pt x="1441" y="122"/>
                    </a:lnTo>
                    <a:lnTo>
                      <a:pt x="1539" y="171"/>
                    </a:lnTo>
                    <a:lnTo>
                      <a:pt x="1629" y="225"/>
                    </a:lnTo>
                    <a:lnTo>
                      <a:pt x="1711" y="286"/>
                    </a:lnTo>
                    <a:lnTo>
                      <a:pt x="1788" y="351"/>
                    </a:lnTo>
                    <a:lnTo>
                      <a:pt x="1858" y="421"/>
                    </a:lnTo>
                    <a:lnTo>
                      <a:pt x="1919" y="494"/>
                    </a:lnTo>
                    <a:lnTo>
                      <a:pt x="1976" y="572"/>
                    </a:lnTo>
                    <a:lnTo>
                      <a:pt x="2021" y="649"/>
                    </a:lnTo>
                    <a:lnTo>
                      <a:pt x="2058" y="731"/>
                    </a:lnTo>
                    <a:lnTo>
                      <a:pt x="2086" y="817"/>
                    </a:lnTo>
                    <a:lnTo>
                      <a:pt x="2103" y="899"/>
                    </a:lnTo>
                    <a:lnTo>
                      <a:pt x="2107" y="944"/>
                    </a:lnTo>
                    <a:lnTo>
                      <a:pt x="2111" y="984"/>
                    </a:lnTo>
                    <a:lnTo>
                      <a:pt x="2111" y="1025"/>
                    </a:lnTo>
                    <a:lnTo>
                      <a:pt x="2107" y="1070"/>
                    </a:lnTo>
                    <a:lnTo>
                      <a:pt x="2103" y="1111"/>
                    </a:lnTo>
                    <a:lnTo>
                      <a:pt x="2095" y="1152"/>
                    </a:lnTo>
                    <a:lnTo>
                      <a:pt x="2086" y="1197"/>
                    </a:lnTo>
                    <a:lnTo>
                      <a:pt x="2074" y="1238"/>
                    </a:lnTo>
                    <a:lnTo>
                      <a:pt x="2074" y="12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53" name="Freeform 29"/>
              <p:cNvSpPr>
                <a:spLocks/>
              </p:cNvSpPr>
              <p:nvPr/>
            </p:nvSpPr>
            <p:spPr bwMode="auto">
              <a:xfrm>
                <a:off x="1671" y="-188"/>
                <a:ext cx="2091" cy="1728"/>
              </a:xfrm>
              <a:custGeom>
                <a:avLst/>
                <a:gdLst/>
                <a:ahLst/>
                <a:cxnLst>
                  <a:cxn ang="0">
                    <a:pos x="1323" y="82"/>
                  </a:cxn>
                  <a:cxn ang="0">
                    <a:pos x="1523" y="168"/>
                  </a:cxn>
                  <a:cxn ang="0">
                    <a:pos x="1695" y="282"/>
                  </a:cxn>
                  <a:cxn ang="0">
                    <a:pos x="1838" y="417"/>
                  </a:cxn>
                  <a:cxn ang="0">
                    <a:pos x="1956" y="564"/>
                  </a:cxn>
                  <a:cxn ang="0">
                    <a:pos x="2034" y="723"/>
                  </a:cxn>
                  <a:cxn ang="0">
                    <a:pos x="2083" y="891"/>
                  </a:cxn>
                  <a:cxn ang="0">
                    <a:pos x="2091" y="976"/>
                  </a:cxn>
                  <a:cxn ang="0">
                    <a:pos x="2087" y="1058"/>
                  </a:cxn>
                  <a:cxn ang="0">
                    <a:pos x="2074" y="1144"/>
                  </a:cxn>
                  <a:cxn ang="0">
                    <a:pos x="2050" y="1226"/>
                  </a:cxn>
                  <a:cxn ang="0">
                    <a:pos x="2021" y="1299"/>
                  </a:cxn>
                  <a:cxn ang="0">
                    <a:pos x="1936" y="1426"/>
                  </a:cxn>
                  <a:cxn ang="0">
                    <a:pos x="1821" y="1536"/>
                  </a:cxn>
                  <a:cxn ang="0">
                    <a:pos x="1682" y="1622"/>
                  </a:cxn>
                  <a:cxn ang="0">
                    <a:pos x="1609" y="1654"/>
                  </a:cxn>
                  <a:cxn ang="0">
                    <a:pos x="1515" y="1687"/>
                  </a:cxn>
                  <a:cxn ang="0">
                    <a:pos x="1315" y="1724"/>
                  </a:cxn>
                  <a:cxn ang="0">
                    <a:pos x="1098" y="1724"/>
                  </a:cxn>
                  <a:cxn ang="0">
                    <a:pos x="874" y="1683"/>
                  </a:cxn>
                  <a:cxn ang="0">
                    <a:pos x="764" y="1650"/>
                  </a:cxn>
                  <a:cxn ang="0">
                    <a:pos x="662" y="1610"/>
                  </a:cxn>
                  <a:cxn ang="0">
                    <a:pos x="478" y="1507"/>
                  </a:cxn>
                  <a:cxn ang="0">
                    <a:pos x="319" y="1381"/>
                  </a:cxn>
                  <a:cxn ang="0">
                    <a:pos x="188" y="1242"/>
                  </a:cxn>
                  <a:cxn ang="0">
                    <a:pos x="90" y="1087"/>
                  </a:cxn>
                  <a:cxn ang="0">
                    <a:pos x="25" y="923"/>
                  </a:cxn>
                  <a:cxn ang="0">
                    <a:pos x="0" y="797"/>
                  </a:cxn>
                  <a:cxn ang="0">
                    <a:pos x="0" y="711"/>
                  </a:cxn>
                  <a:cxn ang="0">
                    <a:pos x="4" y="629"/>
                  </a:cxn>
                  <a:cxn ang="0">
                    <a:pos x="25" y="543"/>
                  </a:cxn>
                  <a:cxn ang="0">
                    <a:pos x="37" y="503"/>
                  </a:cxn>
                  <a:cxn ang="0">
                    <a:pos x="70" y="425"/>
                  </a:cxn>
                  <a:cxn ang="0">
                    <a:pos x="114" y="355"/>
                  </a:cxn>
                  <a:cxn ang="0">
                    <a:pos x="168" y="286"/>
                  </a:cxn>
                  <a:cxn ang="0">
                    <a:pos x="225" y="229"/>
                  </a:cxn>
                  <a:cxn ang="0">
                    <a:pos x="368" y="127"/>
                  </a:cxn>
                  <a:cxn ang="0">
                    <a:pos x="531" y="57"/>
                  </a:cxn>
                  <a:cxn ang="0">
                    <a:pos x="715" y="12"/>
                  </a:cxn>
                  <a:cxn ang="0">
                    <a:pos x="911" y="0"/>
                  </a:cxn>
                  <a:cxn ang="0">
                    <a:pos x="1115" y="25"/>
                  </a:cxn>
                  <a:cxn ang="0">
                    <a:pos x="1323" y="82"/>
                  </a:cxn>
                </a:cxnLst>
                <a:rect l="0" t="0" r="r" b="b"/>
                <a:pathLst>
                  <a:path w="2091" h="1728">
                    <a:moveTo>
                      <a:pt x="1323" y="82"/>
                    </a:moveTo>
                    <a:lnTo>
                      <a:pt x="1323" y="82"/>
                    </a:lnTo>
                    <a:lnTo>
                      <a:pt x="1425" y="123"/>
                    </a:lnTo>
                    <a:lnTo>
                      <a:pt x="1523" y="168"/>
                    </a:lnTo>
                    <a:lnTo>
                      <a:pt x="1613" y="225"/>
                    </a:lnTo>
                    <a:lnTo>
                      <a:pt x="1695" y="282"/>
                    </a:lnTo>
                    <a:lnTo>
                      <a:pt x="1772" y="347"/>
                    </a:lnTo>
                    <a:lnTo>
                      <a:pt x="1838" y="417"/>
                    </a:lnTo>
                    <a:lnTo>
                      <a:pt x="1899" y="490"/>
                    </a:lnTo>
                    <a:lnTo>
                      <a:pt x="1956" y="564"/>
                    </a:lnTo>
                    <a:lnTo>
                      <a:pt x="2001" y="645"/>
                    </a:lnTo>
                    <a:lnTo>
                      <a:pt x="2034" y="723"/>
                    </a:lnTo>
                    <a:lnTo>
                      <a:pt x="2062" y="809"/>
                    </a:lnTo>
                    <a:lnTo>
                      <a:pt x="2083" y="891"/>
                    </a:lnTo>
                    <a:lnTo>
                      <a:pt x="2087" y="931"/>
                    </a:lnTo>
                    <a:lnTo>
                      <a:pt x="2091" y="976"/>
                    </a:lnTo>
                    <a:lnTo>
                      <a:pt x="2091" y="1017"/>
                    </a:lnTo>
                    <a:lnTo>
                      <a:pt x="2087" y="1058"/>
                    </a:lnTo>
                    <a:lnTo>
                      <a:pt x="2083" y="1103"/>
                    </a:lnTo>
                    <a:lnTo>
                      <a:pt x="2074" y="1144"/>
                    </a:lnTo>
                    <a:lnTo>
                      <a:pt x="2062" y="1185"/>
                    </a:lnTo>
                    <a:lnTo>
                      <a:pt x="2050" y="1226"/>
                    </a:lnTo>
                    <a:lnTo>
                      <a:pt x="2050" y="1226"/>
                    </a:lnTo>
                    <a:lnTo>
                      <a:pt x="2021" y="1299"/>
                    </a:lnTo>
                    <a:lnTo>
                      <a:pt x="1980" y="1364"/>
                    </a:lnTo>
                    <a:lnTo>
                      <a:pt x="1936" y="1426"/>
                    </a:lnTo>
                    <a:lnTo>
                      <a:pt x="1882" y="1483"/>
                    </a:lnTo>
                    <a:lnTo>
                      <a:pt x="1821" y="1536"/>
                    </a:lnTo>
                    <a:lnTo>
                      <a:pt x="1756" y="1581"/>
                    </a:lnTo>
                    <a:lnTo>
                      <a:pt x="1682" y="1622"/>
                    </a:lnTo>
                    <a:lnTo>
                      <a:pt x="1609" y="1654"/>
                    </a:lnTo>
                    <a:lnTo>
                      <a:pt x="1609" y="1654"/>
                    </a:lnTo>
                    <a:lnTo>
                      <a:pt x="1564" y="1671"/>
                    </a:lnTo>
                    <a:lnTo>
                      <a:pt x="1515" y="1687"/>
                    </a:lnTo>
                    <a:lnTo>
                      <a:pt x="1417" y="1708"/>
                    </a:lnTo>
                    <a:lnTo>
                      <a:pt x="1315" y="1724"/>
                    </a:lnTo>
                    <a:lnTo>
                      <a:pt x="1209" y="1728"/>
                    </a:lnTo>
                    <a:lnTo>
                      <a:pt x="1098" y="1724"/>
                    </a:lnTo>
                    <a:lnTo>
                      <a:pt x="988" y="1708"/>
                    </a:lnTo>
                    <a:lnTo>
                      <a:pt x="874" y="1683"/>
                    </a:lnTo>
                    <a:lnTo>
                      <a:pt x="821" y="1667"/>
                    </a:lnTo>
                    <a:lnTo>
                      <a:pt x="764" y="1650"/>
                    </a:lnTo>
                    <a:lnTo>
                      <a:pt x="764" y="1650"/>
                    </a:lnTo>
                    <a:lnTo>
                      <a:pt x="662" y="1610"/>
                    </a:lnTo>
                    <a:lnTo>
                      <a:pt x="568" y="1560"/>
                    </a:lnTo>
                    <a:lnTo>
                      <a:pt x="478" y="1507"/>
                    </a:lnTo>
                    <a:lnTo>
                      <a:pt x="392" y="1446"/>
                    </a:lnTo>
                    <a:lnTo>
                      <a:pt x="319" y="1381"/>
                    </a:lnTo>
                    <a:lnTo>
                      <a:pt x="249" y="1311"/>
                    </a:lnTo>
                    <a:lnTo>
                      <a:pt x="188" y="1242"/>
                    </a:lnTo>
                    <a:lnTo>
                      <a:pt x="135" y="1164"/>
                    </a:lnTo>
                    <a:lnTo>
                      <a:pt x="90" y="1087"/>
                    </a:lnTo>
                    <a:lnTo>
                      <a:pt x="53" y="1005"/>
                    </a:lnTo>
                    <a:lnTo>
                      <a:pt x="25" y="923"/>
                    </a:lnTo>
                    <a:lnTo>
                      <a:pt x="8" y="837"/>
                    </a:lnTo>
                    <a:lnTo>
                      <a:pt x="0" y="797"/>
                    </a:lnTo>
                    <a:lnTo>
                      <a:pt x="0" y="752"/>
                    </a:lnTo>
                    <a:lnTo>
                      <a:pt x="0" y="711"/>
                    </a:lnTo>
                    <a:lnTo>
                      <a:pt x="0" y="670"/>
                    </a:lnTo>
                    <a:lnTo>
                      <a:pt x="4" y="629"/>
                    </a:lnTo>
                    <a:lnTo>
                      <a:pt x="12" y="588"/>
                    </a:lnTo>
                    <a:lnTo>
                      <a:pt x="25" y="543"/>
                    </a:lnTo>
                    <a:lnTo>
                      <a:pt x="37" y="503"/>
                    </a:lnTo>
                    <a:lnTo>
                      <a:pt x="37" y="503"/>
                    </a:lnTo>
                    <a:lnTo>
                      <a:pt x="53" y="466"/>
                    </a:lnTo>
                    <a:lnTo>
                      <a:pt x="70" y="425"/>
                    </a:lnTo>
                    <a:lnTo>
                      <a:pt x="90" y="388"/>
                    </a:lnTo>
                    <a:lnTo>
                      <a:pt x="114" y="355"/>
                    </a:lnTo>
                    <a:lnTo>
                      <a:pt x="139" y="319"/>
                    </a:lnTo>
                    <a:lnTo>
                      <a:pt x="168" y="286"/>
                    </a:lnTo>
                    <a:lnTo>
                      <a:pt x="196" y="257"/>
                    </a:lnTo>
                    <a:lnTo>
                      <a:pt x="225" y="229"/>
                    </a:lnTo>
                    <a:lnTo>
                      <a:pt x="294" y="176"/>
                    </a:lnTo>
                    <a:lnTo>
                      <a:pt x="368" y="127"/>
                    </a:lnTo>
                    <a:lnTo>
                      <a:pt x="445" y="90"/>
                    </a:lnTo>
                    <a:lnTo>
                      <a:pt x="531" y="57"/>
                    </a:lnTo>
                    <a:lnTo>
                      <a:pt x="621" y="29"/>
                    </a:lnTo>
                    <a:lnTo>
                      <a:pt x="715" y="12"/>
                    </a:lnTo>
                    <a:lnTo>
                      <a:pt x="809" y="4"/>
                    </a:lnTo>
                    <a:lnTo>
                      <a:pt x="911" y="0"/>
                    </a:lnTo>
                    <a:lnTo>
                      <a:pt x="1013" y="8"/>
                    </a:lnTo>
                    <a:lnTo>
                      <a:pt x="1115" y="25"/>
                    </a:lnTo>
                    <a:lnTo>
                      <a:pt x="1221" y="49"/>
                    </a:lnTo>
                    <a:lnTo>
                      <a:pt x="1323" y="82"/>
                    </a:lnTo>
                    <a:lnTo>
                      <a:pt x="1323" y="82"/>
                    </a:lnTo>
                    <a:close/>
                  </a:path>
                </a:pathLst>
              </a:custGeom>
              <a:solidFill>
                <a:srgbClr val="FCFCF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54" name="Freeform 30"/>
              <p:cNvSpPr>
                <a:spLocks/>
              </p:cNvSpPr>
              <p:nvPr/>
            </p:nvSpPr>
            <p:spPr bwMode="auto">
              <a:xfrm>
                <a:off x="1679" y="-176"/>
                <a:ext cx="2070" cy="1708"/>
              </a:xfrm>
              <a:custGeom>
                <a:avLst/>
                <a:gdLst/>
                <a:ahLst/>
                <a:cxnLst>
                  <a:cxn ang="0">
                    <a:pos x="1315" y="78"/>
                  </a:cxn>
                  <a:cxn ang="0">
                    <a:pos x="1507" y="164"/>
                  </a:cxn>
                  <a:cxn ang="0">
                    <a:pos x="1678" y="274"/>
                  </a:cxn>
                  <a:cxn ang="0">
                    <a:pos x="1825" y="409"/>
                  </a:cxn>
                  <a:cxn ang="0">
                    <a:pos x="1936" y="556"/>
                  </a:cxn>
                  <a:cxn ang="0">
                    <a:pos x="2017" y="715"/>
                  </a:cxn>
                  <a:cxn ang="0">
                    <a:pos x="2062" y="879"/>
                  </a:cxn>
                  <a:cxn ang="0">
                    <a:pos x="2070" y="960"/>
                  </a:cxn>
                  <a:cxn ang="0">
                    <a:pos x="2070" y="1046"/>
                  </a:cxn>
                  <a:cxn ang="0">
                    <a:pos x="2058" y="1128"/>
                  </a:cxn>
                  <a:cxn ang="0">
                    <a:pos x="2034" y="1209"/>
                  </a:cxn>
                  <a:cxn ang="0">
                    <a:pos x="2001" y="1283"/>
                  </a:cxn>
                  <a:cxn ang="0">
                    <a:pos x="1919" y="1410"/>
                  </a:cxn>
                  <a:cxn ang="0">
                    <a:pos x="1805" y="1516"/>
                  </a:cxn>
                  <a:cxn ang="0">
                    <a:pos x="1670" y="1602"/>
                  </a:cxn>
                  <a:cxn ang="0">
                    <a:pos x="1597" y="1634"/>
                  </a:cxn>
                  <a:cxn ang="0">
                    <a:pos x="1405" y="1687"/>
                  </a:cxn>
                  <a:cxn ang="0">
                    <a:pos x="1197" y="1708"/>
                  </a:cxn>
                  <a:cxn ang="0">
                    <a:pos x="980" y="1687"/>
                  </a:cxn>
                  <a:cxn ang="0">
                    <a:pos x="813" y="1647"/>
                  </a:cxn>
                  <a:cxn ang="0">
                    <a:pos x="760" y="1630"/>
                  </a:cxn>
                  <a:cxn ang="0">
                    <a:pos x="564" y="1540"/>
                  </a:cxn>
                  <a:cxn ang="0">
                    <a:pos x="392" y="1430"/>
                  </a:cxn>
                  <a:cxn ang="0">
                    <a:pos x="249" y="1295"/>
                  </a:cxn>
                  <a:cxn ang="0">
                    <a:pos x="135" y="1148"/>
                  </a:cxn>
                  <a:cxn ang="0">
                    <a:pos x="53" y="989"/>
                  </a:cxn>
                  <a:cxn ang="0">
                    <a:pos x="8" y="825"/>
                  </a:cxn>
                  <a:cxn ang="0">
                    <a:pos x="0" y="744"/>
                  </a:cxn>
                  <a:cxn ang="0">
                    <a:pos x="4" y="658"/>
                  </a:cxn>
                  <a:cxn ang="0">
                    <a:pos x="17" y="576"/>
                  </a:cxn>
                  <a:cxn ang="0">
                    <a:pos x="37" y="495"/>
                  </a:cxn>
                  <a:cxn ang="0">
                    <a:pos x="53" y="458"/>
                  </a:cxn>
                  <a:cxn ang="0">
                    <a:pos x="94" y="380"/>
                  </a:cxn>
                  <a:cxn ang="0">
                    <a:pos x="139" y="315"/>
                  </a:cxn>
                  <a:cxn ang="0">
                    <a:pos x="196" y="249"/>
                  </a:cxn>
                  <a:cxn ang="0">
                    <a:pos x="290" y="168"/>
                  </a:cxn>
                  <a:cxn ang="0">
                    <a:pos x="441" y="82"/>
                  </a:cxn>
                  <a:cxn ang="0">
                    <a:pos x="617" y="25"/>
                  </a:cxn>
                  <a:cxn ang="0">
                    <a:pos x="805" y="0"/>
                  </a:cxn>
                  <a:cxn ang="0">
                    <a:pos x="1005" y="4"/>
                  </a:cxn>
                  <a:cxn ang="0">
                    <a:pos x="1209" y="45"/>
                  </a:cxn>
                  <a:cxn ang="0">
                    <a:pos x="1315" y="78"/>
                  </a:cxn>
                </a:cxnLst>
                <a:rect l="0" t="0" r="r" b="b"/>
                <a:pathLst>
                  <a:path w="2070" h="1708">
                    <a:moveTo>
                      <a:pt x="1315" y="78"/>
                    </a:moveTo>
                    <a:lnTo>
                      <a:pt x="1315" y="78"/>
                    </a:lnTo>
                    <a:lnTo>
                      <a:pt x="1413" y="115"/>
                    </a:lnTo>
                    <a:lnTo>
                      <a:pt x="1507" y="164"/>
                    </a:lnTo>
                    <a:lnTo>
                      <a:pt x="1597" y="217"/>
                    </a:lnTo>
                    <a:lnTo>
                      <a:pt x="1678" y="274"/>
                    </a:lnTo>
                    <a:lnTo>
                      <a:pt x="1756" y="339"/>
                    </a:lnTo>
                    <a:lnTo>
                      <a:pt x="1825" y="409"/>
                    </a:lnTo>
                    <a:lnTo>
                      <a:pt x="1883" y="478"/>
                    </a:lnTo>
                    <a:lnTo>
                      <a:pt x="1936" y="556"/>
                    </a:lnTo>
                    <a:lnTo>
                      <a:pt x="1981" y="633"/>
                    </a:lnTo>
                    <a:lnTo>
                      <a:pt x="2017" y="715"/>
                    </a:lnTo>
                    <a:lnTo>
                      <a:pt x="2046" y="797"/>
                    </a:lnTo>
                    <a:lnTo>
                      <a:pt x="2062" y="879"/>
                    </a:lnTo>
                    <a:lnTo>
                      <a:pt x="2066" y="919"/>
                    </a:lnTo>
                    <a:lnTo>
                      <a:pt x="2070" y="960"/>
                    </a:lnTo>
                    <a:lnTo>
                      <a:pt x="2070" y="1005"/>
                    </a:lnTo>
                    <a:lnTo>
                      <a:pt x="2070" y="1046"/>
                    </a:lnTo>
                    <a:lnTo>
                      <a:pt x="2062" y="1087"/>
                    </a:lnTo>
                    <a:lnTo>
                      <a:pt x="2058" y="1128"/>
                    </a:lnTo>
                    <a:lnTo>
                      <a:pt x="2046" y="1169"/>
                    </a:lnTo>
                    <a:lnTo>
                      <a:pt x="2034" y="1209"/>
                    </a:lnTo>
                    <a:lnTo>
                      <a:pt x="2034" y="1209"/>
                    </a:lnTo>
                    <a:lnTo>
                      <a:pt x="2001" y="1283"/>
                    </a:lnTo>
                    <a:lnTo>
                      <a:pt x="1964" y="1348"/>
                    </a:lnTo>
                    <a:lnTo>
                      <a:pt x="1919" y="1410"/>
                    </a:lnTo>
                    <a:lnTo>
                      <a:pt x="1866" y="1467"/>
                    </a:lnTo>
                    <a:lnTo>
                      <a:pt x="1805" y="1516"/>
                    </a:lnTo>
                    <a:lnTo>
                      <a:pt x="1740" y="1565"/>
                    </a:lnTo>
                    <a:lnTo>
                      <a:pt x="1670" y="1602"/>
                    </a:lnTo>
                    <a:lnTo>
                      <a:pt x="1597" y="1634"/>
                    </a:lnTo>
                    <a:lnTo>
                      <a:pt x="1597" y="1634"/>
                    </a:lnTo>
                    <a:lnTo>
                      <a:pt x="1503" y="1667"/>
                    </a:lnTo>
                    <a:lnTo>
                      <a:pt x="1405" y="1687"/>
                    </a:lnTo>
                    <a:lnTo>
                      <a:pt x="1303" y="1704"/>
                    </a:lnTo>
                    <a:lnTo>
                      <a:pt x="1197" y="1708"/>
                    </a:lnTo>
                    <a:lnTo>
                      <a:pt x="1090" y="1704"/>
                    </a:lnTo>
                    <a:lnTo>
                      <a:pt x="980" y="1687"/>
                    </a:lnTo>
                    <a:lnTo>
                      <a:pt x="870" y="1663"/>
                    </a:lnTo>
                    <a:lnTo>
                      <a:pt x="813" y="1647"/>
                    </a:lnTo>
                    <a:lnTo>
                      <a:pt x="760" y="1630"/>
                    </a:lnTo>
                    <a:lnTo>
                      <a:pt x="760" y="1630"/>
                    </a:lnTo>
                    <a:lnTo>
                      <a:pt x="658" y="1589"/>
                    </a:lnTo>
                    <a:lnTo>
                      <a:pt x="564" y="1540"/>
                    </a:lnTo>
                    <a:lnTo>
                      <a:pt x="474" y="1487"/>
                    </a:lnTo>
                    <a:lnTo>
                      <a:pt x="392" y="1430"/>
                    </a:lnTo>
                    <a:lnTo>
                      <a:pt x="319" y="1365"/>
                    </a:lnTo>
                    <a:lnTo>
                      <a:pt x="249" y="1295"/>
                    </a:lnTo>
                    <a:lnTo>
                      <a:pt x="188" y="1226"/>
                    </a:lnTo>
                    <a:lnTo>
                      <a:pt x="135" y="1148"/>
                    </a:lnTo>
                    <a:lnTo>
                      <a:pt x="90" y="1071"/>
                    </a:lnTo>
                    <a:lnTo>
                      <a:pt x="53" y="989"/>
                    </a:lnTo>
                    <a:lnTo>
                      <a:pt x="29" y="907"/>
                    </a:lnTo>
                    <a:lnTo>
                      <a:pt x="8" y="825"/>
                    </a:lnTo>
                    <a:lnTo>
                      <a:pt x="4" y="785"/>
                    </a:lnTo>
                    <a:lnTo>
                      <a:pt x="0" y="744"/>
                    </a:lnTo>
                    <a:lnTo>
                      <a:pt x="0" y="703"/>
                    </a:lnTo>
                    <a:lnTo>
                      <a:pt x="4" y="658"/>
                    </a:lnTo>
                    <a:lnTo>
                      <a:pt x="8" y="617"/>
                    </a:lnTo>
                    <a:lnTo>
                      <a:pt x="17" y="576"/>
                    </a:lnTo>
                    <a:lnTo>
                      <a:pt x="25" y="535"/>
                    </a:lnTo>
                    <a:lnTo>
                      <a:pt x="37" y="495"/>
                    </a:lnTo>
                    <a:lnTo>
                      <a:pt x="37" y="495"/>
                    </a:lnTo>
                    <a:lnTo>
                      <a:pt x="53" y="458"/>
                    </a:lnTo>
                    <a:lnTo>
                      <a:pt x="74" y="417"/>
                    </a:lnTo>
                    <a:lnTo>
                      <a:pt x="94" y="380"/>
                    </a:lnTo>
                    <a:lnTo>
                      <a:pt x="115" y="348"/>
                    </a:lnTo>
                    <a:lnTo>
                      <a:pt x="139" y="315"/>
                    </a:lnTo>
                    <a:lnTo>
                      <a:pt x="168" y="282"/>
                    </a:lnTo>
                    <a:lnTo>
                      <a:pt x="196" y="249"/>
                    </a:lnTo>
                    <a:lnTo>
                      <a:pt x="225" y="221"/>
                    </a:lnTo>
                    <a:lnTo>
                      <a:pt x="290" y="168"/>
                    </a:lnTo>
                    <a:lnTo>
                      <a:pt x="364" y="123"/>
                    </a:lnTo>
                    <a:lnTo>
                      <a:pt x="441" y="82"/>
                    </a:lnTo>
                    <a:lnTo>
                      <a:pt x="527" y="49"/>
                    </a:lnTo>
                    <a:lnTo>
                      <a:pt x="617" y="25"/>
                    </a:lnTo>
                    <a:lnTo>
                      <a:pt x="707" y="8"/>
                    </a:lnTo>
                    <a:lnTo>
                      <a:pt x="805" y="0"/>
                    </a:lnTo>
                    <a:lnTo>
                      <a:pt x="903" y="0"/>
                    </a:lnTo>
                    <a:lnTo>
                      <a:pt x="1005" y="4"/>
                    </a:lnTo>
                    <a:lnTo>
                      <a:pt x="1107" y="21"/>
                    </a:lnTo>
                    <a:lnTo>
                      <a:pt x="1209" y="45"/>
                    </a:lnTo>
                    <a:lnTo>
                      <a:pt x="1315" y="78"/>
                    </a:lnTo>
                    <a:lnTo>
                      <a:pt x="1315" y="78"/>
                    </a:lnTo>
                    <a:close/>
                  </a:path>
                </a:pathLst>
              </a:custGeom>
              <a:solidFill>
                <a:srgbClr val="FAFAF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55" name="Freeform 31"/>
              <p:cNvSpPr>
                <a:spLocks/>
              </p:cNvSpPr>
              <p:nvPr/>
            </p:nvSpPr>
            <p:spPr bwMode="auto">
              <a:xfrm>
                <a:off x="1692" y="-168"/>
                <a:ext cx="2049" cy="1692"/>
              </a:xfrm>
              <a:custGeom>
                <a:avLst/>
                <a:gdLst/>
                <a:ahLst/>
                <a:cxnLst>
                  <a:cxn ang="0">
                    <a:pos x="1298" y="74"/>
                  </a:cxn>
                  <a:cxn ang="0">
                    <a:pos x="1490" y="164"/>
                  </a:cxn>
                  <a:cxn ang="0">
                    <a:pos x="1661" y="274"/>
                  </a:cxn>
                  <a:cxn ang="0">
                    <a:pos x="1804" y="405"/>
                  </a:cxn>
                  <a:cxn ang="0">
                    <a:pos x="1915" y="552"/>
                  </a:cxn>
                  <a:cxn ang="0">
                    <a:pos x="1996" y="707"/>
                  </a:cxn>
                  <a:cxn ang="0">
                    <a:pos x="2041" y="871"/>
                  </a:cxn>
                  <a:cxn ang="0">
                    <a:pos x="2049" y="952"/>
                  </a:cxn>
                  <a:cxn ang="0">
                    <a:pos x="2045" y="1034"/>
                  </a:cxn>
                  <a:cxn ang="0">
                    <a:pos x="2033" y="1116"/>
                  </a:cxn>
                  <a:cxn ang="0">
                    <a:pos x="2008" y="1197"/>
                  </a:cxn>
                  <a:cxn ang="0">
                    <a:pos x="1980" y="1271"/>
                  </a:cxn>
                  <a:cxn ang="0">
                    <a:pos x="1894" y="1398"/>
                  </a:cxn>
                  <a:cxn ang="0">
                    <a:pos x="1784" y="1504"/>
                  </a:cxn>
                  <a:cxn ang="0">
                    <a:pos x="1649" y="1585"/>
                  </a:cxn>
                  <a:cxn ang="0">
                    <a:pos x="1576" y="1618"/>
                  </a:cxn>
                  <a:cxn ang="0">
                    <a:pos x="1388" y="1671"/>
                  </a:cxn>
                  <a:cxn ang="0">
                    <a:pos x="1184" y="1692"/>
                  </a:cxn>
                  <a:cxn ang="0">
                    <a:pos x="967" y="1671"/>
                  </a:cxn>
                  <a:cxn ang="0">
                    <a:pos x="804" y="1630"/>
                  </a:cxn>
                  <a:cxn ang="0">
                    <a:pos x="747" y="1614"/>
                  </a:cxn>
                  <a:cxn ang="0">
                    <a:pos x="555" y="1528"/>
                  </a:cxn>
                  <a:cxn ang="0">
                    <a:pos x="387" y="1414"/>
                  </a:cxn>
                  <a:cxn ang="0">
                    <a:pos x="245" y="1283"/>
                  </a:cxn>
                  <a:cxn ang="0">
                    <a:pos x="130" y="1140"/>
                  </a:cxn>
                  <a:cxn ang="0">
                    <a:pos x="53" y="981"/>
                  </a:cxn>
                  <a:cxn ang="0">
                    <a:pos x="8" y="817"/>
                  </a:cxn>
                  <a:cxn ang="0">
                    <a:pos x="0" y="736"/>
                  </a:cxn>
                  <a:cxn ang="0">
                    <a:pos x="0" y="654"/>
                  </a:cxn>
                  <a:cxn ang="0">
                    <a:pos x="12" y="572"/>
                  </a:cxn>
                  <a:cxn ang="0">
                    <a:pos x="36" y="491"/>
                  </a:cxn>
                  <a:cxn ang="0">
                    <a:pos x="53" y="454"/>
                  </a:cxn>
                  <a:cxn ang="0">
                    <a:pos x="89" y="376"/>
                  </a:cxn>
                  <a:cxn ang="0">
                    <a:pos x="134" y="311"/>
                  </a:cxn>
                  <a:cxn ang="0">
                    <a:pos x="191" y="250"/>
                  </a:cxn>
                  <a:cxn ang="0">
                    <a:pos x="285" y="168"/>
                  </a:cxn>
                  <a:cxn ang="0">
                    <a:pos x="436" y="82"/>
                  </a:cxn>
                  <a:cxn ang="0">
                    <a:pos x="608" y="25"/>
                  </a:cxn>
                  <a:cxn ang="0">
                    <a:pos x="796" y="0"/>
                  </a:cxn>
                  <a:cxn ang="0">
                    <a:pos x="992" y="5"/>
                  </a:cxn>
                  <a:cxn ang="0">
                    <a:pos x="1196" y="45"/>
                  </a:cxn>
                  <a:cxn ang="0">
                    <a:pos x="1298" y="74"/>
                  </a:cxn>
                </a:cxnLst>
                <a:rect l="0" t="0" r="r" b="b"/>
                <a:pathLst>
                  <a:path w="2049" h="1692">
                    <a:moveTo>
                      <a:pt x="1298" y="74"/>
                    </a:moveTo>
                    <a:lnTo>
                      <a:pt x="1298" y="74"/>
                    </a:lnTo>
                    <a:lnTo>
                      <a:pt x="1396" y="115"/>
                    </a:lnTo>
                    <a:lnTo>
                      <a:pt x="1490" y="164"/>
                    </a:lnTo>
                    <a:lnTo>
                      <a:pt x="1580" y="217"/>
                    </a:lnTo>
                    <a:lnTo>
                      <a:pt x="1661" y="274"/>
                    </a:lnTo>
                    <a:lnTo>
                      <a:pt x="1735" y="335"/>
                    </a:lnTo>
                    <a:lnTo>
                      <a:pt x="1804" y="405"/>
                    </a:lnTo>
                    <a:lnTo>
                      <a:pt x="1861" y="474"/>
                    </a:lnTo>
                    <a:lnTo>
                      <a:pt x="1915" y="552"/>
                    </a:lnTo>
                    <a:lnTo>
                      <a:pt x="1959" y="630"/>
                    </a:lnTo>
                    <a:lnTo>
                      <a:pt x="1996" y="707"/>
                    </a:lnTo>
                    <a:lnTo>
                      <a:pt x="2021" y="789"/>
                    </a:lnTo>
                    <a:lnTo>
                      <a:pt x="2041" y="871"/>
                    </a:lnTo>
                    <a:lnTo>
                      <a:pt x="2045" y="911"/>
                    </a:lnTo>
                    <a:lnTo>
                      <a:pt x="2049" y="952"/>
                    </a:lnTo>
                    <a:lnTo>
                      <a:pt x="2049" y="993"/>
                    </a:lnTo>
                    <a:lnTo>
                      <a:pt x="2045" y="1034"/>
                    </a:lnTo>
                    <a:lnTo>
                      <a:pt x="2041" y="1075"/>
                    </a:lnTo>
                    <a:lnTo>
                      <a:pt x="2033" y="1116"/>
                    </a:lnTo>
                    <a:lnTo>
                      <a:pt x="2025" y="1157"/>
                    </a:lnTo>
                    <a:lnTo>
                      <a:pt x="2008" y="1197"/>
                    </a:lnTo>
                    <a:lnTo>
                      <a:pt x="2008" y="1197"/>
                    </a:lnTo>
                    <a:lnTo>
                      <a:pt x="1980" y="1271"/>
                    </a:lnTo>
                    <a:lnTo>
                      <a:pt x="1943" y="1336"/>
                    </a:lnTo>
                    <a:lnTo>
                      <a:pt x="1894" y="1398"/>
                    </a:lnTo>
                    <a:lnTo>
                      <a:pt x="1845" y="1451"/>
                    </a:lnTo>
                    <a:lnTo>
                      <a:pt x="1784" y="1504"/>
                    </a:lnTo>
                    <a:lnTo>
                      <a:pt x="1723" y="1549"/>
                    </a:lnTo>
                    <a:lnTo>
                      <a:pt x="1649" y="1585"/>
                    </a:lnTo>
                    <a:lnTo>
                      <a:pt x="1576" y="1618"/>
                    </a:lnTo>
                    <a:lnTo>
                      <a:pt x="1576" y="1618"/>
                    </a:lnTo>
                    <a:lnTo>
                      <a:pt x="1486" y="1651"/>
                    </a:lnTo>
                    <a:lnTo>
                      <a:pt x="1388" y="1671"/>
                    </a:lnTo>
                    <a:lnTo>
                      <a:pt x="1286" y="1688"/>
                    </a:lnTo>
                    <a:lnTo>
                      <a:pt x="1184" y="1692"/>
                    </a:lnTo>
                    <a:lnTo>
                      <a:pt x="1077" y="1688"/>
                    </a:lnTo>
                    <a:lnTo>
                      <a:pt x="967" y="1671"/>
                    </a:lnTo>
                    <a:lnTo>
                      <a:pt x="857" y="1647"/>
                    </a:lnTo>
                    <a:lnTo>
                      <a:pt x="804" y="1630"/>
                    </a:lnTo>
                    <a:lnTo>
                      <a:pt x="747" y="1614"/>
                    </a:lnTo>
                    <a:lnTo>
                      <a:pt x="747" y="1614"/>
                    </a:lnTo>
                    <a:lnTo>
                      <a:pt x="649" y="1573"/>
                    </a:lnTo>
                    <a:lnTo>
                      <a:pt x="555" y="1528"/>
                    </a:lnTo>
                    <a:lnTo>
                      <a:pt x="465" y="1475"/>
                    </a:lnTo>
                    <a:lnTo>
                      <a:pt x="387" y="1414"/>
                    </a:lnTo>
                    <a:lnTo>
                      <a:pt x="310" y="1353"/>
                    </a:lnTo>
                    <a:lnTo>
                      <a:pt x="245" y="1283"/>
                    </a:lnTo>
                    <a:lnTo>
                      <a:pt x="183" y="1214"/>
                    </a:lnTo>
                    <a:lnTo>
                      <a:pt x="130" y="1140"/>
                    </a:lnTo>
                    <a:lnTo>
                      <a:pt x="85" y="1063"/>
                    </a:lnTo>
                    <a:lnTo>
                      <a:pt x="53" y="981"/>
                    </a:lnTo>
                    <a:lnTo>
                      <a:pt x="24" y="899"/>
                    </a:lnTo>
                    <a:lnTo>
                      <a:pt x="8" y="817"/>
                    </a:lnTo>
                    <a:lnTo>
                      <a:pt x="0" y="777"/>
                    </a:lnTo>
                    <a:lnTo>
                      <a:pt x="0" y="736"/>
                    </a:lnTo>
                    <a:lnTo>
                      <a:pt x="0" y="695"/>
                    </a:lnTo>
                    <a:lnTo>
                      <a:pt x="0" y="654"/>
                    </a:lnTo>
                    <a:lnTo>
                      <a:pt x="4" y="613"/>
                    </a:lnTo>
                    <a:lnTo>
                      <a:pt x="12" y="572"/>
                    </a:lnTo>
                    <a:lnTo>
                      <a:pt x="24" y="532"/>
                    </a:lnTo>
                    <a:lnTo>
                      <a:pt x="36" y="491"/>
                    </a:lnTo>
                    <a:lnTo>
                      <a:pt x="36" y="491"/>
                    </a:lnTo>
                    <a:lnTo>
                      <a:pt x="53" y="454"/>
                    </a:lnTo>
                    <a:lnTo>
                      <a:pt x="69" y="413"/>
                    </a:lnTo>
                    <a:lnTo>
                      <a:pt x="89" y="376"/>
                    </a:lnTo>
                    <a:lnTo>
                      <a:pt x="110" y="344"/>
                    </a:lnTo>
                    <a:lnTo>
                      <a:pt x="134" y="311"/>
                    </a:lnTo>
                    <a:lnTo>
                      <a:pt x="163" y="278"/>
                    </a:lnTo>
                    <a:lnTo>
                      <a:pt x="191" y="250"/>
                    </a:lnTo>
                    <a:lnTo>
                      <a:pt x="220" y="221"/>
                    </a:lnTo>
                    <a:lnTo>
                      <a:pt x="285" y="168"/>
                    </a:lnTo>
                    <a:lnTo>
                      <a:pt x="359" y="123"/>
                    </a:lnTo>
                    <a:lnTo>
                      <a:pt x="436" y="82"/>
                    </a:lnTo>
                    <a:lnTo>
                      <a:pt x="518" y="50"/>
                    </a:lnTo>
                    <a:lnTo>
                      <a:pt x="608" y="25"/>
                    </a:lnTo>
                    <a:lnTo>
                      <a:pt x="698" y="9"/>
                    </a:lnTo>
                    <a:lnTo>
                      <a:pt x="796" y="0"/>
                    </a:lnTo>
                    <a:lnTo>
                      <a:pt x="894" y="0"/>
                    </a:lnTo>
                    <a:lnTo>
                      <a:pt x="992" y="5"/>
                    </a:lnTo>
                    <a:lnTo>
                      <a:pt x="1094" y="21"/>
                    </a:lnTo>
                    <a:lnTo>
                      <a:pt x="1196" y="45"/>
                    </a:lnTo>
                    <a:lnTo>
                      <a:pt x="1298" y="74"/>
                    </a:lnTo>
                    <a:lnTo>
                      <a:pt x="1298" y="74"/>
                    </a:lnTo>
                    <a:close/>
                  </a:path>
                </a:pathLst>
              </a:custGeom>
              <a:solidFill>
                <a:srgbClr val="F7F7F7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56" name="Freeform 32"/>
              <p:cNvSpPr>
                <a:spLocks/>
              </p:cNvSpPr>
              <p:nvPr/>
            </p:nvSpPr>
            <p:spPr bwMode="auto">
              <a:xfrm>
                <a:off x="1700" y="-159"/>
                <a:ext cx="2029" cy="1674"/>
              </a:xfrm>
              <a:custGeom>
                <a:avLst/>
                <a:gdLst/>
                <a:ahLst/>
                <a:cxnLst>
                  <a:cxn ang="0">
                    <a:pos x="1286" y="73"/>
                  </a:cxn>
                  <a:cxn ang="0">
                    <a:pos x="1478" y="159"/>
                  </a:cxn>
                  <a:cxn ang="0">
                    <a:pos x="1645" y="269"/>
                  </a:cxn>
                  <a:cxn ang="0">
                    <a:pos x="1788" y="400"/>
                  </a:cxn>
                  <a:cxn ang="0">
                    <a:pos x="1898" y="543"/>
                  </a:cxn>
                  <a:cxn ang="0">
                    <a:pos x="1976" y="698"/>
                  </a:cxn>
                  <a:cxn ang="0">
                    <a:pos x="2021" y="862"/>
                  </a:cxn>
                  <a:cxn ang="0">
                    <a:pos x="2029" y="984"/>
                  </a:cxn>
                  <a:cxn ang="0">
                    <a:pos x="2021" y="1066"/>
                  </a:cxn>
                  <a:cxn ang="0">
                    <a:pos x="2005" y="1148"/>
                  </a:cxn>
                  <a:cxn ang="0">
                    <a:pos x="1992" y="1184"/>
                  </a:cxn>
                  <a:cxn ang="0">
                    <a:pos x="1923" y="1323"/>
                  </a:cxn>
                  <a:cxn ang="0">
                    <a:pos x="1829" y="1438"/>
                  </a:cxn>
                  <a:cxn ang="0">
                    <a:pos x="1706" y="1531"/>
                  </a:cxn>
                  <a:cxn ang="0">
                    <a:pos x="1564" y="1605"/>
                  </a:cxn>
                  <a:cxn ang="0">
                    <a:pos x="1474" y="1634"/>
                  </a:cxn>
                  <a:cxn ang="0">
                    <a:pos x="1278" y="1670"/>
                  </a:cxn>
                  <a:cxn ang="0">
                    <a:pos x="1069" y="1670"/>
                  </a:cxn>
                  <a:cxn ang="0">
                    <a:pos x="853" y="1630"/>
                  </a:cxn>
                  <a:cxn ang="0">
                    <a:pos x="743" y="1597"/>
                  </a:cxn>
                  <a:cxn ang="0">
                    <a:pos x="551" y="1511"/>
                  </a:cxn>
                  <a:cxn ang="0">
                    <a:pos x="384" y="1401"/>
                  </a:cxn>
                  <a:cxn ang="0">
                    <a:pos x="245" y="1270"/>
                  </a:cxn>
                  <a:cxn ang="0">
                    <a:pos x="130" y="1127"/>
                  </a:cxn>
                  <a:cxn ang="0">
                    <a:pos x="53" y="972"/>
                  </a:cxn>
                  <a:cxn ang="0">
                    <a:pos x="8" y="808"/>
                  </a:cxn>
                  <a:cxn ang="0">
                    <a:pos x="0" y="686"/>
                  </a:cxn>
                  <a:cxn ang="0">
                    <a:pos x="8" y="604"/>
                  </a:cxn>
                  <a:cxn ang="0">
                    <a:pos x="24" y="527"/>
                  </a:cxn>
                  <a:cxn ang="0">
                    <a:pos x="36" y="486"/>
                  </a:cxn>
                  <a:cxn ang="0">
                    <a:pos x="69" y="408"/>
                  </a:cxn>
                  <a:cxn ang="0">
                    <a:pos x="114" y="339"/>
                  </a:cxn>
                  <a:cxn ang="0">
                    <a:pos x="163" y="273"/>
                  </a:cxn>
                  <a:cxn ang="0">
                    <a:pos x="286" y="167"/>
                  </a:cxn>
                  <a:cxn ang="0">
                    <a:pos x="433" y="81"/>
                  </a:cxn>
                  <a:cxn ang="0">
                    <a:pos x="604" y="24"/>
                  </a:cxn>
                  <a:cxn ang="0">
                    <a:pos x="788" y="0"/>
                  </a:cxn>
                  <a:cxn ang="0">
                    <a:pos x="984" y="4"/>
                  </a:cxn>
                  <a:cxn ang="0">
                    <a:pos x="1184" y="41"/>
                  </a:cxn>
                  <a:cxn ang="0">
                    <a:pos x="1286" y="73"/>
                  </a:cxn>
                </a:cxnLst>
                <a:rect l="0" t="0" r="r" b="b"/>
                <a:pathLst>
                  <a:path w="2029" h="1674">
                    <a:moveTo>
                      <a:pt x="1286" y="73"/>
                    </a:moveTo>
                    <a:lnTo>
                      <a:pt x="1286" y="73"/>
                    </a:lnTo>
                    <a:lnTo>
                      <a:pt x="1384" y="114"/>
                    </a:lnTo>
                    <a:lnTo>
                      <a:pt x="1478" y="159"/>
                    </a:lnTo>
                    <a:lnTo>
                      <a:pt x="1564" y="212"/>
                    </a:lnTo>
                    <a:lnTo>
                      <a:pt x="1645" y="269"/>
                    </a:lnTo>
                    <a:lnTo>
                      <a:pt x="1719" y="335"/>
                    </a:lnTo>
                    <a:lnTo>
                      <a:pt x="1788" y="400"/>
                    </a:lnTo>
                    <a:lnTo>
                      <a:pt x="1845" y="469"/>
                    </a:lnTo>
                    <a:lnTo>
                      <a:pt x="1898" y="543"/>
                    </a:lnTo>
                    <a:lnTo>
                      <a:pt x="1943" y="621"/>
                    </a:lnTo>
                    <a:lnTo>
                      <a:pt x="1976" y="698"/>
                    </a:lnTo>
                    <a:lnTo>
                      <a:pt x="2005" y="780"/>
                    </a:lnTo>
                    <a:lnTo>
                      <a:pt x="2021" y="862"/>
                    </a:lnTo>
                    <a:lnTo>
                      <a:pt x="2029" y="943"/>
                    </a:lnTo>
                    <a:lnTo>
                      <a:pt x="2029" y="984"/>
                    </a:lnTo>
                    <a:lnTo>
                      <a:pt x="2029" y="1025"/>
                    </a:lnTo>
                    <a:lnTo>
                      <a:pt x="2021" y="1066"/>
                    </a:lnTo>
                    <a:lnTo>
                      <a:pt x="2017" y="1107"/>
                    </a:lnTo>
                    <a:lnTo>
                      <a:pt x="2005" y="1148"/>
                    </a:lnTo>
                    <a:lnTo>
                      <a:pt x="1992" y="1184"/>
                    </a:lnTo>
                    <a:lnTo>
                      <a:pt x="1992" y="1184"/>
                    </a:lnTo>
                    <a:lnTo>
                      <a:pt x="1964" y="1258"/>
                    </a:lnTo>
                    <a:lnTo>
                      <a:pt x="1923" y="1323"/>
                    </a:lnTo>
                    <a:lnTo>
                      <a:pt x="1878" y="1380"/>
                    </a:lnTo>
                    <a:lnTo>
                      <a:pt x="1829" y="1438"/>
                    </a:lnTo>
                    <a:lnTo>
                      <a:pt x="1768" y="1487"/>
                    </a:lnTo>
                    <a:lnTo>
                      <a:pt x="1706" y="1531"/>
                    </a:lnTo>
                    <a:lnTo>
                      <a:pt x="1637" y="1572"/>
                    </a:lnTo>
                    <a:lnTo>
                      <a:pt x="1564" y="1605"/>
                    </a:lnTo>
                    <a:lnTo>
                      <a:pt x="1564" y="1605"/>
                    </a:lnTo>
                    <a:lnTo>
                      <a:pt x="1474" y="1634"/>
                    </a:lnTo>
                    <a:lnTo>
                      <a:pt x="1376" y="1654"/>
                    </a:lnTo>
                    <a:lnTo>
                      <a:pt x="1278" y="1670"/>
                    </a:lnTo>
                    <a:lnTo>
                      <a:pt x="1172" y="1674"/>
                    </a:lnTo>
                    <a:lnTo>
                      <a:pt x="1069" y="1670"/>
                    </a:lnTo>
                    <a:lnTo>
                      <a:pt x="959" y="1654"/>
                    </a:lnTo>
                    <a:lnTo>
                      <a:pt x="853" y="1630"/>
                    </a:lnTo>
                    <a:lnTo>
                      <a:pt x="743" y="1597"/>
                    </a:lnTo>
                    <a:lnTo>
                      <a:pt x="743" y="1597"/>
                    </a:lnTo>
                    <a:lnTo>
                      <a:pt x="645" y="1556"/>
                    </a:lnTo>
                    <a:lnTo>
                      <a:pt x="551" y="1511"/>
                    </a:lnTo>
                    <a:lnTo>
                      <a:pt x="465" y="1458"/>
                    </a:lnTo>
                    <a:lnTo>
                      <a:pt x="384" y="1401"/>
                    </a:lnTo>
                    <a:lnTo>
                      <a:pt x="310" y="1340"/>
                    </a:lnTo>
                    <a:lnTo>
                      <a:pt x="245" y="1270"/>
                    </a:lnTo>
                    <a:lnTo>
                      <a:pt x="183" y="1201"/>
                    </a:lnTo>
                    <a:lnTo>
                      <a:pt x="130" y="1127"/>
                    </a:lnTo>
                    <a:lnTo>
                      <a:pt x="90" y="1049"/>
                    </a:lnTo>
                    <a:lnTo>
                      <a:pt x="53" y="972"/>
                    </a:lnTo>
                    <a:lnTo>
                      <a:pt x="24" y="890"/>
                    </a:lnTo>
                    <a:lnTo>
                      <a:pt x="8" y="808"/>
                    </a:lnTo>
                    <a:lnTo>
                      <a:pt x="0" y="727"/>
                    </a:lnTo>
                    <a:lnTo>
                      <a:pt x="0" y="686"/>
                    </a:lnTo>
                    <a:lnTo>
                      <a:pt x="4" y="645"/>
                    </a:lnTo>
                    <a:lnTo>
                      <a:pt x="8" y="604"/>
                    </a:lnTo>
                    <a:lnTo>
                      <a:pt x="16" y="563"/>
                    </a:lnTo>
                    <a:lnTo>
                      <a:pt x="24" y="527"/>
                    </a:lnTo>
                    <a:lnTo>
                      <a:pt x="36" y="486"/>
                    </a:lnTo>
                    <a:lnTo>
                      <a:pt x="36" y="486"/>
                    </a:lnTo>
                    <a:lnTo>
                      <a:pt x="53" y="449"/>
                    </a:lnTo>
                    <a:lnTo>
                      <a:pt x="69" y="408"/>
                    </a:lnTo>
                    <a:lnTo>
                      <a:pt x="90" y="375"/>
                    </a:lnTo>
                    <a:lnTo>
                      <a:pt x="114" y="339"/>
                    </a:lnTo>
                    <a:lnTo>
                      <a:pt x="134" y="306"/>
                    </a:lnTo>
                    <a:lnTo>
                      <a:pt x="163" y="273"/>
                    </a:lnTo>
                    <a:lnTo>
                      <a:pt x="220" y="216"/>
                    </a:lnTo>
                    <a:lnTo>
                      <a:pt x="286" y="167"/>
                    </a:lnTo>
                    <a:lnTo>
                      <a:pt x="355" y="118"/>
                    </a:lnTo>
                    <a:lnTo>
                      <a:pt x="433" y="81"/>
                    </a:lnTo>
                    <a:lnTo>
                      <a:pt x="514" y="49"/>
                    </a:lnTo>
                    <a:lnTo>
                      <a:pt x="604" y="24"/>
                    </a:lnTo>
                    <a:lnTo>
                      <a:pt x="694" y="8"/>
                    </a:lnTo>
                    <a:lnTo>
                      <a:pt x="788" y="0"/>
                    </a:lnTo>
                    <a:lnTo>
                      <a:pt x="886" y="0"/>
                    </a:lnTo>
                    <a:lnTo>
                      <a:pt x="984" y="4"/>
                    </a:lnTo>
                    <a:lnTo>
                      <a:pt x="1086" y="20"/>
                    </a:lnTo>
                    <a:lnTo>
                      <a:pt x="1184" y="41"/>
                    </a:lnTo>
                    <a:lnTo>
                      <a:pt x="1286" y="73"/>
                    </a:lnTo>
                    <a:lnTo>
                      <a:pt x="1286" y="73"/>
                    </a:lnTo>
                    <a:close/>
                  </a:path>
                </a:pathLst>
              </a:custGeom>
              <a:solidFill>
                <a:srgbClr val="F4F4F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57" name="Freeform 33"/>
              <p:cNvSpPr>
                <a:spLocks/>
              </p:cNvSpPr>
              <p:nvPr/>
            </p:nvSpPr>
            <p:spPr bwMode="auto">
              <a:xfrm>
                <a:off x="1712" y="-151"/>
                <a:ext cx="2009" cy="1658"/>
              </a:xfrm>
              <a:custGeom>
                <a:avLst/>
                <a:gdLst/>
                <a:ahLst/>
                <a:cxnLst>
                  <a:cxn ang="0">
                    <a:pos x="1274" y="73"/>
                  </a:cxn>
                  <a:cxn ang="0">
                    <a:pos x="1462" y="159"/>
                  </a:cxn>
                  <a:cxn ang="0">
                    <a:pos x="1629" y="269"/>
                  </a:cxn>
                  <a:cxn ang="0">
                    <a:pos x="1768" y="396"/>
                  </a:cxn>
                  <a:cxn ang="0">
                    <a:pos x="1878" y="539"/>
                  </a:cxn>
                  <a:cxn ang="0">
                    <a:pos x="1956" y="694"/>
                  </a:cxn>
                  <a:cxn ang="0">
                    <a:pos x="2001" y="854"/>
                  </a:cxn>
                  <a:cxn ang="0">
                    <a:pos x="2009" y="976"/>
                  </a:cxn>
                  <a:cxn ang="0">
                    <a:pos x="2001" y="1054"/>
                  </a:cxn>
                  <a:cxn ang="0">
                    <a:pos x="1984" y="1135"/>
                  </a:cxn>
                  <a:cxn ang="0">
                    <a:pos x="1972" y="1172"/>
                  </a:cxn>
                  <a:cxn ang="0">
                    <a:pos x="1903" y="1307"/>
                  </a:cxn>
                  <a:cxn ang="0">
                    <a:pos x="1809" y="1425"/>
                  </a:cxn>
                  <a:cxn ang="0">
                    <a:pos x="1686" y="1515"/>
                  </a:cxn>
                  <a:cxn ang="0">
                    <a:pos x="1547" y="1589"/>
                  </a:cxn>
                  <a:cxn ang="0">
                    <a:pos x="1458" y="1617"/>
                  </a:cxn>
                  <a:cxn ang="0">
                    <a:pos x="1262" y="1654"/>
                  </a:cxn>
                  <a:cxn ang="0">
                    <a:pos x="1053" y="1654"/>
                  </a:cxn>
                  <a:cxn ang="0">
                    <a:pos x="841" y="1613"/>
                  </a:cxn>
                  <a:cxn ang="0">
                    <a:pos x="735" y="1581"/>
                  </a:cxn>
                  <a:cxn ang="0">
                    <a:pos x="543" y="1495"/>
                  </a:cxn>
                  <a:cxn ang="0">
                    <a:pos x="380" y="1389"/>
                  </a:cxn>
                  <a:cxn ang="0">
                    <a:pos x="237" y="1258"/>
                  </a:cxn>
                  <a:cxn ang="0">
                    <a:pos x="127" y="1115"/>
                  </a:cxn>
                  <a:cxn ang="0">
                    <a:pos x="49" y="960"/>
                  </a:cxn>
                  <a:cxn ang="0">
                    <a:pos x="8" y="800"/>
                  </a:cxn>
                  <a:cxn ang="0">
                    <a:pos x="0" y="682"/>
                  </a:cxn>
                  <a:cxn ang="0">
                    <a:pos x="4" y="600"/>
                  </a:cxn>
                  <a:cxn ang="0">
                    <a:pos x="20" y="519"/>
                  </a:cxn>
                  <a:cxn ang="0">
                    <a:pos x="37" y="482"/>
                  </a:cxn>
                  <a:cxn ang="0">
                    <a:pos x="69" y="404"/>
                  </a:cxn>
                  <a:cxn ang="0">
                    <a:pos x="110" y="335"/>
                  </a:cxn>
                  <a:cxn ang="0">
                    <a:pos x="159" y="274"/>
                  </a:cxn>
                  <a:cxn ang="0">
                    <a:pos x="282" y="163"/>
                  </a:cxn>
                  <a:cxn ang="0">
                    <a:pos x="429" y="82"/>
                  </a:cxn>
                  <a:cxn ang="0">
                    <a:pos x="596" y="24"/>
                  </a:cxn>
                  <a:cxn ang="0">
                    <a:pos x="780" y="0"/>
                  </a:cxn>
                  <a:cxn ang="0">
                    <a:pos x="972" y="4"/>
                  </a:cxn>
                  <a:cxn ang="0">
                    <a:pos x="1172" y="41"/>
                  </a:cxn>
                  <a:cxn ang="0">
                    <a:pos x="1274" y="73"/>
                  </a:cxn>
                </a:cxnLst>
                <a:rect l="0" t="0" r="r" b="b"/>
                <a:pathLst>
                  <a:path w="2009" h="1658">
                    <a:moveTo>
                      <a:pt x="1274" y="73"/>
                    </a:moveTo>
                    <a:lnTo>
                      <a:pt x="1274" y="73"/>
                    </a:lnTo>
                    <a:lnTo>
                      <a:pt x="1372" y="114"/>
                    </a:lnTo>
                    <a:lnTo>
                      <a:pt x="1462" y="159"/>
                    </a:lnTo>
                    <a:lnTo>
                      <a:pt x="1547" y="212"/>
                    </a:lnTo>
                    <a:lnTo>
                      <a:pt x="1629" y="269"/>
                    </a:lnTo>
                    <a:lnTo>
                      <a:pt x="1703" y="331"/>
                    </a:lnTo>
                    <a:lnTo>
                      <a:pt x="1768" y="396"/>
                    </a:lnTo>
                    <a:lnTo>
                      <a:pt x="1825" y="466"/>
                    </a:lnTo>
                    <a:lnTo>
                      <a:pt x="1878" y="539"/>
                    </a:lnTo>
                    <a:lnTo>
                      <a:pt x="1923" y="617"/>
                    </a:lnTo>
                    <a:lnTo>
                      <a:pt x="1956" y="694"/>
                    </a:lnTo>
                    <a:lnTo>
                      <a:pt x="1984" y="772"/>
                    </a:lnTo>
                    <a:lnTo>
                      <a:pt x="2001" y="854"/>
                    </a:lnTo>
                    <a:lnTo>
                      <a:pt x="2009" y="935"/>
                    </a:lnTo>
                    <a:lnTo>
                      <a:pt x="2009" y="976"/>
                    </a:lnTo>
                    <a:lnTo>
                      <a:pt x="2005" y="1013"/>
                    </a:lnTo>
                    <a:lnTo>
                      <a:pt x="2001" y="1054"/>
                    </a:lnTo>
                    <a:lnTo>
                      <a:pt x="1993" y="1095"/>
                    </a:lnTo>
                    <a:lnTo>
                      <a:pt x="1984" y="1135"/>
                    </a:lnTo>
                    <a:lnTo>
                      <a:pt x="1972" y="1172"/>
                    </a:lnTo>
                    <a:lnTo>
                      <a:pt x="1972" y="1172"/>
                    </a:lnTo>
                    <a:lnTo>
                      <a:pt x="1939" y="1242"/>
                    </a:lnTo>
                    <a:lnTo>
                      <a:pt x="1903" y="1307"/>
                    </a:lnTo>
                    <a:lnTo>
                      <a:pt x="1858" y="1368"/>
                    </a:lnTo>
                    <a:lnTo>
                      <a:pt x="1809" y="1425"/>
                    </a:lnTo>
                    <a:lnTo>
                      <a:pt x="1752" y="1474"/>
                    </a:lnTo>
                    <a:lnTo>
                      <a:pt x="1686" y="1515"/>
                    </a:lnTo>
                    <a:lnTo>
                      <a:pt x="1617" y="1556"/>
                    </a:lnTo>
                    <a:lnTo>
                      <a:pt x="1547" y="1589"/>
                    </a:lnTo>
                    <a:lnTo>
                      <a:pt x="1547" y="1589"/>
                    </a:lnTo>
                    <a:lnTo>
                      <a:pt x="1458" y="1617"/>
                    </a:lnTo>
                    <a:lnTo>
                      <a:pt x="1360" y="1638"/>
                    </a:lnTo>
                    <a:lnTo>
                      <a:pt x="1262" y="1654"/>
                    </a:lnTo>
                    <a:lnTo>
                      <a:pt x="1160" y="1658"/>
                    </a:lnTo>
                    <a:lnTo>
                      <a:pt x="1053" y="1654"/>
                    </a:lnTo>
                    <a:lnTo>
                      <a:pt x="947" y="1638"/>
                    </a:lnTo>
                    <a:lnTo>
                      <a:pt x="841" y="1613"/>
                    </a:lnTo>
                    <a:lnTo>
                      <a:pt x="735" y="1581"/>
                    </a:lnTo>
                    <a:lnTo>
                      <a:pt x="735" y="1581"/>
                    </a:lnTo>
                    <a:lnTo>
                      <a:pt x="637" y="1544"/>
                    </a:lnTo>
                    <a:lnTo>
                      <a:pt x="543" y="1495"/>
                    </a:lnTo>
                    <a:lnTo>
                      <a:pt x="457" y="1446"/>
                    </a:lnTo>
                    <a:lnTo>
                      <a:pt x="380" y="1389"/>
                    </a:lnTo>
                    <a:lnTo>
                      <a:pt x="306" y="1323"/>
                    </a:lnTo>
                    <a:lnTo>
                      <a:pt x="237" y="1258"/>
                    </a:lnTo>
                    <a:lnTo>
                      <a:pt x="180" y="1189"/>
                    </a:lnTo>
                    <a:lnTo>
                      <a:pt x="127" y="1115"/>
                    </a:lnTo>
                    <a:lnTo>
                      <a:pt x="86" y="1041"/>
                    </a:lnTo>
                    <a:lnTo>
                      <a:pt x="49" y="960"/>
                    </a:lnTo>
                    <a:lnTo>
                      <a:pt x="24" y="882"/>
                    </a:lnTo>
                    <a:lnTo>
                      <a:pt x="8" y="800"/>
                    </a:lnTo>
                    <a:lnTo>
                      <a:pt x="0" y="723"/>
                    </a:lnTo>
                    <a:lnTo>
                      <a:pt x="0" y="682"/>
                    </a:lnTo>
                    <a:lnTo>
                      <a:pt x="0" y="641"/>
                    </a:lnTo>
                    <a:lnTo>
                      <a:pt x="4" y="600"/>
                    </a:lnTo>
                    <a:lnTo>
                      <a:pt x="12" y="559"/>
                    </a:lnTo>
                    <a:lnTo>
                      <a:pt x="20" y="519"/>
                    </a:lnTo>
                    <a:lnTo>
                      <a:pt x="37" y="482"/>
                    </a:lnTo>
                    <a:lnTo>
                      <a:pt x="37" y="482"/>
                    </a:lnTo>
                    <a:lnTo>
                      <a:pt x="49" y="441"/>
                    </a:lnTo>
                    <a:lnTo>
                      <a:pt x="69" y="404"/>
                    </a:lnTo>
                    <a:lnTo>
                      <a:pt x="86" y="372"/>
                    </a:lnTo>
                    <a:lnTo>
                      <a:pt x="110" y="335"/>
                    </a:lnTo>
                    <a:lnTo>
                      <a:pt x="135" y="302"/>
                    </a:lnTo>
                    <a:lnTo>
                      <a:pt x="159" y="274"/>
                    </a:lnTo>
                    <a:lnTo>
                      <a:pt x="216" y="216"/>
                    </a:lnTo>
                    <a:lnTo>
                      <a:pt x="282" y="163"/>
                    </a:lnTo>
                    <a:lnTo>
                      <a:pt x="351" y="118"/>
                    </a:lnTo>
                    <a:lnTo>
                      <a:pt x="429" y="82"/>
                    </a:lnTo>
                    <a:lnTo>
                      <a:pt x="510" y="49"/>
                    </a:lnTo>
                    <a:lnTo>
                      <a:pt x="596" y="24"/>
                    </a:lnTo>
                    <a:lnTo>
                      <a:pt x="686" y="8"/>
                    </a:lnTo>
                    <a:lnTo>
                      <a:pt x="780" y="0"/>
                    </a:lnTo>
                    <a:lnTo>
                      <a:pt x="874" y="0"/>
                    </a:lnTo>
                    <a:lnTo>
                      <a:pt x="972" y="4"/>
                    </a:lnTo>
                    <a:lnTo>
                      <a:pt x="1074" y="20"/>
                    </a:lnTo>
                    <a:lnTo>
                      <a:pt x="1172" y="41"/>
                    </a:lnTo>
                    <a:lnTo>
                      <a:pt x="1274" y="73"/>
                    </a:lnTo>
                    <a:lnTo>
                      <a:pt x="1274" y="73"/>
                    </a:lnTo>
                    <a:close/>
                  </a:path>
                </a:pathLst>
              </a:custGeom>
              <a:solidFill>
                <a:srgbClr val="F2F2F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58" name="Freeform 34"/>
              <p:cNvSpPr>
                <a:spLocks/>
              </p:cNvSpPr>
              <p:nvPr/>
            </p:nvSpPr>
            <p:spPr bwMode="auto">
              <a:xfrm>
                <a:off x="1720" y="-143"/>
                <a:ext cx="1989" cy="1642"/>
              </a:xfrm>
              <a:custGeom>
                <a:avLst/>
                <a:gdLst/>
                <a:ahLst/>
                <a:cxnLst>
                  <a:cxn ang="0">
                    <a:pos x="1262" y="74"/>
                  </a:cxn>
                  <a:cxn ang="0">
                    <a:pos x="1450" y="159"/>
                  </a:cxn>
                  <a:cxn ang="0">
                    <a:pos x="1613" y="266"/>
                  </a:cxn>
                  <a:cxn ang="0">
                    <a:pos x="1752" y="392"/>
                  </a:cxn>
                  <a:cxn ang="0">
                    <a:pos x="1862" y="535"/>
                  </a:cxn>
                  <a:cxn ang="0">
                    <a:pos x="1940" y="686"/>
                  </a:cxn>
                  <a:cxn ang="0">
                    <a:pos x="1980" y="846"/>
                  </a:cxn>
                  <a:cxn ang="0">
                    <a:pos x="1989" y="964"/>
                  </a:cxn>
                  <a:cxn ang="0">
                    <a:pos x="1985" y="1046"/>
                  </a:cxn>
                  <a:cxn ang="0">
                    <a:pos x="1964" y="1123"/>
                  </a:cxn>
                  <a:cxn ang="0">
                    <a:pos x="1952" y="1164"/>
                  </a:cxn>
                  <a:cxn ang="0">
                    <a:pos x="1887" y="1295"/>
                  </a:cxn>
                  <a:cxn ang="0">
                    <a:pos x="1793" y="1409"/>
                  </a:cxn>
                  <a:cxn ang="0">
                    <a:pos x="1674" y="1503"/>
                  </a:cxn>
                  <a:cxn ang="0">
                    <a:pos x="1531" y="1573"/>
                  </a:cxn>
                  <a:cxn ang="0">
                    <a:pos x="1441" y="1601"/>
                  </a:cxn>
                  <a:cxn ang="0">
                    <a:pos x="1250" y="1638"/>
                  </a:cxn>
                  <a:cxn ang="0">
                    <a:pos x="1045" y="1638"/>
                  </a:cxn>
                  <a:cxn ang="0">
                    <a:pos x="833" y="1597"/>
                  </a:cxn>
                  <a:cxn ang="0">
                    <a:pos x="727" y="1565"/>
                  </a:cxn>
                  <a:cxn ang="0">
                    <a:pos x="539" y="1483"/>
                  </a:cxn>
                  <a:cxn ang="0">
                    <a:pos x="376" y="1373"/>
                  </a:cxn>
                  <a:cxn ang="0">
                    <a:pos x="237" y="1246"/>
                  </a:cxn>
                  <a:cxn ang="0">
                    <a:pos x="131" y="1103"/>
                  </a:cxn>
                  <a:cxn ang="0">
                    <a:pos x="53" y="952"/>
                  </a:cxn>
                  <a:cxn ang="0">
                    <a:pos x="8" y="792"/>
                  </a:cxn>
                  <a:cxn ang="0">
                    <a:pos x="0" y="674"/>
                  </a:cxn>
                  <a:cxn ang="0">
                    <a:pos x="8" y="592"/>
                  </a:cxn>
                  <a:cxn ang="0">
                    <a:pos x="25" y="515"/>
                  </a:cxn>
                  <a:cxn ang="0">
                    <a:pos x="37" y="478"/>
                  </a:cxn>
                  <a:cxn ang="0">
                    <a:pos x="70" y="400"/>
                  </a:cxn>
                  <a:cxn ang="0">
                    <a:pos x="110" y="335"/>
                  </a:cxn>
                  <a:cxn ang="0">
                    <a:pos x="159" y="270"/>
                  </a:cxn>
                  <a:cxn ang="0">
                    <a:pos x="278" y="163"/>
                  </a:cxn>
                  <a:cxn ang="0">
                    <a:pos x="425" y="82"/>
                  </a:cxn>
                  <a:cxn ang="0">
                    <a:pos x="592" y="25"/>
                  </a:cxn>
                  <a:cxn ang="0">
                    <a:pos x="772" y="0"/>
                  </a:cxn>
                  <a:cxn ang="0">
                    <a:pos x="964" y="4"/>
                  </a:cxn>
                  <a:cxn ang="0">
                    <a:pos x="1164" y="41"/>
                  </a:cxn>
                  <a:cxn ang="0">
                    <a:pos x="1262" y="74"/>
                  </a:cxn>
                </a:cxnLst>
                <a:rect l="0" t="0" r="r" b="b"/>
                <a:pathLst>
                  <a:path w="1989" h="1642">
                    <a:moveTo>
                      <a:pt x="1262" y="74"/>
                    </a:moveTo>
                    <a:lnTo>
                      <a:pt x="1262" y="74"/>
                    </a:lnTo>
                    <a:lnTo>
                      <a:pt x="1360" y="110"/>
                    </a:lnTo>
                    <a:lnTo>
                      <a:pt x="1450" y="159"/>
                    </a:lnTo>
                    <a:lnTo>
                      <a:pt x="1535" y="208"/>
                    </a:lnTo>
                    <a:lnTo>
                      <a:pt x="1613" y="266"/>
                    </a:lnTo>
                    <a:lnTo>
                      <a:pt x="1686" y="327"/>
                    </a:lnTo>
                    <a:lnTo>
                      <a:pt x="1752" y="392"/>
                    </a:lnTo>
                    <a:lnTo>
                      <a:pt x="1809" y="462"/>
                    </a:lnTo>
                    <a:lnTo>
                      <a:pt x="1862" y="535"/>
                    </a:lnTo>
                    <a:lnTo>
                      <a:pt x="1903" y="609"/>
                    </a:lnTo>
                    <a:lnTo>
                      <a:pt x="1940" y="686"/>
                    </a:lnTo>
                    <a:lnTo>
                      <a:pt x="1964" y="764"/>
                    </a:lnTo>
                    <a:lnTo>
                      <a:pt x="1980" y="846"/>
                    </a:lnTo>
                    <a:lnTo>
                      <a:pt x="1989" y="923"/>
                    </a:lnTo>
                    <a:lnTo>
                      <a:pt x="1989" y="964"/>
                    </a:lnTo>
                    <a:lnTo>
                      <a:pt x="1989" y="1005"/>
                    </a:lnTo>
                    <a:lnTo>
                      <a:pt x="1985" y="1046"/>
                    </a:lnTo>
                    <a:lnTo>
                      <a:pt x="1976" y="1082"/>
                    </a:lnTo>
                    <a:lnTo>
                      <a:pt x="1964" y="1123"/>
                    </a:lnTo>
                    <a:lnTo>
                      <a:pt x="1952" y="1164"/>
                    </a:lnTo>
                    <a:lnTo>
                      <a:pt x="1952" y="1164"/>
                    </a:lnTo>
                    <a:lnTo>
                      <a:pt x="1923" y="1230"/>
                    </a:lnTo>
                    <a:lnTo>
                      <a:pt x="1887" y="1295"/>
                    </a:lnTo>
                    <a:lnTo>
                      <a:pt x="1842" y="1356"/>
                    </a:lnTo>
                    <a:lnTo>
                      <a:pt x="1793" y="1409"/>
                    </a:lnTo>
                    <a:lnTo>
                      <a:pt x="1735" y="1458"/>
                    </a:lnTo>
                    <a:lnTo>
                      <a:pt x="1674" y="1503"/>
                    </a:lnTo>
                    <a:lnTo>
                      <a:pt x="1605" y="1540"/>
                    </a:lnTo>
                    <a:lnTo>
                      <a:pt x="1531" y="1573"/>
                    </a:lnTo>
                    <a:lnTo>
                      <a:pt x="1531" y="1573"/>
                    </a:lnTo>
                    <a:lnTo>
                      <a:pt x="1441" y="1601"/>
                    </a:lnTo>
                    <a:lnTo>
                      <a:pt x="1348" y="1622"/>
                    </a:lnTo>
                    <a:lnTo>
                      <a:pt x="1250" y="1638"/>
                    </a:lnTo>
                    <a:lnTo>
                      <a:pt x="1152" y="1642"/>
                    </a:lnTo>
                    <a:lnTo>
                      <a:pt x="1045" y="1638"/>
                    </a:lnTo>
                    <a:lnTo>
                      <a:pt x="943" y="1622"/>
                    </a:lnTo>
                    <a:lnTo>
                      <a:pt x="833" y="1597"/>
                    </a:lnTo>
                    <a:lnTo>
                      <a:pt x="727" y="1565"/>
                    </a:lnTo>
                    <a:lnTo>
                      <a:pt x="727" y="1565"/>
                    </a:lnTo>
                    <a:lnTo>
                      <a:pt x="633" y="1528"/>
                    </a:lnTo>
                    <a:lnTo>
                      <a:pt x="539" y="1483"/>
                    </a:lnTo>
                    <a:lnTo>
                      <a:pt x="453" y="1430"/>
                    </a:lnTo>
                    <a:lnTo>
                      <a:pt x="376" y="1373"/>
                    </a:lnTo>
                    <a:lnTo>
                      <a:pt x="302" y="1311"/>
                    </a:lnTo>
                    <a:lnTo>
                      <a:pt x="237" y="1246"/>
                    </a:lnTo>
                    <a:lnTo>
                      <a:pt x="180" y="1176"/>
                    </a:lnTo>
                    <a:lnTo>
                      <a:pt x="131" y="1103"/>
                    </a:lnTo>
                    <a:lnTo>
                      <a:pt x="86" y="1029"/>
                    </a:lnTo>
                    <a:lnTo>
                      <a:pt x="53" y="952"/>
                    </a:lnTo>
                    <a:lnTo>
                      <a:pt x="25" y="874"/>
                    </a:lnTo>
                    <a:lnTo>
                      <a:pt x="8" y="792"/>
                    </a:lnTo>
                    <a:lnTo>
                      <a:pt x="0" y="715"/>
                    </a:lnTo>
                    <a:lnTo>
                      <a:pt x="0" y="674"/>
                    </a:lnTo>
                    <a:lnTo>
                      <a:pt x="4" y="633"/>
                    </a:lnTo>
                    <a:lnTo>
                      <a:pt x="8" y="592"/>
                    </a:lnTo>
                    <a:lnTo>
                      <a:pt x="12" y="556"/>
                    </a:lnTo>
                    <a:lnTo>
                      <a:pt x="25" y="515"/>
                    </a:lnTo>
                    <a:lnTo>
                      <a:pt x="37" y="478"/>
                    </a:lnTo>
                    <a:lnTo>
                      <a:pt x="37" y="478"/>
                    </a:lnTo>
                    <a:lnTo>
                      <a:pt x="53" y="437"/>
                    </a:lnTo>
                    <a:lnTo>
                      <a:pt x="70" y="400"/>
                    </a:lnTo>
                    <a:lnTo>
                      <a:pt x="90" y="368"/>
                    </a:lnTo>
                    <a:lnTo>
                      <a:pt x="110" y="335"/>
                    </a:lnTo>
                    <a:lnTo>
                      <a:pt x="135" y="302"/>
                    </a:lnTo>
                    <a:lnTo>
                      <a:pt x="159" y="270"/>
                    </a:lnTo>
                    <a:lnTo>
                      <a:pt x="217" y="212"/>
                    </a:lnTo>
                    <a:lnTo>
                      <a:pt x="278" y="163"/>
                    </a:lnTo>
                    <a:lnTo>
                      <a:pt x="351" y="118"/>
                    </a:lnTo>
                    <a:lnTo>
                      <a:pt x="425" y="82"/>
                    </a:lnTo>
                    <a:lnTo>
                      <a:pt x="506" y="49"/>
                    </a:lnTo>
                    <a:lnTo>
                      <a:pt x="592" y="25"/>
                    </a:lnTo>
                    <a:lnTo>
                      <a:pt x="682" y="8"/>
                    </a:lnTo>
                    <a:lnTo>
                      <a:pt x="772" y="0"/>
                    </a:lnTo>
                    <a:lnTo>
                      <a:pt x="866" y="0"/>
                    </a:lnTo>
                    <a:lnTo>
                      <a:pt x="964" y="4"/>
                    </a:lnTo>
                    <a:lnTo>
                      <a:pt x="1062" y="20"/>
                    </a:lnTo>
                    <a:lnTo>
                      <a:pt x="1164" y="41"/>
                    </a:lnTo>
                    <a:lnTo>
                      <a:pt x="1262" y="74"/>
                    </a:lnTo>
                    <a:lnTo>
                      <a:pt x="1262" y="74"/>
                    </a:lnTo>
                    <a:close/>
                  </a:path>
                </a:pathLst>
              </a:custGeom>
              <a:solidFill>
                <a:srgbClr val="EFEFE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59" name="Freeform 35"/>
              <p:cNvSpPr>
                <a:spLocks/>
              </p:cNvSpPr>
              <p:nvPr/>
            </p:nvSpPr>
            <p:spPr bwMode="auto">
              <a:xfrm>
                <a:off x="1728" y="-135"/>
                <a:ext cx="1972" cy="1626"/>
              </a:xfrm>
              <a:custGeom>
                <a:avLst/>
                <a:gdLst/>
                <a:ahLst/>
                <a:cxnLst>
                  <a:cxn ang="0">
                    <a:pos x="1250" y="74"/>
                  </a:cxn>
                  <a:cxn ang="0">
                    <a:pos x="1438" y="155"/>
                  </a:cxn>
                  <a:cxn ang="0">
                    <a:pos x="1601" y="262"/>
                  </a:cxn>
                  <a:cxn ang="0">
                    <a:pos x="1736" y="388"/>
                  </a:cxn>
                  <a:cxn ang="0">
                    <a:pos x="1846" y="527"/>
                  </a:cxn>
                  <a:cxn ang="0">
                    <a:pos x="1919" y="678"/>
                  </a:cxn>
                  <a:cxn ang="0">
                    <a:pos x="1964" y="838"/>
                  </a:cxn>
                  <a:cxn ang="0">
                    <a:pos x="1972" y="956"/>
                  </a:cxn>
                  <a:cxn ang="0">
                    <a:pos x="1964" y="1034"/>
                  </a:cxn>
                  <a:cxn ang="0">
                    <a:pos x="1948" y="1111"/>
                  </a:cxn>
                  <a:cxn ang="0">
                    <a:pos x="1936" y="1152"/>
                  </a:cxn>
                  <a:cxn ang="0">
                    <a:pos x="1870" y="1283"/>
                  </a:cxn>
                  <a:cxn ang="0">
                    <a:pos x="1776" y="1397"/>
                  </a:cxn>
                  <a:cxn ang="0">
                    <a:pos x="1658" y="1487"/>
                  </a:cxn>
                  <a:cxn ang="0">
                    <a:pos x="1519" y="1557"/>
                  </a:cxn>
                  <a:cxn ang="0">
                    <a:pos x="1429" y="1585"/>
                  </a:cxn>
                  <a:cxn ang="0">
                    <a:pos x="1242" y="1622"/>
                  </a:cxn>
                  <a:cxn ang="0">
                    <a:pos x="1037" y="1622"/>
                  </a:cxn>
                  <a:cxn ang="0">
                    <a:pos x="829" y="1581"/>
                  </a:cxn>
                  <a:cxn ang="0">
                    <a:pos x="723" y="1548"/>
                  </a:cxn>
                  <a:cxn ang="0">
                    <a:pos x="535" y="1467"/>
                  </a:cxn>
                  <a:cxn ang="0">
                    <a:pos x="376" y="1360"/>
                  </a:cxn>
                  <a:cxn ang="0">
                    <a:pos x="237" y="1234"/>
                  </a:cxn>
                  <a:cxn ang="0">
                    <a:pos x="131" y="1095"/>
                  </a:cxn>
                  <a:cxn ang="0">
                    <a:pos x="53" y="944"/>
                  </a:cxn>
                  <a:cxn ang="0">
                    <a:pos x="8" y="784"/>
                  </a:cxn>
                  <a:cxn ang="0">
                    <a:pos x="0" y="666"/>
                  </a:cxn>
                  <a:cxn ang="0">
                    <a:pos x="8" y="588"/>
                  </a:cxn>
                  <a:cxn ang="0">
                    <a:pos x="25" y="511"/>
                  </a:cxn>
                  <a:cxn ang="0">
                    <a:pos x="37" y="474"/>
                  </a:cxn>
                  <a:cxn ang="0">
                    <a:pos x="70" y="396"/>
                  </a:cxn>
                  <a:cxn ang="0">
                    <a:pos x="111" y="331"/>
                  </a:cxn>
                  <a:cxn ang="0">
                    <a:pos x="160" y="270"/>
                  </a:cxn>
                  <a:cxn ang="0">
                    <a:pos x="278" y="159"/>
                  </a:cxn>
                  <a:cxn ang="0">
                    <a:pos x="425" y="78"/>
                  </a:cxn>
                  <a:cxn ang="0">
                    <a:pos x="588" y="25"/>
                  </a:cxn>
                  <a:cxn ang="0">
                    <a:pos x="768" y="0"/>
                  </a:cxn>
                  <a:cxn ang="0">
                    <a:pos x="956" y="4"/>
                  </a:cxn>
                  <a:cxn ang="0">
                    <a:pos x="1152" y="41"/>
                  </a:cxn>
                  <a:cxn ang="0">
                    <a:pos x="1250" y="74"/>
                  </a:cxn>
                </a:cxnLst>
                <a:rect l="0" t="0" r="r" b="b"/>
                <a:pathLst>
                  <a:path w="1972" h="1626">
                    <a:moveTo>
                      <a:pt x="1250" y="74"/>
                    </a:moveTo>
                    <a:lnTo>
                      <a:pt x="1250" y="74"/>
                    </a:lnTo>
                    <a:lnTo>
                      <a:pt x="1348" y="110"/>
                    </a:lnTo>
                    <a:lnTo>
                      <a:pt x="1438" y="155"/>
                    </a:lnTo>
                    <a:lnTo>
                      <a:pt x="1519" y="208"/>
                    </a:lnTo>
                    <a:lnTo>
                      <a:pt x="1601" y="262"/>
                    </a:lnTo>
                    <a:lnTo>
                      <a:pt x="1670" y="323"/>
                    </a:lnTo>
                    <a:lnTo>
                      <a:pt x="1736" y="388"/>
                    </a:lnTo>
                    <a:lnTo>
                      <a:pt x="1793" y="458"/>
                    </a:lnTo>
                    <a:lnTo>
                      <a:pt x="1846" y="527"/>
                    </a:lnTo>
                    <a:lnTo>
                      <a:pt x="1887" y="605"/>
                    </a:lnTo>
                    <a:lnTo>
                      <a:pt x="1919" y="678"/>
                    </a:lnTo>
                    <a:lnTo>
                      <a:pt x="1948" y="756"/>
                    </a:lnTo>
                    <a:lnTo>
                      <a:pt x="1964" y="838"/>
                    </a:lnTo>
                    <a:lnTo>
                      <a:pt x="1972" y="915"/>
                    </a:lnTo>
                    <a:lnTo>
                      <a:pt x="1972" y="956"/>
                    </a:lnTo>
                    <a:lnTo>
                      <a:pt x="1968" y="997"/>
                    </a:lnTo>
                    <a:lnTo>
                      <a:pt x="1964" y="1034"/>
                    </a:lnTo>
                    <a:lnTo>
                      <a:pt x="1956" y="1074"/>
                    </a:lnTo>
                    <a:lnTo>
                      <a:pt x="1948" y="1111"/>
                    </a:lnTo>
                    <a:lnTo>
                      <a:pt x="1936" y="1152"/>
                    </a:lnTo>
                    <a:lnTo>
                      <a:pt x="1936" y="1152"/>
                    </a:lnTo>
                    <a:lnTo>
                      <a:pt x="1907" y="1217"/>
                    </a:lnTo>
                    <a:lnTo>
                      <a:pt x="1870" y="1283"/>
                    </a:lnTo>
                    <a:lnTo>
                      <a:pt x="1825" y="1340"/>
                    </a:lnTo>
                    <a:lnTo>
                      <a:pt x="1776" y="1397"/>
                    </a:lnTo>
                    <a:lnTo>
                      <a:pt x="1719" y="1442"/>
                    </a:lnTo>
                    <a:lnTo>
                      <a:pt x="1658" y="1487"/>
                    </a:lnTo>
                    <a:lnTo>
                      <a:pt x="1589" y="1524"/>
                    </a:lnTo>
                    <a:lnTo>
                      <a:pt x="1519" y="1557"/>
                    </a:lnTo>
                    <a:lnTo>
                      <a:pt x="1519" y="1557"/>
                    </a:lnTo>
                    <a:lnTo>
                      <a:pt x="1429" y="1585"/>
                    </a:lnTo>
                    <a:lnTo>
                      <a:pt x="1340" y="1606"/>
                    </a:lnTo>
                    <a:lnTo>
                      <a:pt x="1242" y="1622"/>
                    </a:lnTo>
                    <a:lnTo>
                      <a:pt x="1139" y="1626"/>
                    </a:lnTo>
                    <a:lnTo>
                      <a:pt x="1037" y="1622"/>
                    </a:lnTo>
                    <a:lnTo>
                      <a:pt x="935" y="1606"/>
                    </a:lnTo>
                    <a:lnTo>
                      <a:pt x="829" y="1581"/>
                    </a:lnTo>
                    <a:lnTo>
                      <a:pt x="723" y="1548"/>
                    </a:lnTo>
                    <a:lnTo>
                      <a:pt x="723" y="1548"/>
                    </a:lnTo>
                    <a:lnTo>
                      <a:pt x="629" y="1512"/>
                    </a:lnTo>
                    <a:lnTo>
                      <a:pt x="535" y="1467"/>
                    </a:lnTo>
                    <a:lnTo>
                      <a:pt x="454" y="1418"/>
                    </a:lnTo>
                    <a:lnTo>
                      <a:pt x="376" y="1360"/>
                    </a:lnTo>
                    <a:lnTo>
                      <a:pt x="302" y="1299"/>
                    </a:lnTo>
                    <a:lnTo>
                      <a:pt x="237" y="1234"/>
                    </a:lnTo>
                    <a:lnTo>
                      <a:pt x="180" y="1164"/>
                    </a:lnTo>
                    <a:lnTo>
                      <a:pt x="131" y="1095"/>
                    </a:lnTo>
                    <a:lnTo>
                      <a:pt x="86" y="1021"/>
                    </a:lnTo>
                    <a:lnTo>
                      <a:pt x="53" y="944"/>
                    </a:lnTo>
                    <a:lnTo>
                      <a:pt x="29" y="866"/>
                    </a:lnTo>
                    <a:lnTo>
                      <a:pt x="8" y="784"/>
                    </a:lnTo>
                    <a:lnTo>
                      <a:pt x="4" y="707"/>
                    </a:lnTo>
                    <a:lnTo>
                      <a:pt x="0" y="666"/>
                    </a:lnTo>
                    <a:lnTo>
                      <a:pt x="4" y="629"/>
                    </a:lnTo>
                    <a:lnTo>
                      <a:pt x="8" y="588"/>
                    </a:lnTo>
                    <a:lnTo>
                      <a:pt x="17" y="548"/>
                    </a:lnTo>
                    <a:lnTo>
                      <a:pt x="25" y="511"/>
                    </a:lnTo>
                    <a:lnTo>
                      <a:pt x="37" y="474"/>
                    </a:lnTo>
                    <a:lnTo>
                      <a:pt x="37" y="474"/>
                    </a:lnTo>
                    <a:lnTo>
                      <a:pt x="53" y="433"/>
                    </a:lnTo>
                    <a:lnTo>
                      <a:pt x="70" y="396"/>
                    </a:lnTo>
                    <a:lnTo>
                      <a:pt x="90" y="364"/>
                    </a:lnTo>
                    <a:lnTo>
                      <a:pt x="111" y="331"/>
                    </a:lnTo>
                    <a:lnTo>
                      <a:pt x="135" y="298"/>
                    </a:lnTo>
                    <a:lnTo>
                      <a:pt x="160" y="270"/>
                    </a:lnTo>
                    <a:lnTo>
                      <a:pt x="217" y="213"/>
                    </a:lnTo>
                    <a:lnTo>
                      <a:pt x="278" y="159"/>
                    </a:lnTo>
                    <a:lnTo>
                      <a:pt x="347" y="119"/>
                    </a:lnTo>
                    <a:lnTo>
                      <a:pt x="425" y="78"/>
                    </a:lnTo>
                    <a:lnTo>
                      <a:pt x="503" y="49"/>
                    </a:lnTo>
                    <a:lnTo>
                      <a:pt x="588" y="25"/>
                    </a:lnTo>
                    <a:lnTo>
                      <a:pt x="674" y="8"/>
                    </a:lnTo>
                    <a:lnTo>
                      <a:pt x="768" y="0"/>
                    </a:lnTo>
                    <a:lnTo>
                      <a:pt x="862" y="0"/>
                    </a:lnTo>
                    <a:lnTo>
                      <a:pt x="956" y="4"/>
                    </a:lnTo>
                    <a:lnTo>
                      <a:pt x="1054" y="21"/>
                    </a:lnTo>
                    <a:lnTo>
                      <a:pt x="1152" y="41"/>
                    </a:lnTo>
                    <a:lnTo>
                      <a:pt x="1250" y="74"/>
                    </a:lnTo>
                    <a:lnTo>
                      <a:pt x="1250" y="74"/>
                    </a:lnTo>
                    <a:close/>
                  </a:path>
                </a:pathLst>
              </a:custGeom>
              <a:solidFill>
                <a:srgbClr val="ECECE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60" name="Freeform 36"/>
              <p:cNvSpPr>
                <a:spLocks/>
              </p:cNvSpPr>
              <p:nvPr/>
            </p:nvSpPr>
            <p:spPr bwMode="auto">
              <a:xfrm>
                <a:off x="1741" y="-127"/>
                <a:ext cx="1947" cy="1610"/>
              </a:xfrm>
              <a:custGeom>
                <a:avLst/>
                <a:gdLst/>
                <a:ahLst/>
                <a:cxnLst>
                  <a:cxn ang="0">
                    <a:pos x="1237" y="74"/>
                  </a:cxn>
                  <a:cxn ang="0">
                    <a:pos x="1420" y="156"/>
                  </a:cxn>
                  <a:cxn ang="0">
                    <a:pos x="1580" y="262"/>
                  </a:cxn>
                  <a:cxn ang="0">
                    <a:pos x="1714" y="384"/>
                  </a:cxn>
                  <a:cxn ang="0">
                    <a:pos x="1825" y="523"/>
                  </a:cxn>
                  <a:cxn ang="0">
                    <a:pos x="1898" y="674"/>
                  </a:cxn>
                  <a:cxn ang="0">
                    <a:pos x="1939" y="830"/>
                  </a:cxn>
                  <a:cxn ang="0">
                    <a:pos x="1947" y="985"/>
                  </a:cxn>
                  <a:cxn ang="0">
                    <a:pos x="1935" y="1062"/>
                  </a:cxn>
                  <a:cxn ang="0">
                    <a:pos x="1915" y="1140"/>
                  </a:cxn>
                  <a:cxn ang="0">
                    <a:pos x="1886" y="1205"/>
                  </a:cxn>
                  <a:cxn ang="0">
                    <a:pos x="1804" y="1328"/>
                  </a:cxn>
                  <a:cxn ang="0">
                    <a:pos x="1698" y="1430"/>
                  </a:cxn>
                  <a:cxn ang="0">
                    <a:pos x="1572" y="1508"/>
                  </a:cxn>
                  <a:cxn ang="0">
                    <a:pos x="1502" y="1540"/>
                  </a:cxn>
                  <a:cxn ang="0">
                    <a:pos x="1322" y="1589"/>
                  </a:cxn>
                  <a:cxn ang="0">
                    <a:pos x="1126" y="1610"/>
                  </a:cxn>
                  <a:cxn ang="0">
                    <a:pos x="922" y="1589"/>
                  </a:cxn>
                  <a:cxn ang="0">
                    <a:pos x="714" y="1536"/>
                  </a:cxn>
                  <a:cxn ang="0">
                    <a:pos x="616" y="1495"/>
                  </a:cxn>
                  <a:cxn ang="0">
                    <a:pos x="445" y="1401"/>
                  </a:cxn>
                  <a:cxn ang="0">
                    <a:pos x="298" y="1287"/>
                  </a:cxn>
                  <a:cxn ang="0">
                    <a:pos x="175" y="1152"/>
                  </a:cxn>
                  <a:cxn ang="0">
                    <a:pos x="85" y="1009"/>
                  </a:cxn>
                  <a:cxn ang="0">
                    <a:pos x="24" y="858"/>
                  </a:cxn>
                  <a:cxn ang="0">
                    <a:pos x="0" y="699"/>
                  </a:cxn>
                  <a:cxn ang="0">
                    <a:pos x="8" y="584"/>
                  </a:cxn>
                  <a:cxn ang="0">
                    <a:pos x="24" y="507"/>
                  </a:cxn>
                  <a:cxn ang="0">
                    <a:pos x="36" y="466"/>
                  </a:cxn>
                  <a:cxn ang="0">
                    <a:pos x="65" y="397"/>
                  </a:cxn>
                  <a:cxn ang="0">
                    <a:pos x="106" y="327"/>
                  </a:cxn>
                  <a:cxn ang="0">
                    <a:pos x="212" y="209"/>
                  </a:cxn>
                  <a:cxn ang="0">
                    <a:pos x="343" y="115"/>
                  </a:cxn>
                  <a:cxn ang="0">
                    <a:pos x="494" y="49"/>
                  </a:cxn>
                  <a:cxn ang="0">
                    <a:pos x="665" y="9"/>
                  </a:cxn>
                  <a:cxn ang="0">
                    <a:pos x="849" y="0"/>
                  </a:cxn>
                  <a:cxn ang="0">
                    <a:pos x="1041" y="21"/>
                  </a:cxn>
                  <a:cxn ang="0">
                    <a:pos x="1237" y="74"/>
                  </a:cxn>
                </a:cxnLst>
                <a:rect l="0" t="0" r="r" b="b"/>
                <a:pathLst>
                  <a:path w="1947" h="1610">
                    <a:moveTo>
                      <a:pt x="1237" y="74"/>
                    </a:moveTo>
                    <a:lnTo>
                      <a:pt x="1237" y="74"/>
                    </a:lnTo>
                    <a:lnTo>
                      <a:pt x="1331" y="111"/>
                    </a:lnTo>
                    <a:lnTo>
                      <a:pt x="1420" y="156"/>
                    </a:lnTo>
                    <a:lnTo>
                      <a:pt x="1502" y="205"/>
                    </a:lnTo>
                    <a:lnTo>
                      <a:pt x="1580" y="262"/>
                    </a:lnTo>
                    <a:lnTo>
                      <a:pt x="1653" y="319"/>
                    </a:lnTo>
                    <a:lnTo>
                      <a:pt x="1714" y="384"/>
                    </a:lnTo>
                    <a:lnTo>
                      <a:pt x="1772" y="454"/>
                    </a:lnTo>
                    <a:lnTo>
                      <a:pt x="1825" y="523"/>
                    </a:lnTo>
                    <a:lnTo>
                      <a:pt x="1866" y="597"/>
                    </a:lnTo>
                    <a:lnTo>
                      <a:pt x="1898" y="674"/>
                    </a:lnTo>
                    <a:lnTo>
                      <a:pt x="1923" y="752"/>
                    </a:lnTo>
                    <a:lnTo>
                      <a:pt x="1939" y="830"/>
                    </a:lnTo>
                    <a:lnTo>
                      <a:pt x="1947" y="907"/>
                    </a:lnTo>
                    <a:lnTo>
                      <a:pt x="1947" y="985"/>
                    </a:lnTo>
                    <a:lnTo>
                      <a:pt x="1943" y="1026"/>
                    </a:lnTo>
                    <a:lnTo>
                      <a:pt x="1935" y="1062"/>
                    </a:lnTo>
                    <a:lnTo>
                      <a:pt x="1927" y="1103"/>
                    </a:lnTo>
                    <a:lnTo>
                      <a:pt x="1915" y="1140"/>
                    </a:lnTo>
                    <a:lnTo>
                      <a:pt x="1915" y="1140"/>
                    </a:lnTo>
                    <a:lnTo>
                      <a:pt x="1886" y="1205"/>
                    </a:lnTo>
                    <a:lnTo>
                      <a:pt x="1849" y="1271"/>
                    </a:lnTo>
                    <a:lnTo>
                      <a:pt x="1804" y="1328"/>
                    </a:lnTo>
                    <a:lnTo>
                      <a:pt x="1755" y="1381"/>
                    </a:lnTo>
                    <a:lnTo>
                      <a:pt x="1698" y="1430"/>
                    </a:lnTo>
                    <a:lnTo>
                      <a:pt x="1637" y="1471"/>
                    </a:lnTo>
                    <a:lnTo>
                      <a:pt x="1572" y="1508"/>
                    </a:lnTo>
                    <a:lnTo>
                      <a:pt x="1502" y="1540"/>
                    </a:lnTo>
                    <a:lnTo>
                      <a:pt x="1502" y="1540"/>
                    </a:lnTo>
                    <a:lnTo>
                      <a:pt x="1412" y="1569"/>
                    </a:lnTo>
                    <a:lnTo>
                      <a:pt x="1322" y="1589"/>
                    </a:lnTo>
                    <a:lnTo>
                      <a:pt x="1224" y="1606"/>
                    </a:lnTo>
                    <a:lnTo>
                      <a:pt x="1126" y="1610"/>
                    </a:lnTo>
                    <a:lnTo>
                      <a:pt x="1024" y="1606"/>
                    </a:lnTo>
                    <a:lnTo>
                      <a:pt x="922" y="1589"/>
                    </a:lnTo>
                    <a:lnTo>
                      <a:pt x="816" y="1569"/>
                    </a:lnTo>
                    <a:lnTo>
                      <a:pt x="714" y="1536"/>
                    </a:lnTo>
                    <a:lnTo>
                      <a:pt x="714" y="1536"/>
                    </a:lnTo>
                    <a:lnTo>
                      <a:pt x="616" y="1495"/>
                    </a:lnTo>
                    <a:lnTo>
                      <a:pt x="530" y="1450"/>
                    </a:lnTo>
                    <a:lnTo>
                      <a:pt x="445" y="1401"/>
                    </a:lnTo>
                    <a:lnTo>
                      <a:pt x="367" y="1348"/>
                    </a:lnTo>
                    <a:lnTo>
                      <a:pt x="298" y="1287"/>
                    </a:lnTo>
                    <a:lnTo>
                      <a:pt x="232" y="1222"/>
                    </a:lnTo>
                    <a:lnTo>
                      <a:pt x="175" y="1152"/>
                    </a:lnTo>
                    <a:lnTo>
                      <a:pt x="126" y="1083"/>
                    </a:lnTo>
                    <a:lnTo>
                      <a:pt x="85" y="1009"/>
                    </a:lnTo>
                    <a:lnTo>
                      <a:pt x="49" y="936"/>
                    </a:lnTo>
                    <a:lnTo>
                      <a:pt x="24" y="858"/>
                    </a:lnTo>
                    <a:lnTo>
                      <a:pt x="8" y="781"/>
                    </a:lnTo>
                    <a:lnTo>
                      <a:pt x="0" y="699"/>
                    </a:lnTo>
                    <a:lnTo>
                      <a:pt x="0" y="621"/>
                    </a:lnTo>
                    <a:lnTo>
                      <a:pt x="8" y="584"/>
                    </a:lnTo>
                    <a:lnTo>
                      <a:pt x="12" y="544"/>
                    </a:lnTo>
                    <a:lnTo>
                      <a:pt x="24" y="507"/>
                    </a:lnTo>
                    <a:lnTo>
                      <a:pt x="36" y="466"/>
                    </a:lnTo>
                    <a:lnTo>
                      <a:pt x="36" y="466"/>
                    </a:lnTo>
                    <a:lnTo>
                      <a:pt x="49" y="429"/>
                    </a:lnTo>
                    <a:lnTo>
                      <a:pt x="65" y="397"/>
                    </a:lnTo>
                    <a:lnTo>
                      <a:pt x="85" y="360"/>
                    </a:lnTo>
                    <a:lnTo>
                      <a:pt x="106" y="327"/>
                    </a:lnTo>
                    <a:lnTo>
                      <a:pt x="155" y="266"/>
                    </a:lnTo>
                    <a:lnTo>
                      <a:pt x="212" y="209"/>
                    </a:lnTo>
                    <a:lnTo>
                      <a:pt x="273" y="160"/>
                    </a:lnTo>
                    <a:lnTo>
                      <a:pt x="343" y="115"/>
                    </a:lnTo>
                    <a:lnTo>
                      <a:pt x="416" y="78"/>
                    </a:lnTo>
                    <a:lnTo>
                      <a:pt x="494" y="49"/>
                    </a:lnTo>
                    <a:lnTo>
                      <a:pt x="579" y="25"/>
                    </a:lnTo>
                    <a:lnTo>
                      <a:pt x="665" y="9"/>
                    </a:lnTo>
                    <a:lnTo>
                      <a:pt x="755" y="0"/>
                    </a:lnTo>
                    <a:lnTo>
                      <a:pt x="849" y="0"/>
                    </a:lnTo>
                    <a:lnTo>
                      <a:pt x="943" y="4"/>
                    </a:lnTo>
                    <a:lnTo>
                      <a:pt x="1041" y="21"/>
                    </a:lnTo>
                    <a:lnTo>
                      <a:pt x="1139" y="41"/>
                    </a:lnTo>
                    <a:lnTo>
                      <a:pt x="1237" y="74"/>
                    </a:lnTo>
                    <a:lnTo>
                      <a:pt x="1237" y="74"/>
                    </a:lnTo>
                    <a:close/>
                  </a:path>
                </a:pathLst>
              </a:custGeom>
              <a:solidFill>
                <a:srgbClr val="EAEAE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61" name="Freeform 37"/>
              <p:cNvSpPr>
                <a:spLocks/>
              </p:cNvSpPr>
              <p:nvPr/>
            </p:nvSpPr>
            <p:spPr bwMode="auto">
              <a:xfrm>
                <a:off x="1749" y="-118"/>
                <a:ext cx="1931" cy="1593"/>
              </a:xfrm>
              <a:custGeom>
                <a:avLst/>
                <a:gdLst/>
                <a:ahLst/>
                <a:cxnLst>
                  <a:cxn ang="0">
                    <a:pos x="1225" y="69"/>
                  </a:cxn>
                  <a:cxn ang="0">
                    <a:pos x="1408" y="151"/>
                  </a:cxn>
                  <a:cxn ang="0">
                    <a:pos x="1568" y="257"/>
                  </a:cxn>
                  <a:cxn ang="0">
                    <a:pos x="1698" y="379"/>
                  </a:cxn>
                  <a:cxn ang="0">
                    <a:pos x="1804" y="518"/>
                  </a:cxn>
                  <a:cxn ang="0">
                    <a:pos x="1882" y="665"/>
                  </a:cxn>
                  <a:cxn ang="0">
                    <a:pos x="1923" y="821"/>
                  </a:cxn>
                  <a:cxn ang="0">
                    <a:pos x="1927" y="976"/>
                  </a:cxn>
                  <a:cxn ang="0">
                    <a:pos x="1919" y="1049"/>
                  </a:cxn>
                  <a:cxn ang="0">
                    <a:pos x="1894" y="1127"/>
                  </a:cxn>
                  <a:cxn ang="0">
                    <a:pos x="1866" y="1192"/>
                  </a:cxn>
                  <a:cxn ang="0">
                    <a:pos x="1788" y="1315"/>
                  </a:cxn>
                  <a:cxn ang="0">
                    <a:pos x="1682" y="1413"/>
                  </a:cxn>
                  <a:cxn ang="0">
                    <a:pos x="1555" y="1495"/>
                  </a:cxn>
                  <a:cxn ang="0">
                    <a:pos x="1486" y="1523"/>
                  </a:cxn>
                  <a:cxn ang="0">
                    <a:pos x="1310" y="1572"/>
                  </a:cxn>
                  <a:cxn ang="0">
                    <a:pos x="1118" y="1593"/>
                  </a:cxn>
                  <a:cxn ang="0">
                    <a:pos x="914" y="1572"/>
                  </a:cxn>
                  <a:cxn ang="0">
                    <a:pos x="706" y="1519"/>
                  </a:cxn>
                  <a:cxn ang="0">
                    <a:pos x="612" y="1482"/>
                  </a:cxn>
                  <a:cxn ang="0">
                    <a:pos x="441" y="1388"/>
                  </a:cxn>
                  <a:cxn ang="0">
                    <a:pos x="294" y="1274"/>
                  </a:cxn>
                  <a:cxn ang="0">
                    <a:pos x="175" y="1143"/>
                  </a:cxn>
                  <a:cxn ang="0">
                    <a:pos x="85" y="1000"/>
                  </a:cxn>
                  <a:cxn ang="0">
                    <a:pos x="24" y="845"/>
                  </a:cxn>
                  <a:cxn ang="0">
                    <a:pos x="0" y="694"/>
                  </a:cxn>
                  <a:cxn ang="0">
                    <a:pos x="8" y="575"/>
                  </a:cxn>
                  <a:cxn ang="0">
                    <a:pos x="24" y="498"/>
                  </a:cxn>
                  <a:cxn ang="0">
                    <a:pos x="36" y="461"/>
                  </a:cxn>
                  <a:cxn ang="0">
                    <a:pos x="69" y="392"/>
                  </a:cxn>
                  <a:cxn ang="0">
                    <a:pos x="106" y="322"/>
                  </a:cxn>
                  <a:cxn ang="0">
                    <a:pos x="212" y="208"/>
                  </a:cxn>
                  <a:cxn ang="0">
                    <a:pos x="339" y="114"/>
                  </a:cxn>
                  <a:cxn ang="0">
                    <a:pos x="494" y="49"/>
                  </a:cxn>
                  <a:cxn ang="0">
                    <a:pos x="661" y="8"/>
                  </a:cxn>
                  <a:cxn ang="0">
                    <a:pos x="841" y="0"/>
                  </a:cxn>
                  <a:cxn ang="0">
                    <a:pos x="1033" y="20"/>
                  </a:cxn>
                  <a:cxn ang="0">
                    <a:pos x="1225" y="69"/>
                  </a:cxn>
                </a:cxnLst>
                <a:rect l="0" t="0" r="r" b="b"/>
                <a:pathLst>
                  <a:path w="1931" h="1593">
                    <a:moveTo>
                      <a:pt x="1225" y="69"/>
                    </a:moveTo>
                    <a:lnTo>
                      <a:pt x="1225" y="69"/>
                    </a:lnTo>
                    <a:lnTo>
                      <a:pt x="1319" y="110"/>
                    </a:lnTo>
                    <a:lnTo>
                      <a:pt x="1408" y="151"/>
                    </a:lnTo>
                    <a:lnTo>
                      <a:pt x="1490" y="204"/>
                    </a:lnTo>
                    <a:lnTo>
                      <a:pt x="1568" y="257"/>
                    </a:lnTo>
                    <a:lnTo>
                      <a:pt x="1637" y="318"/>
                    </a:lnTo>
                    <a:lnTo>
                      <a:pt x="1698" y="379"/>
                    </a:lnTo>
                    <a:lnTo>
                      <a:pt x="1755" y="449"/>
                    </a:lnTo>
                    <a:lnTo>
                      <a:pt x="1804" y="518"/>
                    </a:lnTo>
                    <a:lnTo>
                      <a:pt x="1849" y="592"/>
                    </a:lnTo>
                    <a:lnTo>
                      <a:pt x="1882" y="665"/>
                    </a:lnTo>
                    <a:lnTo>
                      <a:pt x="1907" y="743"/>
                    </a:lnTo>
                    <a:lnTo>
                      <a:pt x="1923" y="821"/>
                    </a:lnTo>
                    <a:lnTo>
                      <a:pt x="1931" y="898"/>
                    </a:lnTo>
                    <a:lnTo>
                      <a:pt x="1927" y="976"/>
                    </a:lnTo>
                    <a:lnTo>
                      <a:pt x="1923" y="1013"/>
                    </a:lnTo>
                    <a:lnTo>
                      <a:pt x="1919" y="1049"/>
                    </a:lnTo>
                    <a:lnTo>
                      <a:pt x="1907" y="1090"/>
                    </a:lnTo>
                    <a:lnTo>
                      <a:pt x="1894" y="1127"/>
                    </a:lnTo>
                    <a:lnTo>
                      <a:pt x="1894" y="1127"/>
                    </a:lnTo>
                    <a:lnTo>
                      <a:pt x="1866" y="1192"/>
                    </a:lnTo>
                    <a:lnTo>
                      <a:pt x="1829" y="1258"/>
                    </a:lnTo>
                    <a:lnTo>
                      <a:pt x="1788" y="1315"/>
                    </a:lnTo>
                    <a:lnTo>
                      <a:pt x="1739" y="1368"/>
                    </a:lnTo>
                    <a:lnTo>
                      <a:pt x="1682" y="1413"/>
                    </a:lnTo>
                    <a:lnTo>
                      <a:pt x="1621" y="1458"/>
                    </a:lnTo>
                    <a:lnTo>
                      <a:pt x="1555" y="1495"/>
                    </a:lnTo>
                    <a:lnTo>
                      <a:pt x="1486" y="1523"/>
                    </a:lnTo>
                    <a:lnTo>
                      <a:pt x="1486" y="1523"/>
                    </a:lnTo>
                    <a:lnTo>
                      <a:pt x="1400" y="1552"/>
                    </a:lnTo>
                    <a:lnTo>
                      <a:pt x="1310" y="1572"/>
                    </a:lnTo>
                    <a:lnTo>
                      <a:pt x="1216" y="1589"/>
                    </a:lnTo>
                    <a:lnTo>
                      <a:pt x="1118" y="1593"/>
                    </a:lnTo>
                    <a:lnTo>
                      <a:pt x="1016" y="1584"/>
                    </a:lnTo>
                    <a:lnTo>
                      <a:pt x="914" y="1572"/>
                    </a:lnTo>
                    <a:lnTo>
                      <a:pt x="812" y="1552"/>
                    </a:lnTo>
                    <a:lnTo>
                      <a:pt x="706" y="1519"/>
                    </a:lnTo>
                    <a:lnTo>
                      <a:pt x="706" y="1519"/>
                    </a:lnTo>
                    <a:lnTo>
                      <a:pt x="612" y="1482"/>
                    </a:lnTo>
                    <a:lnTo>
                      <a:pt x="526" y="1437"/>
                    </a:lnTo>
                    <a:lnTo>
                      <a:pt x="441" y="1388"/>
                    </a:lnTo>
                    <a:lnTo>
                      <a:pt x="367" y="1331"/>
                    </a:lnTo>
                    <a:lnTo>
                      <a:pt x="294" y="1274"/>
                    </a:lnTo>
                    <a:lnTo>
                      <a:pt x="232" y="1209"/>
                    </a:lnTo>
                    <a:lnTo>
                      <a:pt x="175" y="1143"/>
                    </a:lnTo>
                    <a:lnTo>
                      <a:pt x="126" y="1070"/>
                    </a:lnTo>
                    <a:lnTo>
                      <a:pt x="85" y="1000"/>
                    </a:lnTo>
                    <a:lnTo>
                      <a:pt x="53" y="923"/>
                    </a:lnTo>
                    <a:lnTo>
                      <a:pt x="24" y="845"/>
                    </a:lnTo>
                    <a:lnTo>
                      <a:pt x="8" y="772"/>
                    </a:lnTo>
                    <a:lnTo>
                      <a:pt x="0" y="694"/>
                    </a:lnTo>
                    <a:lnTo>
                      <a:pt x="4" y="616"/>
                    </a:lnTo>
                    <a:lnTo>
                      <a:pt x="8" y="575"/>
                    </a:lnTo>
                    <a:lnTo>
                      <a:pt x="16" y="539"/>
                    </a:lnTo>
                    <a:lnTo>
                      <a:pt x="24" y="498"/>
                    </a:lnTo>
                    <a:lnTo>
                      <a:pt x="36" y="461"/>
                    </a:lnTo>
                    <a:lnTo>
                      <a:pt x="36" y="461"/>
                    </a:lnTo>
                    <a:lnTo>
                      <a:pt x="53" y="424"/>
                    </a:lnTo>
                    <a:lnTo>
                      <a:pt x="69" y="392"/>
                    </a:lnTo>
                    <a:lnTo>
                      <a:pt x="85" y="355"/>
                    </a:lnTo>
                    <a:lnTo>
                      <a:pt x="106" y="322"/>
                    </a:lnTo>
                    <a:lnTo>
                      <a:pt x="155" y="261"/>
                    </a:lnTo>
                    <a:lnTo>
                      <a:pt x="212" y="208"/>
                    </a:lnTo>
                    <a:lnTo>
                      <a:pt x="273" y="159"/>
                    </a:lnTo>
                    <a:lnTo>
                      <a:pt x="339" y="114"/>
                    </a:lnTo>
                    <a:lnTo>
                      <a:pt x="412" y="77"/>
                    </a:lnTo>
                    <a:lnTo>
                      <a:pt x="494" y="49"/>
                    </a:lnTo>
                    <a:lnTo>
                      <a:pt x="575" y="24"/>
                    </a:lnTo>
                    <a:lnTo>
                      <a:pt x="661" y="8"/>
                    </a:lnTo>
                    <a:lnTo>
                      <a:pt x="751" y="0"/>
                    </a:lnTo>
                    <a:lnTo>
                      <a:pt x="841" y="0"/>
                    </a:lnTo>
                    <a:lnTo>
                      <a:pt x="935" y="4"/>
                    </a:lnTo>
                    <a:lnTo>
                      <a:pt x="1033" y="20"/>
                    </a:lnTo>
                    <a:lnTo>
                      <a:pt x="1127" y="40"/>
                    </a:lnTo>
                    <a:lnTo>
                      <a:pt x="1225" y="69"/>
                    </a:lnTo>
                    <a:lnTo>
                      <a:pt x="1225" y="69"/>
                    </a:lnTo>
                    <a:close/>
                  </a:path>
                </a:pathLst>
              </a:custGeom>
              <a:solidFill>
                <a:srgbClr val="E7E7E7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62" name="Freeform 38"/>
              <p:cNvSpPr>
                <a:spLocks/>
              </p:cNvSpPr>
              <p:nvPr/>
            </p:nvSpPr>
            <p:spPr bwMode="auto">
              <a:xfrm>
                <a:off x="1761" y="-110"/>
                <a:ext cx="1907" cy="1576"/>
              </a:xfrm>
              <a:custGeom>
                <a:avLst/>
                <a:gdLst/>
                <a:ahLst/>
                <a:cxnLst>
                  <a:cxn ang="0">
                    <a:pos x="1209" y="69"/>
                  </a:cxn>
                  <a:cxn ang="0">
                    <a:pos x="1388" y="151"/>
                  </a:cxn>
                  <a:cxn ang="0">
                    <a:pos x="1547" y="253"/>
                  </a:cxn>
                  <a:cxn ang="0">
                    <a:pos x="1682" y="375"/>
                  </a:cxn>
                  <a:cxn ang="0">
                    <a:pos x="1784" y="514"/>
                  </a:cxn>
                  <a:cxn ang="0">
                    <a:pos x="1858" y="657"/>
                  </a:cxn>
                  <a:cxn ang="0">
                    <a:pos x="1903" y="813"/>
                  </a:cxn>
                  <a:cxn ang="0">
                    <a:pos x="1907" y="964"/>
                  </a:cxn>
                  <a:cxn ang="0">
                    <a:pos x="1895" y="1041"/>
                  </a:cxn>
                  <a:cxn ang="0">
                    <a:pos x="1874" y="1115"/>
                  </a:cxn>
                  <a:cxn ang="0">
                    <a:pos x="1846" y="1180"/>
                  </a:cxn>
                  <a:cxn ang="0">
                    <a:pos x="1768" y="1299"/>
                  </a:cxn>
                  <a:cxn ang="0">
                    <a:pos x="1666" y="1401"/>
                  </a:cxn>
                  <a:cxn ang="0">
                    <a:pos x="1539" y="1478"/>
                  </a:cxn>
                  <a:cxn ang="0">
                    <a:pos x="1470" y="1507"/>
                  </a:cxn>
                  <a:cxn ang="0">
                    <a:pos x="1294" y="1556"/>
                  </a:cxn>
                  <a:cxn ang="0">
                    <a:pos x="1102" y="1576"/>
                  </a:cxn>
                  <a:cxn ang="0">
                    <a:pos x="902" y="1556"/>
                  </a:cxn>
                  <a:cxn ang="0">
                    <a:pos x="698" y="1503"/>
                  </a:cxn>
                  <a:cxn ang="0">
                    <a:pos x="604" y="1466"/>
                  </a:cxn>
                  <a:cxn ang="0">
                    <a:pos x="437" y="1372"/>
                  </a:cxn>
                  <a:cxn ang="0">
                    <a:pos x="290" y="1258"/>
                  </a:cxn>
                  <a:cxn ang="0">
                    <a:pos x="171" y="1131"/>
                  </a:cxn>
                  <a:cxn ang="0">
                    <a:pos x="82" y="988"/>
                  </a:cxn>
                  <a:cxn ang="0">
                    <a:pos x="24" y="837"/>
                  </a:cxn>
                  <a:cxn ang="0">
                    <a:pos x="0" y="686"/>
                  </a:cxn>
                  <a:cxn ang="0">
                    <a:pos x="4" y="572"/>
                  </a:cxn>
                  <a:cxn ang="0">
                    <a:pos x="24" y="494"/>
                  </a:cxn>
                  <a:cxn ang="0">
                    <a:pos x="33" y="457"/>
                  </a:cxn>
                  <a:cxn ang="0">
                    <a:pos x="65" y="388"/>
                  </a:cxn>
                  <a:cxn ang="0">
                    <a:pos x="106" y="318"/>
                  </a:cxn>
                  <a:cxn ang="0">
                    <a:pos x="208" y="204"/>
                  </a:cxn>
                  <a:cxn ang="0">
                    <a:pos x="335" y="114"/>
                  </a:cxn>
                  <a:cxn ang="0">
                    <a:pos x="486" y="49"/>
                  </a:cxn>
                  <a:cxn ang="0">
                    <a:pos x="653" y="8"/>
                  </a:cxn>
                  <a:cxn ang="0">
                    <a:pos x="833" y="0"/>
                  </a:cxn>
                  <a:cxn ang="0">
                    <a:pos x="1021" y="20"/>
                  </a:cxn>
                  <a:cxn ang="0">
                    <a:pos x="1209" y="69"/>
                  </a:cxn>
                </a:cxnLst>
                <a:rect l="0" t="0" r="r" b="b"/>
                <a:pathLst>
                  <a:path w="1907" h="1576">
                    <a:moveTo>
                      <a:pt x="1209" y="69"/>
                    </a:moveTo>
                    <a:lnTo>
                      <a:pt x="1209" y="69"/>
                    </a:lnTo>
                    <a:lnTo>
                      <a:pt x="1302" y="106"/>
                    </a:lnTo>
                    <a:lnTo>
                      <a:pt x="1388" y="151"/>
                    </a:lnTo>
                    <a:lnTo>
                      <a:pt x="1470" y="200"/>
                    </a:lnTo>
                    <a:lnTo>
                      <a:pt x="1547" y="253"/>
                    </a:lnTo>
                    <a:lnTo>
                      <a:pt x="1617" y="314"/>
                    </a:lnTo>
                    <a:lnTo>
                      <a:pt x="1682" y="375"/>
                    </a:lnTo>
                    <a:lnTo>
                      <a:pt x="1735" y="445"/>
                    </a:lnTo>
                    <a:lnTo>
                      <a:pt x="1784" y="514"/>
                    </a:lnTo>
                    <a:lnTo>
                      <a:pt x="1825" y="584"/>
                    </a:lnTo>
                    <a:lnTo>
                      <a:pt x="1858" y="657"/>
                    </a:lnTo>
                    <a:lnTo>
                      <a:pt x="1886" y="735"/>
                    </a:lnTo>
                    <a:lnTo>
                      <a:pt x="1903" y="813"/>
                    </a:lnTo>
                    <a:lnTo>
                      <a:pt x="1907" y="886"/>
                    </a:lnTo>
                    <a:lnTo>
                      <a:pt x="1907" y="964"/>
                    </a:lnTo>
                    <a:lnTo>
                      <a:pt x="1903" y="1005"/>
                    </a:lnTo>
                    <a:lnTo>
                      <a:pt x="1895" y="1041"/>
                    </a:lnTo>
                    <a:lnTo>
                      <a:pt x="1886" y="1078"/>
                    </a:lnTo>
                    <a:lnTo>
                      <a:pt x="1874" y="1115"/>
                    </a:lnTo>
                    <a:lnTo>
                      <a:pt x="1874" y="1115"/>
                    </a:lnTo>
                    <a:lnTo>
                      <a:pt x="1846" y="1180"/>
                    </a:lnTo>
                    <a:lnTo>
                      <a:pt x="1809" y="1246"/>
                    </a:lnTo>
                    <a:lnTo>
                      <a:pt x="1768" y="1299"/>
                    </a:lnTo>
                    <a:lnTo>
                      <a:pt x="1719" y="1352"/>
                    </a:lnTo>
                    <a:lnTo>
                      <a:pt x="1666" y="1401"/>
                    </a:lnTo>
                    <a:lnTo>
                      <a:pt x="1605" y="1442"/>
                    </a:lnTo>
                    <a:lnTo>
                      <a:pt x="1539" y="1478"/>
                    </a:lnTo>
                    <a:lnTo>
                      <a:pt x="1470" y="1507"/>
                    </a:lnTo>
                    <a:lnTo>
                      <a:pt x="1470" y="1507"/>
                    </a:lnTo>
                    <a:lnTo>
                      <a:pt x="1384" y="1536"/>
                    </a:lnTo>
                    <a:lnTo>
                      <a:pt x="1294" y="1556"/>
                    </a:lnTo>
                    <a:lnTo>
                      <a:pt x="1200" y="1572"/>
                    </a:lnTo>
                    <a:lnTo>
                      <a:pt x="1102" y="1576"/>
                    </a:lnTo>
                    <a:lnTo>
                      <a:pt x="1004" y="1568"/>
                    </a:lnTo>
                    <a:lnTo>
                      <a:pt x="902" y="1556"/>
                    </a:lnTo>
                    <a:lnTo>
                      <a:pt x="800" y="1536"/>
                    </a:lnTo>
                    <a:lnTo>
                      <a:pt x="698" y="1503"/>
                    </a:lnTo>
                    <a:lnTo>
                      <a:pt x="698" y="1503"/>
                    </a:lnTo>
                    <a:lnTo>
                      <a:pt x="604" y="1466"/>
                    </a:lnTo>
                    <a:lnTo>
                      <a:pt x="519" y="1421"/>
                    </a:lnTo>
                    <a:lnTo>
                      <a:pt x="437" y="1372"/>
                    </a:lnTo>
                    <a:lnTo>
                      <a:pt x="359" y="1319"/>
                    </a:lnTo>
                    <a:lnTo>
                      <a:pt x="290" y="1258"/>
                    </a:lnTo>
                    <a:lnTo>
                      <a:pt x="229" y="1197"/>
                    </a:lnTo>
                    <a:lnTo>
                      <a:pt x="171" y="1131"/>
                    </a:lnTo>
                    <a:lnTo>
                      <a:pt x="122" y="1062"/>
                    </a:lnTo>
                    <a:lnTo>
                      <a:pt x="82" y="988"/>
                    </a:lnTo>
                    <a:lnTo>
                      <a:pt x="49" y="915"/>
                    </a:lnTo>
                    <a:lnTo>
                      <a:pt x="24" y="837"/>
                    </a:lnTo>
                    <a:lnTo>
                      <a:pt x="8" y="764"/>
                    </a:lnTo>
                    <a:lnTo>
                      <a:pt x="0" y="686"/>
                    </a:lnTo>
                    <a:lnTo>
                      <a:pt x="0" y="608"/>
                    </a:lnTo>
                    <a:lnTo>
                      <a:pt x="4" y="572"/>
                    </a:lnTo>
                    <a:lnTo>
                      <a:pt x="12" y="531"/>
                    </a:lnTo>
                    <a:lnTo>
                      <a:pt x="24" y="494"/>
                    </a:lnTo>
                    <a:lnTo>
                      <a:pt x="33" y="457"/>
                    </a:lnTo>
                    <a:lnTo>
                      <a:pt x="33" y="457"/>
                    </a:lnTo>
                    <a:lnTo>
                      <a:pt x="49" y="420"/>
                    </a:lnTo>
                    <a:lnTo>
                      <a:pt x="65" y="388"/>
                    </a:lnTo>
                    <a:lnTo>
                      <a:pt x="86" y="351"/>
                    </a:lnTo>
                    <a:lnTo>
                      <a:pt x="106" y="318"/>
                    </a:lnTo>
                    <a:lnTo>
                      <a:pt x="151" y="261"/>
                    </a:lnTo>
                    <a:lnTo>
                      <a:pt x="208" y="204"/>
                    </a:lnTo>
                    <a:lnTo>
                      <a:pt x="265" y="155"/>
                    </a:lnTo>
                    <a:lnTo>
                      <a:pt x="335" y="114"/>
                    </a:lnTo>
                    <a:lnTo>
                      <a:pt x="408" y="77"/>
                    </a:lnTo>
                    <a:lnTo>
                      <a:pt x="486" y="49"/>
                    </a:lnTo>
                    <a:lnTo>
                      <a:pt x="568" y="24"/>
                    </a:lnTo>
                    <a:lnTo>
                      <a:pt x="653" y="8"/>
                    </a:lnTo>
                    <a:lnTo>
                      <a:pt x="739" y="0"/>
                    </a:lnTo>
                    <a:lnTo>
                      <a:pt x="833" y="0"/>
                    </a:lnTo>
                    <a:lnTo>
                      <a:pt x="927" y="4"/>
                    </a:lnTo>
                    <a:lnTo>
                      <a:pt x="1021" y="20"/>
                    </a:lnTo>
                    <a:lnTo>
                      <a:pt x="1115" y="41"/>
                    </a:lnTo>
                    <a:lnTo>
                      <a:pt x="1209" y="69"/>
                    </a:lnTo>
                    <a:lnTo>
                      <a:pt x="1209" y="69"/>
                    </a:lnTo>
                    <a:close/>
                  </a:path>
                </a:pathLst>
              </a:custGeom>
              <a:solidFill>
                <a:srgbClr val="E4E4E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63" name="Freeform 39"/>
              <p:cNvSpPr>
                <a:spLocks/>
              </p:cNvSpPr>
              <p:nvPr/>
            </p:nvSpPr>
            <p:spPr bwMode="auto">
              <a:xfrm>
                <a:off x="1769" y="-102"/>
                <a:ext cx="1891" cy="1560"/>
              </a:xfrm>
              <a:custGeom>
                <a:avLst/>
                <a:gdLst/>
                <a:ahLst/>
                <a:cxnLst>
                  <a:cxn ang="0">
                    <a:pos x="1201" y="69"/>
                  </a:cxn>
                  <a:cxn ang="0">
                    <a:pos x="1376" y="151"/>
                  </a:cxn>
                  <a:cxn ang="0">
                    <a:pos x="1535" y="253"/>
                  </a:cxn>
                  <a:cxn ang="0">
                    <a:pos x="1666" y="372"/>
                  </a:cxn>
                  <a:cxn ang="0">
                    <a:pos x="1768" y="506"/>
                  </a:cxn>
                  <a:cxn ang="0">
                    <a:pos x="1842" y="653"/>
                  </a:cxn>
                  <a:cxn ang="0">
                    <a:pos x="1882" y="805"/>
                  </a:cxn>
                  <a:cxn ang="0">
                    <a:pos x="1887" y="956"/>
                  </a:cxn>
                  <a:cxn ang="0">
                    <a:pos x="1866" y="1066"/>
                  </a:cxn>
                  <a:cxn ang="0">
                    <a:pos x="1858" y="1103"/>
                  </a:cxn>
                  <a:cxn ang="0">
                    <a:pos x="1793" y="1229"/>
                  </a:cxn>
                  <a:cxn ang="0">
                    <a:pos x="1703" y="1340"/>
                  </a:cxn>
                  <a:cxn ang="0">
                    <a:pos x="1588" y="1425"/>
                  </a:cxn>
                  <a:cxn ang="0">
                    <a:pos x="1458" y="1495"/>
                  </a:cxn>
                  <a:cxn ang="0">
                    <a:pos x="1372" y="1519"/>
                  </a:cxn>
                  <a:cxn ang="0">
                    <a:pos x="1188" y="1556"/>
                  </a:cxn>
                  <a:cxn ang="0">
                    <a:pos x="996" y="1552"/>
                  </a:cxn>
                  <a:cxn ang="0">
                    <a:pos x="792" y="1519"/>
                  </a:cxn>
                  <a:cxn ang="0">
                    <a:pos x="694" y="1487"/>
                  </a:cxn>
                  <a:cxn ang="0">
                    <a:pos x="515" y="1405"/>
                  </a:cxn>
                  <a:cxn ang="0">
                    <a:pos x="359" y="1303"/>
                  </a:cxn>
                  <a:cxn ang="0">
                    <a:pos x="229" y="1184"/>
                  </a:cxn>
                  <a:cxn ang="0">
                    <a:pos x="123" y="1050"/>
                  </a:cxn>
                  <a:cxn ang="0">
                    <a:pos x="49" y="907"/>
                  </a:cxn>
                  <a:cxn ang="0">
                    <a:pos x="8" y="756"/>
                  </a:cxn>
                  <a:cxn ang="0">
                    <a:pos x="4" y="604"/>
                  </a:cxn>
                  <a:cxn ang="0">
                    <a:pos x="25" y="490"/>
                  </a:cxn>
                  <a:cxn ang="0">
                    <a:pos x="37" y="453"/>
                  </a:cxn>
                  <a:cxn ang="0">
                    <a:pos x="65" y="384"/>
                  </a:cxn>
                  <a:cxn ang="0">
                    <a:pos x="151" y="257"/>
                  </a:cxn>
                  <a:cxn ang="0">
                    <a:pos x="266" y="155"/>
                  </a:cxn>
                  <a:cxn ang="0">
                    <a:pos x="404" y="77"/>
                  </a:cxn>
                  <a:cxn ang="0">
                    <a:pos x="564" y="24"/>
                  </a:cxn>
                  <a:cxn ang="0">
                    <a:pos x="735" y="0"/>
                  </a:cxn>
                  <a:cxn ang="0">
                    <a:pos x="919" y="4"/>
                  </a:cxn>
                  <a:cxn ang="0">
                    <a:pos x="1107" y="41"/>
                  </a:cxn>
                  <a:cxn ang="0">
                    <a:pos x="1201" y="69"/>
                  </a:cxn>
                </a:cxnLst>
                <a:rect l="0" t="0" r="r" b="b"/>
                <a:pathLst>
                  <a:path w="1891" h="1560">
                    <a:moveTo>
                      <a:pt x="1201" y="69"/>
                    </a:moveTo>
                    <a:lnTo>
                      <a:pt x="1201" y="69"/>
                    </a:lnTo>
                    <a:lnTo>
                      <a:pt x="1290" y="106"/>
                    </a:lnTo>
                    <a:lnTo>
                      <a:pt x="1376" y="151"/>
                    </a:lnTo>
                    <a:lnTo>
                      <a:pt x="1458" y="200"/>
                    </a:lnTo>
                    <a:lnTo>
                      <a:pt x="1535" y="253"/>
                    </a:lnTo>
                    <a:lnTo>
                      <a:pt x="1601" y="310"/>
                    </a:lnTo>
                    <a:lnTo>
                      <a:pt x="1666" y="372"/>
                    </a:lnTo>
                    <a:lnTo>
                      <a:pt x="1719" y="437"/>
                    </a:lnTo>
                    <a:lnTo>
                      <a:pt x="1768" y="506"/>
                    </a:lnTo>
                    <a:lnTo>
                      <a:pt x="1809" y="580"/>
                    </a:lnTo>
                    <a:lnTo>
                      <a:pt x="1842" y="653"/>
                    </a:lnTo>
                    <a:lnTo>
                      <a:pt x="1866" y="727"/>
                    </a:lnTo>
                    <a:lnTo>
                      <a:pt x="1882" y="805"/>
                    </a:lnTo>
                    <a:lnTo>
                      <a:pt x="1891" y="878"/>
                    </a:lnTo>
                    <a:lnTo>
                      <a:pt x="1887" y="956"/>
                    </a:lnTo>
                    <a:lnTo>
                      <a:pt x="1878" y="1029"/>
                    </a:lnTo>
                    <a:lnTo>
                      <a:pt x="1866" y="1066"/>
                    </a:lnTo>
                    <a:lnTo>
                      <a:pt x="1858" y="1103"/>
                    </a:lnTo>
                    <a:lnTo>
                      <a:pt x="1858" y="1103"/>
                    </a:lnTo>
                    <a:lnTo>
                      <a:pt x="1829" y="1168"/>
                    </a:lnTo>
                    <a:lnTo>
                      <a:pt x="1793" y="1229"/>
                    </a:lnTo>
                    <a:lnTo>
                      <a:pt x="1752" y="1287"/>
                    </a:lnTo>
                    <a:lnTo>
                      <a:pt x="1703" y="1340"/>
                    </a:lnTo>
                    <a:lnTo>
                      <a:pt x="1650" y="1385"/>
                    </a:lnTo>
                    <a:lnTo>
                      <a:pt x="1588" y="1425"/>
                    </a:lnTo>
                    <a:lnTo>
                      <a:pt x="1523" y="1462"/>
                    </a:lnTo>
                    <a:lnTo>
                      <a:pt x="1458" y="1495"/>
                    </a:lnTo>
                    <a:lnTo>
                      <a:pt x="1458" y="1495"/>
                    </a:lnTo>
                    <a:lnTo>
                      <a:pt x="1372" y="1519"/>
                    </a:lnTo>
                    <a:lnTo>
                      <a:pt x="1282" y="1540"/>
                    </a:lnTo>
                    <a:lnTo>
                      <a:pt x="1188" y="1556"/>
                    </a:lnTo>
                    <a:lnTo>
                      <a:pt x="1094" y="1560"/>
                    </a:lnTo>
                    <a:lnTo>
                      <a:pt x="996" y="1552"/>
                    </a:lnTo>
                    <a:lnTo>
                      <a:pt x="894" y="1540"/>
                    </a:lnTo>
                    <a:lnTo>
                      <a:pt x="792" y="1519"/>
                    </a:lnTo>
                    <a:lnTo>
                      <a:pt x="694" y="1487"/>
                    </a:lnTo>
                    <a:lnTo>
                      <a:pt x="694" y="1487"/>
                    </a:lnTo>
                    <a:lnTo>
                      <a:pt x="600" y="1450"/>
                    </a:lnTo>
                    <a:lnTo>
                      <a:pt x="515" y="1405"/>
                    </a:lnTo>
                    <a:lnTo>
                      <a:pt x="433" y="1360"/>
                    </a:lnTo>
                    <a:lnTo>
                      <a:pt x="359" y="1303"/>
                    </a:lnTo>
                    <a:lnTo>
                      <a:pt x="290" y="1246"/>
                    </a:lnTo>
                    <a:lnTo>
                      <a:pt x="229" y="1184"/>
                    </a:lnTo>
                    <a:lnTo>
                      <a:pt x="172" y="1119"/>
                    </a:lnTo>
                    <a:lnTo>
                      <a:pt x="123" y="1050"/>
                    </a:lnTo>
                    <a:lnTo>
                      <a:pt x="82" y="976"/>
                    </a:lnTo>
                    <a:lnTo>
                      <a:pt x="49" y="907"/>
                    </a:lnTo>
                    <a:lnTo>
                      <a:pt x="25" y="829"/>
                    </a:lnTo>
                    <a:lnTo>
                      <a:pt x="8" y="756"/>
                    </a:lnTo>
                    <a:lnTo>
                      <a:pt x="0" y="678"/>
                    </a:lnTo>
                    <a:lnTo>
                      <a:pt x="4" y="604"/>
                    </a:lnTo>
                    <a:lnTo>
                      <a:pt x="16" y="527"/>
                    </a:lnTo>
                    <a:lnTo>
                      <a:pt x="25" y="490"/>
                    </a:lnTo>
                    <a:lnTo>
                      <a:pt x="37" y="453"/>
                    </a:lnTo>
                    <a:lnTo>
                      <a:pt x="37" y="453"/>
                    </a:lnTo>
                    <a:lnTo>
                      <a:pt x="49" y="417"/>
                    </a:lnTo>
                    <a:lnTo>
                      <a:pt x="65" y="384"/>
                    </a:lnTo>
                    <a:lnTo>
                      <a:pt x="106" y="318"/>
                    </a:lnTo>
                    <a:lnTo>
                      <a:pt x="151" y="257"/>
                    </a:lnTo>
                    <a:lnTo>
                      <a:pt x="204" y="204"/>
                    </a:lnTo>
                    <a:lnTo>
                      <a:pt x="266" y="155"/>
                    </a:lnTo>
                    <a:lnTo>
                      <a:pt x="335" y="114"/>
                    </a:lnTo>
                    <a:lnTo>
                      <a:pt x="404" y="77"/>
                    </a:lnTo>
                    <a:lnTo>
                      <a:pt x="482" y="49"/>
                    </a:lnTo>
                    <a:lnTo>
                      <a:pt x="564" y="24"/>
                    </a:lnTo>
                    <a:lnTo>
                      <a:pt x="645" y="8"/>
                    </a:lnTo>
                    <a:lnTo>
                      <a:pt x="735" y="0"/>
                    </a:lnTo>
                    <a:lnTo>
                      <a:pt x="825" y="0"/>
                    </a:lnTo>
                    <a:lnTo>
                      <a:pt x="919" y="4"/>
                    </a:lnTo>
                    <a:lnTo>
                      <a:pt x="1009" y="20"/>
                    </a:lnTo>
                    <a:lnTo>
                      <a:pt x="1107" y="41"/>
                    </a:lnTo>
                    <a:lnTo>
                      <a:pt x="1201" y="69"/>
                    </a:lnTo>
                    <a:lnTo>
                      <a:pt x="1201" y="69"/>
                    </a:lnTo>
                    <a:close/>
                  </a:path>
                </a:pathLst>
              </a:custGeom>
              <a:solidFill>
                <a:srgbClr val="E2E2E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64" name="Freeform 40"/>
              <p:cNvSpPr>
                <a:spLocks/>
              </p:cNvSpPr>
              <p:nvPr/>
            </p:nvSpPr>
            <p:spPr bwMode="auto">
              <a:xfrm>
                <a:off x="1781" y="-94"/>
                <a:ext cx="1866" cy="1540"/>
              </a:xfrm>
              <a:custGeom>
                <a:avLst/>
                <a:gdLst/>
                <a:ahLst/>
                <a:cxnLst>
                  <a:cxn ang="0">
                    <a:pos x="1184" y="69"/>
                  </a:cxn>
                  <a:cxn ang="0">
                    <a:pos x="1360" y="147"/>
                  </a:cxn>
                  <a:cxn ang="0">
                    <a:pos x="1515" y="249"/>
                  </a:cxn>
                  <a:cxn ang="0">
                    <a:pos x="1646" y="368"/>
                  </a:cxn>
                  <a:cxn ang="0">
                    <a:pos x="1748" y="502"/>
                  </a:cxn>
                  <a:cxn ang="0">
                    <a:pos x="1821" y="645"/>
                  </a:cxn>
                  <a:cxn ang="0">
                    <a:pos x="1862" y="792"/>
                  </a:cxn>
                  <a:cxn ang="0">
                    <a:pos x="1866" y="944"/>
                  </a:cxn>
                  <a:cxn ang="0">
                    <a:pos x="1846" y="1054"/>
                  </a:cxn>
                  <a:cxn ang="0">
                    <a:pos x="1834" y="1091"/>
                  </a:cxn>
                  <a:cxn ang="0">
                    <a:pos x="1772" y="1217"/>
                  </a:cxn>
                  <a:cxn ang="0">
                    <a:pos x="1683" y="1324"/>
                  </a:cxn>
                  <a:cxn ang="0">
                    <a:pos x="1568" y="1413"/>
                  </a:cxn>
                  <a:cxn ang="0">
                    <a:pos x="1438" y="1479"/>
                  </a:cxn>
                  <a:cxn ang="0">
                    <a:pos x="1356" y="1507"/>
                  </a:cxn>
                  <a:cxn ang="0">
                    <a:pos x="1176" y="1540"/>
                  </a:cxn>
                  <a:cxn ang="0">
                    <a:pos x="984" y="1536"/>
                  </a:cxn>
                  <a:cxn ang="0">
                    <a:pos x="784" y="1503"/>
                  </a:cxn>
                  <a:cxn ang="0">
                    <a:pos x="682" y="1471"/>
                  </a:cxn>
                  <a:cxn ang="0">
                    <a:pos x="507" y="1393"/>
                  </a:cxn>
                  <a:cxn ang="0">
                    <a:pos x="352" y="1291"/>
                  </a:cxn>
                  <a:cxn ang="0">
                    <a:pos x="225" y="1172"/>
                  </a:cxn>
                  <a:cxn ang="0">
                    <a:pos x="119" y="1038"/>
                  </a:cxn>
                  <a:cxn ang="0">
                    <a:pos x="49" y="895"/>
                  </a:cxn>
                  <a:cxn ang="0">
                    <a:pos x="9" y="748"/>
                  </a:cxn>
                  <a:cxn ang="0">
                    <a:pos x="0" y="596"/>
                  </a:cxn>
                  <a:cxn ang="0">
                    <a:pos x="21" y="486"/>
                  </a:cxn>
                  <a:cxn ang="0">
                    <a:pos x="33" y="449"/>
                  </a:cxn>
                  <a:cxn ang="0">
                    <a:pos x="66" y="380"/>
                  </a:cxn>
                  <a:cxn ang="0">
                    <a:pos x="147" y="253"/>
                  </a:cxn>
                  <a:cxn ang="0">
                    <a:pos x="262" y="151"/>
                  </a:cxn>
                  <a:cxn ang="0">
                    <a:pos x="401" y="78"/>
                  </a:cxn>
                  <a:cxn ang="0">
                    <a:pos x="556" y="25"/>
                  </a:cxn>
                  <a:cxn ang="0">
                    <a:pos x="727" y="0"/>
                  </a:cxn>
                  <a:cxn ang="0">
                    <a:pos x="907" y="4"/>
                  </a:cxn>
                  <a:cxn ang="0">
                    <a:pos x="1091" y="41"/>
                  </a:cxn>
                  <a:cxn ang="0">
                    <a:pos x="1184" y="69"/>
                  </a:cxn>
                </a:cxnLst>
                <a:rect l="0" t="0" r="r" b="b"/>
                <a:pathLst>
                  <a:path w="1866" h="1540">
                    <a:moveTo>
                      <a:pt x="1184" y="69"/>
                    </a:moveTo>
                    <a:lnTo>
                      <a:pt x="1184" y="69"/>
                    </a:lnTo>
                    <a:lnTo>
                      <a:pt x="1274" y="106"/>
                    </a:lnTo>
                    <a:lnTo>
                      <a:pt x="1360" y="147"/>
                    </a:lnTo>
                    <a:lnTo>
                      <a:pt x="1442" y="196"/>
                    </a:lnTo>
                    <a:lnTo>
                      <a:pt x="1515" y="249"/>
                    </a:lnTo>
                    <a:lnTo>
                      <a:pt x="1585" y="306"/>
                    </a:lnTo>
                    <a:lnTo>
                      <a:pt x="1646" y="368"/>
                    </a:lnTo>
                    <a:lnTo>
                      <a:pt x="1699" y="433"/>
                    </a:lnTo>
                    <a:lnTo>
                      <a:pt x="1748" y="502"/>
                    </a:lnTo>
                    <a:lnTo>
                      <a:pt x="1789" y="572"/>
                    </a:lnTo>
                    <a:lnTo>
                      <a:pt x="1821" y="645"/>
                    </a:lnTo>
                    <a:lnTo>
                      <a:pt x="1846" y="719"/>
                    </a:lnTo>
                    <a:lnTo>
                      <a:pt x="1862" y="792"/>
                    </a:lnTo>
                    <a:lnTo>
                      <a:pt x="1866" y="870"/>
                    </a:lnTo>
                    <a:lnTo>
                      <a:pt x="1866" y="944"/>
                    </a:lnTo>
                    <a:lnTo>
                      <a:pt x="1854" y="1017"/>
                    </a:lnTo>
                    <a:lnTo>
                      <a:pt x="1846" y="1054"/>
                    </a:lnTo>
                    <a:lnTo>
                      <a:pt x="1834" y="1091"/>
                    </a:lnTo>
                    <a:lnTo>
                      <a:pt x="1834" y="1091"/>
                    </a:lnTo>
                    <a:lnTo>
                      <a:pt x="1805" y="1156"/>
                    </a:lnTo>
                    <a:lnTo>
                      <a:pt x="1772" y="1217"/>
                    </a:lnTo>
                    <a:lnTo>
                      <a:pt x="1732" y="1275"/>
                    </a:lnTo>
                    <a:lnTo>
                      <a:pt x="1683" y="1324"/>
                    </a:lnTo>
                    <a:lnTo>
                      <a:pt x="1630" y="1373"/>
                    </a:lnTo>
                    <a:lnTo>
                      <a:pt x="1568" y="1413"/>
                    </a:lnTo>
                    <a:lnTo>
                      <a:pt x="1507" y="1446"/>
                    </a:lnTo>
                    <a:lnTo>
                      <a:pt x="1438" y="1479"/>
                    </a:lnTo>
                    <a:lnTo>
                      <a:pt x="1438" y="1479"/>
                    </a:lnTo>
                    <a:lnTo>
                      <a:pt x="1356" y="1507"/>
                    </a:lnTo>
                    <a:lnTo>
                      <a:pt x="1266" y="1528"/>
                    </a:lnTo>
                    <a:lnTo>
                      <a:pt x="1176" y="1540"/>
                    </a:lnTo>
                    <a:lnTo>
                      <a:pt x="1078" y="1540"/>
                    </a:lnTo>
                    <a:lnTo>
                      <a:pt x="984" y="1536"/>
                    </a:lnTo>
                    <a:lnTo>
                      <a:pt x="882" y="1524"/>
                    </a:lnTo>
                    <a:lnTo>
                      <a:pt x="784" y="1503"/>
                    </a:lnTo>
                    <a:lnTo>
                      <a:pt x="682" y="1471"/>
                    </a:lnTo>
                    <a:lnTo>
                      <a:pt x="682" y="1471"/>
                    </a:lnTo>
                    <a:lnTo>
                      <a:pt x="592" y="1434"/>
                    </a:lnTo>
                    <a:lnTo>
                      <a:pt x="507" y="1393"/>
                    </a:lnTo>
                    <a:lnTo>
                      <a:pt x="425" y="1344"/>
                    </a:lnTo>
                    <a:lnTo>
                      <a:pt x="352" y="1291"/>
                    </a:lnTo>
                    <a:lnTo>
                      <a:pt x="286" y="1234"/>
                    </a:lnTo>
                    <a:lnTo>
                      <a:pt x="225" y="1172"/>
                    </a:lnTo>
                    <a:lnTo>
                      <a:pt x="168" y="1107"/>
                    </a:lnTo>
                    <a:lnTo>
                      <a:pt x="119" y="1038"/>
                    </a:lnTo>
                    <a:lnTo>
                      <a:pt x="78" y="968"/>
                    </a:lnTo>
                    <a:lnTo>
                      <a:pt x="49" y="895"/>
                    </a:lnTo>
                    <a:lnTo>
                      <a:pt x="25" y="821"/>
                    </a:lnTo>
                    <a:lnTo>
                      <a:pt x="9" y="748"/>
                    </a:lnTo>
                    <a:lnTo>
                      <a:pt x="0" y="670"/>
                    </a:lnTo>
                    <a:lnTo>
                      <a:pt x="0" y="596"/>
                    </a:lnTo>
                    <a:lnTo>
                      <a:pt x="13" y="523"/>
                    </a:lnTo>
                    <a:lnTo>
                      <a:pt x="21" y="486"/>
                    </a:lnTo>
                    <a:lnTo>
                      <a:pt x="33" y="449"/>
                    </a:lnTo>
                    <a:lnTo>
                      <a:pt x="33" y="449"/>
                    </a:lnTo>
                    <a:lnTo>
                      <a:pt x="49" y="413"/>
                    </a:lnTo>
                    <a:lnTo>
                      <a:pt x="66" y="380"/>
                    </a:lnTo>
                    <a:lnTo>
                      <a:pt x="102" y="315"/>
                    </a:lnTo>
                    <a:lnTo>
                      <a:pt x="147" y="253"/>
                    </a:lnTo>
                    <a:lnTo>
                      <a:pt x="200" y="200"/>
                    </a:lnTo>
                    <a:lnTo>
                      <a:pt x="262" y="151"/>
                    </a:lnTo>
                    <a:lnTo>
                      <a:pt x="327" y="110"/>
                    </a:lnTo>
                    <a:lnTo>
                      <a:pt x="401" y="78"/>
                    </a:lnTo>
                    <a:lnTo>
                      <a:pt x="474" y="49"/>
                    </a:lnTo>
                    <a:lnTo>
                      <a:pt x="556" y="25"/>
                    </a:lnTo>
                    <a:lnTo>
                      <a:pt x="637" y="8"/>
                    </a:lnTo>
                    <a:lnTo>
                      <a:pt x="727" y="0"/>
                    </a:lnTo>
                    <a:lnTo>
                      <a:pt x="813" y="0"/>
                    </a:lnTo>
                    <a:lnTo>
                      <a:pt x="907" y="4"/>
                    </a:lnTo>
                    <a:lnTo>
                      <a:pt x="997" y="20"/>
                    </a:lnTo>
                    <a:lnTo>
                      <a:pt x="1091" y="41"/>
                    </a:lnTo>
                    <a:lnTo>
                      <a:pt x="1184" y="69"/>
                    </a:lnTo>
                    <a:lnTo>
                      <a:pt x="1184" y="69"/>
                    </a:lnTo>
                    <a:close/>
                  </a:path>
                </a:pathLst>
              </a:custGeom>
              <a:solidFill>
                <a:srgbClr val="DFDFD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65" name="Freeform 41"/>
              <p:cNvSpPr>
                <a:spLocks/>
              </p:cNvSpPr>
              <p:nvPr/>
            </p:nvSpPr>
            <p:spPr bwMode="auto">
              <a:xfrm>
                <a:off x="1790" y="-86"/>
                <a:ext cx="1849" cy="1524"/>
              </a:xfrm>
              <a:custGeom>
                <a:avLst/>
                <a:gdLst/>
                <a:ahLst/>
                <a:cxnLst>
                  <a:cxn ang="0">
                    <a:pos x="1171" y="70"/>
                  </a:cxn>
                  <a:cxn ang="0">
                    <a:pos x="1347" y="147"/>
                  </a:cxn>
                  <a:cxn ang="0">
                    <a:pos x="1498" y="249"/>
                  </a:cxn>
                  <a:cxn ang="0">
                    <a:pos x="1629" y="364"/>
                  </a:cxn>
                  <a:cxn ang="0">
                    <a:pos x="1731" y="499"/>
                  </a:cxn>
                  <a:cxn ang="0">
                    <a:pos x="1800" y="637"/>
                  </a:cxn>
                  <a:cxn ang="0">
                    <a:pos x="1841" y="784"/>
                  </a:cxn>
                  <a:cxn ang="0">
                    <a:pos x="1849" y="936"/>
                  </a:cxn>
                  <a:cxn ang="0">
                    <a:pos x="1829" y="1046"/>
                  </a:cxn>
                  <a:cxn ang="0">
                    <a:pos x="1817" y="1083"/>
                  </a:cxn>
                  <a:cxn ang="0">
                    <a:pos x="1755" y="1205"/>
                  </a:cxn>
                  <a:cxn ang="0">
                    <a:pos x="1665" y="1311"/>
                  </a:cxn>
                  <a:cxn ang="0">
                    <a:pos x="1555" y="1397"/>
                  </a:cxn>
                  <a:cxn ang="0">
                    <a:pos x="1425" y="1463"/>
                  </a:cxn>
                  <a:cxn ang="0">
                    <a:pos x="1343" y="1491"/>
                  </a:cxn>
                  <a:cxn ang="0">
                    <a:pos x="1163" y="1520"/>
                  </a:cxn>
                  <a:cxn ang="0">
                    <a:pos x="971" y="1520"/>
                  </a:cxn>
                  <a:cxn ang="0">
                    <a:pos x="775" y="1487"/>
                  </a:cxn>
                  <a:cxn ang="0">
                    <a:pos x="677" y="1454"/>
                  </a:cxn>
                  <a:cxn ang="0">
                    <a:pos x="502" y="1377"/>
                  </a:cxn>
                  <a:cxn ang="0">
                    <a:pos x="351" y="1279"/>
                  </a:cxn>
                  <a:cxn ang="0">
                    <a:pos x="220" y="1160"/>
                  </a:cxn>
                  <a:cxn ang="0">
                    <a:pos x="122" y="1030"/>
                  </a:cxn>
                  <a:cxn ang="0">
                    <a:pos x="49" y="887"/>
                  </a:cxn>
                  <a:cxn ang="0">
                    <a:pos x="8" y="740"/>
                  </a:cxn>
                  <a:cxn ang="0">
                    <a:pos x="4" y="588"/>
                  </a:cxn>
                  <a:cxn ang="0">
                    <a:pos x="24" y="478"/>
                  </a:cxn>
                  <a:cxn ang="0">
                    <a:pos x="36" y="445"/>
                  </a:cxn>
                  <a:cxn ang="0">
                    <a:pos x="65" y="376"/>
                  </a:cxn>
                  <a:cxn ang="0">
                    <a:pos x="147" y="253"/>
                  </a:cxn>
                  <a:cxn ang="0">
                    <a:pos x="261" y="151"/>
                  </a:cxn>
                  <a:cxn ang="0">
                    <a:pos x="396" y="74"/>
                  </a:cxn>
                  <a:cxn ang="0">
                    <a:pos x="551" y="25"/>
                  </a:cxn>
                  <a:cxn ang="0">
                    <a:pos x="718" y="0"/>
                  </a:cxn>
                  <a:cxn ang="0">
                    <a:pos x="898" y="4"/>
                  </a:cxn>
                  <a:cxn ang="0">
                    <a:pos x="1082" y="41"/>
                  </a:cxn>
                  <a:cxn ang="0">
                    <a:pos x="1171" y="70"/>
                  </a:cxn>
                </a:cxnLst>
                <a:rect l="0" t="0" r="r" b="b"/>
                <a:pathLst>
                  <a:path w="1849" h="1524">
                    <a:moveTo>
                      <a:pt x="1171" y="70"/>
                    </a:moveTo>
                    <a:lnTo>
                      <a:pt x="1171" y="70"/>
                    </a:lnTo>
                    <a:lnTo>
                      <a:pt x="1261" y="106"/>
                    </a:lnTo>
                    <a:lnTo>
                      <a:pt x="1347" y="147"/>
                    </a:lnTo>
                    <a:lnTo>
                      <a:pt x="1425" y="196"/>
                    </a:lnTo>
                    <a:lnTo>
                      <a:pt x="1498" y="249"/>
                    </a:lnTo>
                    <a:lnTo>
                      <a:pt x="1567" y="307"/>
                    </a:lnTo>
                    <a:lnTo>
                      <a:pt x="1629" y="364"/>
                    </a:lnTo>
                    <a:lnTo>
                      <a:pt x="1682" y="429"/>
                    </a:lnTo>
                    <a:lnTo>
                      <a:pt x="1731" y="499"/>
                    </a:lnTo>
                    <a:lnTo>
                      <a:pt x="1772" y="568"/>
                    </a:lnTo>
                    <a:lnTo>
                      <a:pt x="1800" y="637"/>
                    </a:lnTo>
                    <a:lnTo>
                      <a:pt x="1825" y="711"/>
                    </a:lnTo>
                    <a:lnTo>
                      <a:pt x="1841" y="784"/>
                    </a:lnTo>
                    <a:lnTo>
                      <a:pt x="1849" y="862"/>
                    </a:lnTo>
                    <a:lnTo>
                      <a:pt x="1849" y="936"/>
                    </a:lnTo>
                    <a:lnTo>
                      <a:pt x="1837" y="1009"/>
                    </a:lnTo>
                    <a:lnTo>
                      <a:pt x="1829" y="1046"/>
                    </a:lnTo>
                    <a:lnTo>
                      <a:pt x="1817" y="1083"/>
                    </a:lnTo>
                    <a:lnTo>
                      <a:pt x="1817" y="1083"/>
                    </a:lnTo>
                    <a:lnTo>
                      <a:pt x="1788" y="1144"/>
                    </a:lnTo>
                    <a:lnTo>
                      <a:pt x="1755" y="1205"/>
                    </a:lnTo>
                    <a:lnTo>
                      <a:pt x="1714" y="1262"/>
                    </a:lnTo>
                    <a:lnTo>
                      <a:pt x="1665" y="1311"/>
                    </a:lnTo>
                    <a:lnTo>
                      <a:pt x="1612" y="1356"/>
                    </a:lnTo>
                    <a:lnTo>
                      <a:pt x="1555" y="1397"/>
                    </a:lnTo>
                    <a:lnTo>
                      <a:pt x="1490" y="1434"/>
                    </a:lnTo>
                    <a:lnTo>
                      <a:pt x="1425" y="1463"/>
                    </a:lnTo>
                    <a:lnTo>
                      <a:pt x="1425" y="1463"/>
                    </a:lnTo>
                    <a:lnTo>
                      <a:pt x="1343" y="1491"/>
                    </a:lnTo>
                    <a:lnTo>
                      <a:pt x="1253" y="1512"/>
                    </a:lnTo>
                    <a:lnTo>
                      <a:pt x="1163" y="1520"/>
                    </a:lnTo>
                    <a:lnTo>
                      <a:pt x="1069" y="1524"/>
                    </a:lnTo>
                    <a:lnTo>
                      <a:pt x="971" y="1520"/>
                    </a:lnTo>
                    <a:lnTo>
                      <a:pt x="873" y="1508"/>
                    </a:lnTo>
                    <a:lnTo>
                      <a:pt x="775" y="1487"/>
                    </a:lnTo>
                    <a:lnTo>
                      <a:pt x="677" y="1454"/>
                    </a:lnTo>
                    <a:lnTo>
                      <a:pt x="677" y="1454"/>
                    </a:lnTo>
                    <a:lnTo>
                      <a:pt x="588" y="1422"/>
                    </a:lnTo>
                    <a:lnTo>
                      <a:pt x="502" y="1377"/>
                    </a:lnTo>
                    <a:lnTo>
                      <a:pt x="424" y="1332"/>
                    </a:lnTo>
                    <a:lnTo>
                      <a:pt x="351" y="1279"/>
                    </a:lnTo>
                    <a:lnTo>
                      <a:pt x="281" y="1222"/>
                    </a:lnTo>
                    <a:lnTo>
                      <a:pt x="220" y="1160"/>
                    </a:lnTo>
                    <a:lnTo>
                      <a:pt x="167" y="1095"/>
                    </a:lnTo>
                    <a:lnTo>
                      <a:pt x="122" y="1030"/>
                    </a:lnTo>
                    <a:lnTo>
                      <a:pt x="81" y="956"/>
                    </a:lnTo>
                    <a:lnTo>
                      <a:pt x="49" y="887"/>
                    </a:lnTo>
                    <a:lnTo>
                      <a:pt x="24" y="813"/>
                    </a:lnTo>
                    <a:lnTo>
                      <a:pt x="8" y="740"/>
                    </a:lnTo>
                    <a:lnTo>
                      <a:pt x="0" y="666"/>
                    </a:lnTo>
                    <a:lnTo>
                      <a:pt x="4" y="588"/>
                    </a:lnTo>
                    <a:lnTo>
                      <a:pt x="12" y="515"/>
                    </a:lnTo>
                    <a:lnTo>
                      <a:pt x="24" y="478"/>
                    </a:lnTo>
                    <a:lnTo>
                      <a:pt x="36" y="445"/>
                    </a:lnTo>
                    <a:lnTo>
                      <a:pt x="36" y="445"/>
                    </a:lnTo>
                    <a:lnTo>
                      <a:pt x="49" y="409"/>
                    </a:lnTo>
                    <a:lnTo>
                      <a:pt x="65" y="376"/>
                    </a:lnTo>
                    <a:lnTo>
                      <a:pt x="102" y="311"/>
                    </a:lnTo>
                    <a:lnTo>
                      <a:pt x="147" y="253"/>
                    </a:lnTo>
                    <a:lnTo>
                      <a:pt x="200" y="200"/>
                    </a:lnTo>
                    <a:lnTo>
                      <a:pt x="261" y="151"/>
                    </a:lnTo>
                    <a:lnTo>
                      <a:pt x="326" y="110"/>
                    </a:lnTo>
                    <a:lnTo>
                      <a:pt x="396" y="74"/>
                    </a:lnTo>
                    <a:lnTo>
                      <a:pt x="469" y="45"/>
                    </a:lnTo>
                    <a:lnTo>
                      <a:pt x="551" y="25"/>
                    </a:lnTo>
                    <a:lnTo>
                      <a:pt x="632" y="8"/>
                    </a:lnTo>
                    <a:lnTo>
                      <a:pt x="718" y="0"/>
                    </a:lnTo>
                    <a:lnTo>
                      <a:pt x="808" y="0"/>
                    </a:lnTo>
                    <a:lnTo>
                      <a:pt x="898" y="4"/>
                    </a:lnTo>
                    <a:lnTo>
                      <a:pt x="988" y="21"/>
                    </a:lnTo>
                    <a:lnTo>
                      <a:pt x="1082" y="41"/>
                    </a:lnTo>
                    <a:lnTo>
                      <a:pt x="1171" y="70"/>
                    </a:lnTo>
                    <a:lnTo>
                      <a:pt x="1171" y="70"/>
                    </a:lnTo>
                    <a:close/>
                  </a:path>
                </a:pathLst>
              </a:custGeom>
              <a:solidFill>
                <a:srgbClr val="DCDCD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66" name="Freeform 42"/>
              <p:cNvSpPr>
                <a:spLocks/>
              </p:cNvSpPr>
              <p:nvPr/>
            </p:nvSpPr>
            <p:spPr bwMode="auto">
              <a:xfrm>
                <a:off x="1802" y="-78"/>
                <a:ext cx="1829" cy="1508"/>
              </a:xfrm>
              <a:custGeom>
                <a:avLst/>
                <a:gdLst/>
                <a:ahLst/>
                <a:cxnLst>
                  <a:cxn ang="0">
                    <a:pos x="1159" y="70"/>
                  </a:cxn>
                  <a:cxn ang="0">
                    <a:pos x="1331" y="147"/>
                  </a:cxn>
                  <a:cxn ang="0">
                    <a:pos x="1482" y="245"/>
                  </a:cxn>
                  <a:cxn ang="0">
                    <a:pos x="1609" y="360"/>
                  </a:cxn>
                  <a:cxn ang="0">
                    <a:pos x="1711" y="491"/>
                  </a:cxn>
                  <a:cxn ang="0">
                    <a:pos x="1780" y="634"/>
                  </a:cxn>
                  <a:cxn ang="0">
                    <a:pos x="1821" y="776"/>
                  </a:cxn>
                  <a:cxn ang="0">
                    <a:pos x="1825" y="924"/>
                  </a:cxn>
                  <a:cxn ang="0">
                    <a:pos x="1792" y="1071"/>
                  </a:cxn>
                  <a:cxn ang="0">
                    <a:pos x="1768" y="1132"/>
                  </a:cxn>
                  <a:cxn ang="0">
                    <a:pos x="1690" y="1246"/>
                  </a:cxn>
                  <a:cxn ang="0">
                    <a:pos x="1592" y="1340"/>
                  </a:cxn>
                  <a:cxn ang="0">
                    <a:pos x="1474" y="1418"/>
                  </a:cxn>
                  <a:cxn ang="0">
                    <a:pos x="1408" y="1446"/>
                  </a:cxn>
                  <a:cxn ang="0">
                    <a:pos x="1237" y="1495"/>
                  </a:cxn>
                  <a:cxn ang="0">
                    <a:pos x="1057" y="1508"/>
                  </a:cxn>
                  <a:cxn ang="0">
                    <a:pos x="865" y="1491"/>
                  </a:cxn>
                  <a:cxn ang="0">
                    <a:pos x="669" y="1442"/>
                  </a:cxn>
                  <a:cxn ang="0">
                    <a:pos x="580" y="1406"/>
                  </a:cxn>
                  <a:cxn ang="0">
                    <a:pos x="416" y="1316"/>
                  </a:cxn>
                  <a:cxn ang="0">
                    <a:pos x="277" y="1205"/>
                  </a:cxn>
                  <a:cxn ang="0">
                    <a:pos x="163" y="1083"/>
                  </a:cxn>
                  <a:cxn ang="0">
                    <a:pos x="77" y="948"/>
                  </a:cxn>
                  <a:cxn ang="0">
                    <a:pos x="20" y="805"/>
                  </a:cxn>
                  <a:cxn ang="0">
                    <a:pos x="0" y="658"/>
                  </a:cxn>
                  <a:cxn ang="0">
                    <a:pos x="12" y="511"/>
                  </a:cxn>
                  <a:cxn ang="0">
                    <a:pos x="32" y="437"/>
                  </a:cxn>
                  <a:cxn ang="0">
                    <a:pos x="98" y="307"/>
                  </a:cxn>
                  <a:cxn ang="0">
                    <a:pos x="196" y="196"/>
                  </a:cxn>
                  <a:cxn ang="0">
                    <a:pos x="318" y="111"/>
                  </a:cxn>
                  <a:cxn ang="0">
                    <a:pos x="465" y="45"/>
                  </a:cxn>
                  <a:cxn ang="0">
                    <a:pos x="625" y="9"/>
                  </a:cxn>
                  <a:cxn ang="0">
                    <a:pos x="796" y="0"/>
                  </a:cxn>
                  <a:cxn ang="0">
                    <a:pos x="976" y="21"/>
                  </a:cxn>
                  <a:cxn ang="0">
                    <a:pos x="1159" y="70"/>
                  </a:cxn>
                </a:cxnLst>
                <a:rect l="0" t="0" r="r" b="b"/>
                <a:pathLst>
                  <a:path w="1829" h="1508">
                    <a:moveTo>
                      <a:pt x="1159" y="70"/>
                    </a:moveTo>
                    <a:lnTo>
                      <a:pt x="1159" y="70"/>
                    </a:lnTo>
                    <a:lnTo>
                      <a:pt x="1245" y="102"/>
                    </a:lnTo>
                    <a:lnTo>
                      <a:pt x="1331" y="147"/>
                    </a:lnTo>
                    <a:lnTo>
                      <a:pt x="1408" y="192"/>
                    </a:lnTo>
                    <a:lnTo>
                      <a:pt x="1482" y="245"/>
                    </a:lnTo>
                    <a:lnTo>
                      <a:pt x="1547" y="303"/>
                    </a:lnTo>
                    <a:lnTo>
                      <a:pt x="1609" y="360"/>
                    </a:lnTo>
                    <a:lnTo>
                      <a:pt x="1662" y="425"/>
                    </a:lnTo>
                    <a:lnTo>
                      <a:pt x="1711" y="491"/>
                    </a:lnTo>
                    <a:lnTo>
                      <a:pt x="1747" y="560"/>
                    </a:lnTo>
                    <a:lnTo>
                      <a:pt x="1780" y="634"/>
                    </a:lnTo>
                    <a:lnTo>
                      <a:pt x="1805" y="703"/>
                    </a:lnTo>
                    <a:lnTo>
                      <a:pt x="1821" y="776"/>
                    </a:lnTo>
                    <a:lnTo>
                      <a:pt x="1829" y="850"/>
                    </a:lnTo>
                    <a:lnTo>
                      <a:pt x="1825" y="924"/>
                    </a:lnTo>
                    <a:lnTo>
                      <a:pt x="1813" y="997"/>
                    </a:lnTo>
                    <a:lnTo>
                      <a:pt x="1792" y="1071"/>
                    </a:lnTo>
                    <a:lnTo>
                      <a:pt x="1792" y="1071"/>
                    </a:lnTo>
                    <a:lnTo>
                      <a:pt x="1768" y="1132"/>
                    </a:lnTo>
                    <a:lnTo>
                      <a:pt x="1731" y="1193"/>
                    </a:lnTo>
                    <a:lnTo>
                      <a:pt x="1690" y="1246"/>
                    </a:lnTo>
                    <a:lnTo>
                      <a:pt x="1645" y="1295"/>
                    </a:lnTo>
                    <a:lnTo>
                      <a:pt x="1592" y="1340"/>
                    </a:lnTo>
                    <a:lnTo>
                      <a:pt x="1535" y="1381"/>
                    </a:lnTo>
                    <a:lnTo>
                      <a:pt x="1474" y="1418"/>
                    </a:lnTo>
                    <a:lnTo>
                      <a:pt x="1408" y="1446"/>
                    </a:lnTo>
                    <a:lnTo>
                      <a:pt x="1408" y="1446"/>
                    </a:lnTo>
                    <a:lnTo>
                      <a:pt x="1327" y="1475"/>
                    </a:lnTo>
                    <a:lnTo>
                      <a:pt x="1237" y="1495"/>
                    </a:lnTo>
                    <a:lnTo>
                      <a:pt x="1147" y="1504"/>
                    </a:lnTo>
                    <a:lnTo>
                      <a:pt x="1057" y="1508"/>
                    </a:lnTo>
                    <a:lnTo>
                      <a:pt x="959" y="1504"/>
                    </a:lnTo>
                    <a:lnTo>
                      <a:pt x="865" y="1491"/>
                    </a:lnTo>
                    <a:lnTo>
                      <a:pt x="767" y="1471"/>
                    </a:lnTo>
                    <a:lnTo>
                      <a:pt x="669" y="1442"/>
                    </a:lnTo>
                    <a:lnTo>
                      <a:pt x="669" y="1442"/>
                    </a:lnTo>
                    <a:lnTo>
                      <a:pt x="580" y="1406"/>
                    </a:lnTo>
                    <a:lnTo>
                      <a:pt x="494" y="1365"/>
                    </a:lnTo>
                    <a:lnTo>
                      <a:pt x="416" y="1316"/>
                    </a:lnTo>
                    <a:lnTo>
                      <a:pt x="343" y="1263"/>
                    </a:lnTo>
                    <a:lnTo>
                      <a:pt x="277" y="1205"/>
                    </a:lnTo>
                    <a:lnTo>
                      <a:pt x="216" y="1148"/>
                    </a:lnTo>
                    <a:lnTo>
                      <a:pt x="163" y="1083"/>
                    </a:lnTo>
                    <a:lnTo>
                      <a:pt x="118" y="1017"/>
                    </a:lnTo>
                    <a:lnTo>
                      <a:pt x="77" y="948"/>
                    </a:lnTo>
                    <a:lnTo>
                      <a:pt x="45" y="879"/>
                    </a:lnTo>
                    <a:lnTo>
                      <a:pt x="20" y="805"/>
                    </a:lnTo>
                    <a:lnTo>
                      <a:pt x="8" y="732"/>
                    </a:lnTo>
                    <a:lnTo>
                      <a:pt x="0" y="658"/>
                    </a:lnTo>
                    <a:lnTo>
                      <a:pt x="0" y="584"/>
                    </a:lnTo>
                    <a:lnTo>
                      <a:pt x="12" y="511"/>
                    </a:lnTo>
                    <a:lnTo>
                      <a:pt x="32" y="437"/>
                    </a:lnTo>
                    <a:lnTo>
                      <a:pt x="32" y="437"/>
                    </a:lnTo>
                    <a:lnTo>
                      <a:pt x="61" y="372"/>
                    </a:lnTo>
                    <a:lnTo>
                      <a:pt x="98" y="307"/>
                    </a:lnTo>
                    <a:lnTo>
                      <a:pt x="143" y="250"/>
                    </a:lnTo>
                    <a:lnTo>
                      <a:pt x="196" y="196"/>
                    </a:lnTo>
                    <a:lnTo>
                      <a:pt x="257" y="151"/>
                    </a:lnTo>
                    <a:lnTo>
                      <a:pt x="318" y="111"/>
                    </a:lnTo>
                    <a:lnTo>
                      <a:pt x="388" y="74"/>
                    </a:lnTo>
                    <a:lnTo>
                      <a:pt x="465" y="45"/>
                    </a:lnTo>
                    <a:lnTo>
                      <a:pt x="543" y="25"/>
                    </a:lnTo>
                    <a:lnTo>
                      <a:pt x="625" y="9"/>
                    </a:lnTo>
                    <a:lnTo>
                      <a:pt x="710" y="0"/>
                    </a:lnTo>
                    <a:lnTo>
                      <a:pt x="796" y="0"/>
                    </a:lnTo>
                    <a:lnTo>
                      <a:pt x="886" y="4"/>
                    </a:lnTo>
                    <a:lnTo>
                      <a:pt x="976" y="21"/>
                    </a:lnTo>
                    <a:lnTo>
                      <a:pt x="1065" y="41"/>
                    </a:lnTo>
                    <a:lnTo>
                      <a:pt x="1159" y="70"/>
                    </a:lnTo>
                    <a:lnTo>
                      <a:pt x="1159" y="70"/>
                    </a:lnTo>
                    <a:close/>
                  </a:path>
                </a:pathLst>
              </a:custGeom>
              <a:solidFill>
                <a:srgbClr val="DADAD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67" name="Freeform 43"/>
              <p:cNvSpPr>
                <a:spLocks/>
              </p:cNvSpPr>
              <p:nvPr/>
            </p:nvSpPr>
            <p:spPr bwMode="auto">
              <a:xfrm>
                <a:off x="1810" y="-69"/>
                <a:ext cx="1809" cy="1491"/>
              </a:xfrm>
              <a:custGeom>
                <a:avLst/>
                <a:gdLst/>
                <a:ahLst/>
                <a:cxnLst>
                  <a:cxn ang="0">
                    <a:pos x="1147" y="69"/>
                  </a:cxn>
                  <a:cxn ang="0">
                    <a:pos x="1319" y="142"/>
                  </a:cxn>
                  <a:cxn ang="0">
                    <a:pos x="1466" y="241"/>
                  </a:cxn>
                  <a:cxn ang="0">
                    <a:pos x="1592" y="359"/>
                  </a:cxn>
                  <a:cxn ang="0">
                    <a:pos x="1694" y="486"/>
                  </a:cxn>
                  <a:cxn ang="0">
                    <a:pos x="1764" y="625"/>
                  </a:cxn>
                  <a:cxn ang="0">
                    <a:pos x="1801" y="767"/>
                  </a:cxn>
                  <a:cxn ang="0">
                    <a:pos x="1809" y="915"/>
                  </a:cxn>
                  <a:cxn ang="0">
                    <a:pos x="1776" y="1058"/>
                  </a:cxn>
                  <a:cxn ang="0">
                    <a:pos x="1748" y="1119"/>
                  </a:cxn>
                  <a:cxn ang="0">
                    <a:pos x="1674" y="1233"/>
                  </a:cxn>
                  <a:cxn ang="0">
                    <a:pos x="1576" y="1327"/>
                  </a:cxn>
                  <a:cxn ang="0">
                    <a:pos x="1458" y="1401"/>
                  </a:cxn>
                  <a:cxn ang="0">
                    <a:pos x="1392" y="1429"/>
                  </a:cxn>
                  <a:cxn ang="0">
                    <a:pos x="1229" y="1478"/>
                  </a:cxn>
                  <a:cxn ang="0">
                    <a:pos x="1045" y="1491"/>
                  </a:cxn>
                  <a:cxn ang="0">
                    <a:pos x="857" y="1474"/>
                  </a:cxn>
                  <a:cxn ang="0">
                    <a:pos x="661" y="1425"/>
                  </a:cxn>
                  <a:cxn ang="0">
                    <a:pos x="576" y="1388"/>
                  </a:cxn>
                  <a:cxn ang="0">
                    <a:pos x="416" y="1303"/>
                  </a:cxn>
                  <a:cxn ang="0">
                    <a:pos x="278" y="1192"/>
                  </a:cxn>
                  <a:cxn ang="0">
                    <a:pos x="163" y="1070"/>
                  </a:cxn>
                  <a:cxn ang="0">
                    <a:pos x="78" y="935"/>
                  </a:cxn>
                  <a:cxn ang="0">
                    <a:pos x="24" y="796"/>
                  </a:cxn>
                  <a:cxn ang="0">
                    <a:pos x="0" y="649"/>
                  </a:cxn>
                  <a:cxn ang="0">
                    <a:pos x="12" y="506"/>
                  </a:cxn>
                  <a:cxn ang="0">
                    <a:pos x="33" y="433"/>
                  </a:cxn>
                  <a:cxn ang="0">
                    <a:pos x="102" y="302"/>
                  </a:cxn>
                  <a:cxn ang="0">
                    <a:pos x="196" y="196"/>
                  </a:cxn>
                  <a:cxn ang="0">
                    <a:pos x="318" y="110"/>
                  </a:cxn>
                  <a:cxn ang="0">
                    <a:pos x="461" y="44"/>
                  </a:cxn>
                  <a:cxn ang="0">
                    <a:pos x="621" y="8"/>
                  </a:cxn>
                  <a:cxn ang="0">
                    <a:pos x="788" y="0"/>
                  </a:cxn>
                  <a:cxn ang="0">
                    <a:pos x="968" y="20"/>
                  </a:cxn>
                  <a:cxn ang="0">
                    <a:pos x="1147" y="69"/>
                  </a:cxn>
                </a:cxnLst>
                <a:rect l="0" t="0" r="r" b="b"/>
                <a:pathLst>
                  <a:path w="1809" h="1491">
                    <a:moveTo>
                      <a:pt x="1147" y="69"/>
                    </a:moveTo>
                    <a:lnTo>
                      <a:pt x="1147" y="69"/>
                    </a:lnTo>
                    <a:lnTo>
                      <a:pt x="1237" y="102"/>
                    </a:lnTo>
                    <a:lnTo>
                      <a:pt x="1319" y="142"/>
                    </a:lnTo>
                    <a:lnTo>
                      <a:pt x="1396" y="192"/>
                    </a:lnTo>
                    <a:lnTo>
                      <a:pt x="1466" y="241"/>
                    </a:lnTo>
                    <a:lnTo>
                      <a:pt x="1535" y="298"/>
                    </a:lnTo>
                    <a:lnTo>
                      <a:pt x="1592" y="359"/>
                    </a:lnTo>
                    <a:lnTo>
                      <a:pt x="1645" y="420"/>
                    </a:lnTo>
                    <a:lnTo>
                      <a:pt x="1694" y="486"/>
                    </a:lnTo>
                    <a:lnTo>
                      <a:pt x="1731" y="555"/>
                    </a:lnTo>
                    <a:lnTo>
                      <a:pt x="1764" y="625"/>
                    </a:lnTo>
                    <a:lnTo>
                      <a:pt x="1788" y="698"/>
                    </a:lnTo>
                    <a:lnTo>
                      <a:pt x="1801" y="767"/>
                    </a:lnTo>
                    <a:lnTo>
                      <a:pt x="1809" y="841"/>
                    </a:lnTo>
                    <a:lnTo>
                      <a:pt x="1809" y="915"/>
                    </a:lnTo>
                    <a:lnTo>
                      <a:pt x="1797" y="988"/>
                    </a:lnTo>
                    <a:lnTo>
                      <a:pt x="1776" y="1058"/>
                    </a:lnTo>
                    <a:lnTo>
                      <a:pt x="1776" y="1058"/>
                    </a:lnTo>
                    <a:lnTo>
                      <a:pt x="1748" y="1119"/>
                    </a:lnTo>
                    <a:lnTo>
                      <a:pt x="1715" y="1180"/>
                    </a:lnTo>
                    <a:lnTo>
                      <a:pt x="1674" y="1233"/>
                    </a:lnTo>
                    <a:lnTo>
                      <a:pt x="1629" y="1282"/>
                    </a:lnTo>
                    <a:lnTo>
                      <a:pt x="1576" y="1327"/>
                    </a:lnTo>
                    <a:lnTo>
                      <a:pt x="1519" y="1368"/>
                    </a:lnTo>
                    <a:lnTo>
                      <a:pt x="1458" y="1401"/>
                    </a:lnTo>
                    <a:lnTo>
                      <a:pt x="1392" y="1429"/>
                    </a:lnTo>
                    <a:lnTo>
                      <a:pt x="1392" y="1429"/>
                    </a:lnTo>
                    <a:lnTo>
                      <a:pt x="1311" y="1458"/>
                    </a:lnTo>
                    <a:lnTo>
                      <a:pt x="1229" y="1478"/>
                    </a:lnTo>
                    <a:lnTo>
                      <a:pt x="1139" y="1486"/>
                    </a:lnTo>
                    <a:lnTo>
                      <a:pt x="1045" y="1491"/>
                    </a:lnTo>
                    <a:lnTo>
                      <a:pt x="951" y="1486"/>
                    </a:lnTo>
                    <a:lnTo>
                      <a:pt x="857" y="1474"/>
                    </a:lnTo>
                    <a:lnTo>
                      <a:pt x="759" y="1454"/>
                    </a:lnTo>
                    <a:lnTo>
                      <a:pt x="661" y="1425"/>
                    </a:lnTo>
                    <a:lnTo>
                      <a:pt x="661" y="1425"/>
                    </a:lnTo>
                    <a:lnTo>
                      <a:pt x="576" y="1388"/>
                    </a:lnTo>
                    <a:lnTo>
                      <a:pt x="490" y="1348"/>
                    </a:lnTo>
                    <a:lnTo>
                      <a:pt x="416" y="1303"/>
                    </a:lnTo>
                    <a:lnTo>
                      <a:pt x="343" y="1250"/>
                    </a:lnTo>
                    <a:lnTo>
                      <a:pt x="278" y="1192"/>
                    </a:lnTo>
                    <a:lnTo>
                      <a:pt x="216" y="1135"/>
                    </a:lnTo>
                    <a:lnTo>
                      <a:pt x="163" y="1070"/>
                    </a:lnTo>
                    <a:lnTo>
                      <a:pt x="118" y="1004"/>
                    </a:lnTo>
                    <a:lnTo>
                      <a:pt x="78" y="935"/>
                    </a:lnTo>
                    <a:lnTo>
                      <a:pt x="49" y="866"/>
                    </a:lnTo>
                    <a:lnTo>
                      <a:pt x="24" y="796"/>
                    </a:lnTo>
                    <a:lnTo>
                      <a:pt x="8" y="723"/>
                    </a:lnTo>
                    <a:lnTo>
                      <a:pt x="0" y="649"/>
                    </a:lnTo>
                    <a:lnTo>
                      <a:pt x="4" y="575"/>
                    </a:lnTo>
                    <a:lnTo>
                      <a:pt x="12" y="506"/>
                    </a:lnTo>
                    <a:lnTo>
                      <a:pt x="33" y="433"/>
                    </a:lnTo>
                    <a:lnTo>
                      <a:pt x="33" y="433"/>
                    </a:lnTo>
                    <a:lnTo>
                      <a:pt x="61" y="367"/>
                    </a:lnTo>
                    <a:lnTo>
                      <a:pt x="102" y="302"/>
                    </a:lnTo>
                    <a:lnTo>
                      <a:pt x="147" y="245"/>
                    </a:lnTo>
                    <a:lnTo>
                      <a:pt x="196" y="196"/>
                    </a:lnTo>
                    <a:lnTo>
                      <a:pt x="253" y="147"/>
                    </a:lnTo>
                    <a:lnTo>
                      <a:pt x="318" y="110"/>
                    </a:lnTo>
                    <a:lnTo>
                      <a:pt x="388" y="73"/>
                    </a:lnTo>
                    <a:lnTo>
                      <a:pt x="461" y="44"/>
                    </a:lnTo>
                    <a:lnTo>
                      <a:pt x="539" y="24"/>
                    </a:lnTo>
                    <a:lnTo>
                      <a:pt x="621" y="8"/>
                    </a:lnTo>
                    <a:lnTo>
                      <a:pt x="702" y="0"/>
                    </a:lnTo>
                    <a:lnTo>
                      <a:pt x="788" y="0"/>
                    </a:lnTo>
                    <a:lnTo>
                      <a:pt x="878" y="4"/>
                    </a:lnTo>
                    <a:lnTo>
                      <a:pt x="968" y="20"/>
                    </a:lnTo>
                    <a:lnTo>
                      <a:pt x="1057" y="40"/>
                    </a:lnTo>
                    <a:lnTo>
                      <a:pt x="1147" y="69"/>
                    </a:lnTo>
                    <a:lnTo>
                      <a:pt x="1147" y="69"/>
                    </a:lnTo>
                    <a:close/>
                  </a:path>
                </a:pathLst>
              </a:custGeom>
              <a:solidFill>
                <a:srgbClr val="D7D7D7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68" name="Freeform 44"/>
              <p:cNvSpPr>
                <a:spLocks/>
              </p:cNvSpPr>
              <p:nvPr/>
            </p:nvSpPr>
            <p:spPr bwMode="auto">
              <a:xfrm>
                <a:off x="1822" y="-61"/>
                <a:ext cx="1789" cy="1474"/>
              </a:xfrm>
              <a:custGeom>
                <a:avLst/>
                <a:gdLst/>
                <a:ahLst/>
                <a:cxnLst>
                  <a:cxn ang="0">
                    <a:pos x="1131" y="65"/>
                  </a:cxn>
                  <a:cxn ang="0">
                    <a:pos x="1303" y="143"/>
                  </a:cxn>
                  <a:cxn ang="0">
                    <a:pos x="1450" y="241"/>
                  </a:cxn>
                  <a:cxn ang="0">
                    <a:pos x="1572" y="355"/>
                  </a:cxn>
                  <a:cxn ang="0">
                    <a:pos x="1670" y="482"/>
                  </a:cxn>
                  <a:cxn ang="0">
                    <a:pos x="1740" y="617"/>
                  </a:cxn>
                  <a:cxn ang="0">
                    <a:pos x="1780" y="759"/>
                  </a:cxn>
                  <a:cxn ang="0">
                    <a:pos x="1785" y="902"/>
                  </a:cxn>
                  <a:cxn ang="0">
                    <a:pos x="1756" y="1045"/>
                  </a:cxn>
                  <a:cxn ang="0">
                    <a:pos x="1727" y="1107"/>
                  </a:cxn>
                  <a:cxn ang="0">
                    <a:pos x="1654" y="1221"/>
                  </a:cxn>
                  <a:cxn ang="0">
                    <a:pos x="1560" y="1311"/>
                  </a:cxn>
                  <a:cxn ang="0">
                    <a:pos x="1442" y="1384"/>
                  </a:cxn>
                  <a:cxn ang="0">
                    <a:pos x="1376" y="1413"/>
                  </a:cxn>
                  <a:cxn ang="0">
                    <a:pos x="1213" y="1462"/>
                  </a:cxn>
                  <a:cxn ang="0">
                    <a:pos x="1033" y="1474"/>
                  </a:cxn>
                  <a:cxn ang="0">
                    <a:pos x="845" y="1458"/>
                  </a:cxn>
                  <a:cxn ang="0">
                    <a:pos x="654" y="1409"/>
                  </a:cxn>
                  <a:cxn ang="0">
                    <a:pos x="568" y="1372"/>
                  </a:cxn>
                  <a:cxn ang="0">
                    <a:pos x="409" y="1286"/>
                  </a:cxn>
                  <a:cxn ang="0">
                    <a:pos x="270" y="1180"/>
                  </a:cxn>
                  <a:cxn ang="0">
                    <a:pos x="159" y="1058"/>
                  </a:cxn>
                  <a:cxn ang="0">
                    <a:pos x="74" y="927"/>
                  </a:cxn>
                  <a:cxn ang="0">
                    <a:pos x="21" y="788"/>
                  </a:cxn>
                  <a:cxn ang="0">
                    <a:pos x="0" y="641"/>
                  </a:cxn>
                  <a:cxn ang="0">
                    <a:pos x="12" y="498"/>
                  </a:cxn>
                  <a:cxn ang="0">
                    <a:pos x="33" y="429"/>
                  </a:cxn>
                  <a:cxn ang="0">
                    <a:pos x="98" y="302"/>
                  </a:cxn>
                  <a:cxn ang="0">
                    <a:pos x="192" y="192"/>
                  </a:cxn>
                  <a:cxn ang="0">
                    <a:pos x="315" y="106"/>
                  </a:cxn>
                  <a:cxn ang="0">
                    <a:pos x="453" y="45"/>
                  </a:cxn>
                  <a:cxn ang="0">
                    <a:pos x="609" y="8"/>
                  </a:cxn>
                  <a:cxn ang="0">
                    <a:pos x="780" y="0"/>
                  </a:cxn>
                  <a:cxn ang="0">
                    <a:pos x="956" y="20"/>
                  </a:cxn>
                  <a:cxn ang="0">
                    <a:pos x="1131" y="65"/>
                  </a:cxn>
                </a:cxnLst>
                <a:rect l="0" t="0" r="r" b="b"/>
                <a:pathLst>
                  <a:path w="1789" h="1474">
                    <a:moveTo>
                      <a:pt x="1131" y="65"/>
                    </a:moveTo>
                    <a:lnTo>
                      <a:pt x="1131" y="65"/>
                    </a:lnTo>
                    <a:lnTo>
                      <a:pt x="1221" y="102"/>
                    </a:lnTo>
                    <a:lnTo>
                      <a:pt x="1303" y="143"/>
                    </a:lnTo>
                    <a:lnTo>
                      <a:pt x="1376" y="188"/>
                    </a:lnTo>
                    <a:lnTo>
                      <a:pt x="1450" y="241"/>
                    </a:lnTo>
                    <a:lnTo>
                      <a:pt x="1515" y="294"/>
                    </a:lnTo>
                    <a:lnTo>
                      <a:pt x="1572" y="355"/>
                    </a:lnTo>
                    <a:lnTo>
                      <a:pt x="1625" y="416"/>
                    </a:lnTo>
                    <a:lnTo>
                      <a:pt x="1670" y="482"/>
                    </a:lnTo>
                    <a:lnTo>
                      <a:pt x="1711" y="547"/>
                    </a:lnTo>
                    <a:lnTo>
                      <a:pt x="1740" y="617"/>
                    </a:lnTo>
                    <a:lnTo>
                      <a:pt x="1764" y="690"/>
                    </a:lnTo>
                    <a:lnTo>
                      <a:pt x="1780" y="759"/>
                    </a:lnTo>
                    <a:lnTo>
                      <a:pt x="1789" y="833"/>
                    </a:lnTo>
                    <a:lnTo>
                      <a:pt x="1785" y="902"/>
                    </a:lnTo>
                    <a:lnTo>
                      <a:pt x="1776" y="976"/>
                    </a:lnTo>
                    <a:lnTo>
                      <a:pt x="1756" y="1045"/>
                    </a:lnTo>
                    <a:lnTo>
                      <a:pt x="1756" y="1045"/>
                    </a:lnTo>
                    <a:lnTo>
                      <a:pt x="1727" y="1107"/>
                    </a:lnTo>
                    <a:lnTo>
                      <a:pt x="1695" y="1164"/>
                    </a:lnTo>
                    <a:lnTo>
                      <a:pt x="1654" y="1221"/>
                    </a:lnTo>
                    <a:lnTo>
                      <a:pt x="1609" y="1266"/>
                    </a:lnTo>
                    <a:lnTo>
                      <a:pt x="1560" y="1311"/>
                    </a:lnTo>
                    <a:lnTo>
                      <a:pt x="1503" y="1352"/>
                    </a:lnTo>
                    <a:lnTo>
                      <a:pt x="1442" y="1384"/>
                    </a:lnTo>
                    <a:lnTo>
                      <a:pt x="1376" y="1413"/>
                    </a:lnTo>
                    <a:lnTo>
                      <a:pt x="1376" y="1413"/>
                    </a:lnTo>
                    <a:lnTo>
                      <a:pt x="1295" y="1442"/>
                    </a:lnTo>
                    <a:lnTo>
                      <a:pt x="1213" y="1462"/>
                    </a:lnTo>
                    <a:lnTo>
                      <a:pt x="1123" y="1470"/>
                    </a:lnTo>
                    <a:lnTo>
                      <a:pt x="1033" y="1474"/>
                    </a:lnTo>
                    <a:lnTo>
                      <a:pt x="939" y="1470"/>
                    </a:lnTo>
                    <a:lnTo>
                      <a:pt x="845" y="1458"/>
                    </a:lnTo>
                    <a:lnTo>
                      <a:pt x="747" y="1438"/>
                    </a:lnTo>
                    <a:lnTo>
                      <a:pt x="654" y="1409"/>
                    </a:lnTo>
                    <a:lnTo>
                      <a:pt x="654" y="1409"/>
                    </a:lnTo>
                    <a:lnTo>
                      <a:pt x="568" y="1372"/>
                    </a:lnTo>
                    <a:lnTo>
                      <a:pt x="486" y="1331"/>
                    </a:lnTo>
                    <a:lnTo>
                      <a:pt x="409" y="1286"/>
                    </a:lnTo>
                    <a:lnTo>
                      <a:pt x="335" y="1237"/>
                    </a:lnTo>
                    <a:lnTo>
                      <a:pt x="270" y="1180"/>
                    </a:lnTo>
                    <a:lnTo>
                      <a:pt x="213" y="1123"/>
                    </a:lnTo>
                    <a:lnTo>
                      <a:pt x="159" y="1058"/>
                    </a:lnTo>
                    <a:lnTo>
                      <a:pt x="115" y="992"/>
                    </a:lnTo>
                    <a:lnTo>
                      <a:pt x="74" y="927"/>
                    </a:lnTo>
                    <a:lnTo>
                      <a:pt x="45" y="858"/>
                    </a:lnTo>
                    <a:lnTo>
                      <a:pt x="21" y="788"/>
                    </a:lnTo>
                    <a:lnTo>
                      <a:pt x="4" y="715"/>
                    </a:lnTo>
                    <a:lnTo>
                      <a:pt x="0" y="641"/>
                    </a:lnTo>
                    <a:lnTo>
                      <a:pt x="0" y="572"/>
                    </a:lnTo>
                    <a:lnTo>
                      <a:pt x="12" y="498"/>
                    </a:lnTo>
                    <a:lnTo>
                      <a:pt x="33" y="429"/>
                    </a:lnTo>
                    <a:lnTo>
                      <a:pt x="33" y="429"/>
                    </a:lnTo>
                    <a:lnTo>
                      <a:pt x="61" y="363"/>
                    </a:lnTo>
                    <a:lnTo>
                      <a:pt x="98" y="302"/>
                    </a:lnTo>
                    <a:lnTo>
                      <a:pt x="143" y="245"/>
                    </a:lnTo>
                    <a:lnTo>
                      <a:pt x="192" y="192"/>
                    </a:lnTo>
                    <a:lnTo>
                      <a:pt x="249" y="147"/>
                    </a:lnTo>
                    <a:lnTo>
                      <a:pt x="315" y="106"/>
                    </a:lnTo>
                    <a:lnTo>
                      <a:pt x="380" y="73"/>
                    </a:lnTo>
                    <a:lnTo>
                      <a:pt x="453" y="45"/>
                    </a:lnTo>
                    <a:lnTo>
                      <a:pt x="531" y="24"/>
                    </a:lnTo>
                    <a:lnTo>
                      <a:pt x="609" y="8"/>
                    </a:lnTo>
                    <a:lnTo>
                      <a:pt x="694" y="0"/>
                    </a:lnTo>
                    <a:lnTo>
                      <a:pt x="780" y="0"/>
                    </a:lnTo>
                    <a:lnTo>
                      <a:pt x="866" y="4"/>
                    </a:lnTo>
                    <a:lnTo>
                      <a:pt x="956" y="20"/>
                    </a:lnTo>
                    <a:lnTo>
                      <a:pt x="1041" y="41"/>
                    </a:lnTo>
                    <a:lnTo>
                      <a:pt x="1131" y="65"/>
                    </a:lnTo>
                    <a:lnTo>
                      <a:pt x="1131" y="65"/>
                    </a:lnTo>
                    <a:close/>
                  </a:path>
                </a:pathLst>
              </a:custGeom>
              <a:solidFill>
                <a:srgbClr val="D4D4D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69" name="Freeform 45"/>
              <p:cNvSpPr>
                <a:spLocks/>
              </p:cNvSpPr>
              <p:nvPr/>
            </p:nvSpPr>
            <p:spPr bwMode="auto">
              <a:xfrm>
                <a:off x="1830" y="-53"/>
                <a:ext cx="1768" cy="1458"/>
              </a:xfrm>
              <a:custGeom>
                <a:avLst/>
                <a:gdLst/>
                <a:ahLst/>
                <a:cxnLst>
                  <a:cxn ang="0">
                    <a:pos x="1123" y="65"/>
                  </a:cxn>
                  <a:cxn ang="0">
                    <a:pos x="1291" y="143"/>
                  </a:cxn>
                  <a:cxn ang="0">
                    <a:pos x="1434" y="237"/>
                  </a:cxn>
                  <a:cxn ang="0">
                    <a:pos x="1556" y="351"/>
                  </a:cxn>
                  <a:cxn ang="0">
                    <a:pos x="1654" y="478"/>
                  </a:cxn>
                  <a:cxn ang="0">
                    <a:pos x="1723" y="613"/>
                  </a:cxn>
                  <a:cxn ang="0">
                    <a:pos x="1760" y="751"/>
                  </a:cxn>
                  <a:cxn ang="0">
                    <a:pos x="1768" y="894"/>
                  </a:cxn>
                  <a:cxn ang="0">
                    <a:pos x="1736" y="1033"/>
                  </a:cxn>
                  <a:cxn ang="0">
                    <a:pos x="1711" y="1095"/>
                  </a:cxn>
                  <a:cxn ang="0">
                    <a:pos x="1638" y="1205"/>
                  </a:cxn>
                  <a:cxn ang="0">
                    <a:pos x="1544" y="1299"/>
                  </a:cxn>
                  <a:cxn ang="0">
                    <a:pos x="1425" y="1368"/>
                  </a:cxn>
                  <a:cxn ang="0">
                    <a:pos x="1364" y="1397"/>
                  </a:cxn>
                  <a:cxn ang="0">
                    <a:pos x="1201" y="1446"/>
                  </a:cxn>
                  <a:cxn ang="0">
                    <a:pos x="1025" y="1458"/>
                  </a:cxn>
                  <a:cxn ang="0">
                    <a:pos x="837" y="1442"/>
                  </a:cxn>
                  <a:cxn ang="0">
                    <a:pos x="650" y="1393"/>
                  </a:cxn>
                  <a:cxn ang="0">
                    <a:pos x="564" y="1360"/>
                  </a:cxn>
                  <a:cxn ang="0">
                    <a:pos x="405" y="1274"/>
                  </a:cxn>
                  <a:cxn ang="0">
                    <a:pos x="270" y="1168"/>
                  </a:cxn>
                  <a:cxn ang="0">
                    <a:pos x="160" y="1046"/>
                  </a:cxn>
                  <a:cxn ang="0">
                    <a:pos x="78" y="915"/>
                  </a:cxn>
                  <a:cxn ang="0">
                    <a:pos x="25" y="776"/>
                  </a:cxn>
                  <a:cxn ang="0">
                    <a:pos x="0" y="637"/>
                  </a:cxn>
                  <a:cxn ang="0">
                    <a:pos x="13" y="494"/>
                  </a:cxn>
                  <a:cxn ang="0">
                    <a:pos x="33" y="425"/>
                  </a:cxn>
                  <a:cxn ang="0">
                    <a:pos x="98" y="298"/>
                  </a:cxn>
                  <a:cxn ang="0">
                    <a:pos x="192" y="192"/>
                  </a:cxn>
                  <a:cxn ang="0">
                    <a:pos x="311" y="106"/>
                  </a:cxn>
                  <a:cxn ang="0">
                    <a:pos x="450" y="45"/>
                  </a:cxn>
                  <a:cxn ang="0">
                    <a:pos x="605" y="8"/>
                  </a:cxn>
                  <a:cxn ang="0">
                    <a:pos x="772" y="0"/>
                  </a:cxn>
                  <a:cxn ang="0">
                    <a:pos x="944" y="16"/>
                  </a:cxn>
                  <a:cxn ang="0">
                    <a:pos x="1123" y="65"/>
                  </a:cxn>
                </a:cxnLst>
                <a:rect l="0" t="0" r="r" b="b"/>
                <a:pathLst>
                  <a:path w="1768" h="1458">
                    <a:moveTo>
                      <a:pt x="1123" y="65"/>
                    </a:moveTo>
                    <a:lnTo>
                      <a:pt x="1123" y="65"/>
                    </a:lnTo>
                    <a:lnTo>
                      <a:pt x="1209" y="102"/>
                    </a:lnTo>
                    <a:lnTo>
                      <a:pt x="1291" y="143"/>
                    </a:lnTo>
                    <a:lnTo>
                      <a:pt x="1364" y="188"/>
                    </a:lnTo>
                    <a:lnTo>
                      <a:pt x="1434" y="237"/>
                    </a:lnTo>
                    <a:lnTo>
                      <a:pt x="1499" y="290"/>
                    </a:lnTo>
                    <a:lnTo>
                      <a:pt x="1556" y="351"/>
                    </a:lnTo>
                    <a:lnTo>
                      <a:pt x="1609" y="412"/>
                    </a:lnTo>
                    <a:lnTo>
                      <a:pt x="1654" y="478"/>
                    </a:lnTo>
                    <a:lnTo>
                      <a:pt x="1695" y="543"/>
                    </a:lnTo>
                    <a:lnTo>
                      <a:pt x="1723" y="613"/>
                    </a:lnTo>
                    <a:lnTo>
                      <a:pt x="1748" y="682"/>
                    </a:lnTo>
                    <a:lnTo>
                      <a:pt x="1760" y="751"/>
                    </a:lnTo>
                    <a:lnTo>
                      <a:pt x="1768" y="825"/>
                    </a:lnTo>
                    <a:lnTo>
                      <a:pt x="1768" y="894"/>
                    </a:lnTo>
                    <a:lnTo>
                      <a:pt x="1756" y="964"/>
                    </a:lnTo>
                    <a:lnTo>
                      <a:pt x="1736" y="1033"/>
                    </a:lnTo>
                    <a:lnTo>
                      <a:pt x="1736" y="1033"/>
                    </a:lnTo>
                    <a:lnTo>
                      <a:pt x="1711" y="1095"/>
                    </a:lnTo>
                    <a:lnTo>
                      <a:pt x="1679" y="1152"/>
                    </a:lnTo>
                    <a:lnTo>
                      <a:pt x="1638" y="1205"/>
                    </a:lnTo>
                    <a:lnTo>
                      <a:pt x="1593" y="1254"/>
                    </a:lnTo>
                    <a:lnTo>
                      <a:pt x="1544" y="1299"/>
                    </a:lnTo>
                    <a:lnTo>
                      <a:pt x="1487" y="1336"/>
                    </a:lnTo>
                    <a:lnTo>
                      <a:pt x="1425" y="1368"/>
                    </a:lnTo>
                    <a:lnTo>
                      <a:pt x="1364" y="1397"/>
                    </a:lnTo>
                    <a:lnTo>
                      <a:pt x="1364" y="1397"/>
                    </a:lnTo>
                    <a:lnTo>
                      <a:pt x="1282" y="1425"/>
                    </a:lnTo>
                    <a:lnTo>
                      <a:pt x="1201" y="1446"/>
                    </a:lnTo>
                    <a:lnTo>
                      <a:pt x="1115" y="1454"/>
                    </a:lnTo>
                    <a:lnTo>
                      <a:pt x="1025" y="1458"/>
                    </a:lnTo>
                    <a:lnTo>
                      <a:pt x="931" y="1454"/>
                    </a:lnTo>
                    <a:lnTo>
                      <a:pt x="837" y="1442"/>
                    </a:lnTo>
                    <a:lnTo>
                      <a:pt x="744" y="1421"/>
                    </a:lnTo>
                    <a:lnTo>
                      <a:pt x="650" y="1393"/>
                    </a:lnTo>
                    <a:lnTo>
                      <a:pt x="650" y="1393"/>
                    </a:lnTo>
                    <a:lnTo>
                      <a:pt x="564" y="1360"/>
                    </a:lnTo>
                    <a:lnTo>
                      <a:pt x="482" y="1319"/>
                    </a:lnTo>
                    <a:lnTo>
                      <a:pt x="405" y="1274"/>
                    </a:lnTo>
                    <a:lnTo>
                      <a:pt x="335" y="1221"/>
                    </a:lnTo>
                    <a:lnTo>
                      <a:pt x="270" y="1168"/>
                    </a:lnTo>
                    <a:lnTo>
                      <a:pt x="213" y="1111"/>
                    </a:lnTo>
                    <a:lnTo>
                      <a:pt x="160" y="1046"/>
                    </a:lnTo>
                    <a:lnTo>
                      <a:pt x="115" y="984"/>
                    </a:lnTo>
                    <a:lnTo>
                      <a:pt x="78" y="915"/>
                    </a:lnTo>
                    <a:lnTo>
                      <a:pt x="45" y="850"/>
                    </a:lnTo>
                    <a:lnTo>
                      <a:pt x="25" y="776"/>
                    </a:lnTo>
                    <a:lnTo>
                      <a:pt x="9" y="707"/>
                    </a:lnTo>
                    <a:lnTo>
                      <a:pt x="0" y="637"/>
                    </a:lnTo>
                    <a:lnTo>
                      <a:pt x="4" y="564"/>
                    </a:lnTo>
                    <a:lnTo>
                      <a:pt x="13" y="494"/>
                    </a:lnTo>
                    <a:lnTo>
                      <a:pt x="33" y="425"/>
                    </a:lnTo>
                    <a:lnTo>
                      <a:pt x="33" y="425"/>
                    </a:lnTo>
                    <a:lnTo>
                      <a:pt x="62" y="359"/>
                    </a:lnTo>
                    <a:lnTo>
                      <a:pt x="98" y="298"/>
                    </a:lnTo>
                    <a:lnTo>
                      <a:pt x="143" y="241"/>
                    </a:lnTo>
                    <a:lnTo>
                      <a:pt x="192" y="192"/>
                    </a:lnTo>
                    <a:lnTo>
                      <a:pt x="249" y="147"/>
                    </a:lnTo>
                    <a:lnTo>
                      <a:pt x="311" y="106"/>
                    </a:lnTo>
                    <a:lnTo>
                      <a:pt x="380" y="73"/>
                    </a:lnTo>
                    <a:lnTo>
                      <a:pt x="450" y="45"/>
                    </a:lnTo>
                    <a:lnTo>
                      <a:pt x="527" y="24"/>
                    </a:lnTo>
                    <a:lnTo>
                      <a:pt x="605" y="8"/>
                    </a:lnTo>
                    <a:lnTo>
                      <a:pt x="686" y="0"/>
                    </a:lnTo>
                    <a:lnTo>
                      <a:pt x="772" y="0"/>
                    </a:lnTo>
                    <a:lnTo>
                      <a:pt x="858" y="4"/>
                    </a:lnTo>
                    <a:lnTo>
                      <a:pt x="944" y="16"/>
                    </a:lnTo>
                    <a:lnTo>
                      <a:pt x="1033" y="37"/>
                    </a:lnTo>
                    <a:lnTo>
                      <a:pt x="1123" y="65"/>
                    </a:lnTo>
                    <a:lnTo>
                      <a:pt x="1123" y="65"/>
                    </a:lnTo>
                    <a:close/>
                  </a:path>
                </a:pathLst>
              </a:custGeom>
              <a:solidFill>
                <a:srgbClr val="D2D2D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70" name="Freeform 46"/>
              <p:cNvSpPr>
                <a:spLocks/>
              </p:cNvSpPr>
              <p:nvPr/>
            </p:nvSpPr>
            <p:spPr bwMode="auto">
              <a:xfrm>
                <a:off x="1843" y="-45"/>
                <a:ext cx="1747" cy="1442"/>
              </a:xfrm>
              <a:custGeom>
                <a:avLst/>
                <a:gdLst/>
                <a:ahLst/>
                <a:cxnLst>
                  <a:cxn ang="0">
                    <a:pos x="1106" y="65"/>
                  </a:cxn>
                  <a:cxn ang="0">
                    <a:pos x="1269" y="139"/>
                  </a:cxn>
                  <a:cxn ang="0">
                    <a:pos x="1416" y="233"/>
                  </a:cxn>
                  <a:cxn ang="0">
                    <a:pos x="1539" y="347"/>
                  </a:cxn>
                  <a:cxn ang="0">
                    <a:pos x="1633" y="470"/>
                  </a:cxn>
                  <a:cxn ang="0">
                    <a:pos x="1702" y="605"/>
                  </a:cxn>
                  <a:cxn ang="0">
                    <a:pos x="1739" y="743"/>
                  </a:cxn>
                  <a:cxn ang="0">
                    <a:pos x="1743" y="882"/>
                  </a:cxn>
                  <a:cxn ang="0">
                    <a:pos x="1715" y="1021"/>
                  </a:cxn>
                  <a:cxn ang="0">
                    <a:pos x="1690" y="1083"/>
                  </a:cxn>
                  <a:cxn ang="0">
                    <a:pos x="1617" y="1193"/>
                  </a:cxn>
                  <a:cxn ang="0">
                    <a:pos x="1523" y="1283"/>
                  </a:cxn>
                  <a:cxn ang="0">
                    <a:pos x="1408" y="1356"/>
                  </a:cxn>
                  <a:cxn ang="0">
                    <a:pos x="1343" y="1385"/>
                  </a:cxn>
                  <a:cxn ang="0">
                    <a:pos x="1184" y="1430"/>
                  </a:cxn>
                  <a:cxn ang="0">
                    <a:pos x="1008" y="1442"/>
                  </a:cxn>
                  <a:cxn ang="0">
                    <a:pos x="824" y="1426"/>
                  </a:cxn>
                  <a:cxn ang="0">
                    <a:pos x="637" y="1377"/>
                  </a:cxn>
                  <a:cxn ang="0">
                    <a:pos x="551" y="1344"/>
                  </a:cxn>
                  <a:cxn ang="0">
                    <a:pos x="400" y="1258"/>
                  </a:cxn>
                  <a:cxn ang="0">
                    <a:pos x="265" y="1156"/>
                  </a:cxn>
                  <a:cxn ang="0">
                    <a:pos x="155" y="1038"/>
                  </a:cxn>
                  <a:cxn ang="0">
                    <a:pos x="73" y="907"/>
                  </a:cxn>
                  <a:cxn ang="0">
                    <a:pos x="20" y="768"/>
                  </a:cxn>
                  <a:cxn ang="0">
                    <a:pos x="0" y="629"/>
                  </a:cxn>
                  <a:cxn ang="0">
                    <a:pos x="12" y="490"/>
                  </a:cxn>
                  <a:cxn ang="0">
                    <a:pos x="28" y="421"/>
                  </a:cxn>
                  <a:cxn ang="0">
                    <a:pos x="94" y="294"/>
                  </a:cxn>
                  <a:cxn ang="0">
                    <a:pos x="187" y="188"/>
                  </a:cxn>
                  <a:cxn ang="0">
                    <a:pos x="306" y="106"/>
                  </a:cxn>
                  <a:cxn ang="0">
                    <a:pos x="441" y="45"/>
                  </a:cxn>
                  <a:cxn ang="0">
                    <a:pos x="596" y="8"/>
                  </a:cxn>
                  <a:cxn ang="0">
                    <a:pos x="759" y="0"/>
                  </a:cxn>
                  <a:cxn ang="0">
                    <a:pos x="931" y="16"/>
                  </a:cxn>
                  <a:cxn ang="0">
                    <a:pos x="1106" y="65"/>
                  </a:cxn>
                </a:cxnLst>
                <a:rect l="0" t="0" r="r" b="b"/>
                <a:pathLst>
                  <a:path w="1747" h="1442">
                    <a:moveTo>
                      <a:pt x="1106" y="65"/>
                    </a:moveTo>
                    <a:lnTo>
                      <a:pt x="1106" y="65"/>
                    </a:lnTo>
                    <a:lnTo>
                      <a:pt x="1192" y="98"/>
                    </a:lnTo>
                    <a:lnTo>
                      <a:pt x="1269" y="139"/>
                    </a:lnTo>
                    <a:lnTo>
                      <a:pt x="1347" y="184"/>
                    </a:lnTo>
                    <a:lnTo>
                      <a:pt x="1416" y="233"/>
                    </a:lnTo>
                    <a:lnTo>
                      <a:pt x="1478" y="290"/>
                    </a:lnTo>
                    <a:lnTo>
                      <a:pt x="1539" y="347"/>
                    </a:lnTo>
                    <a:lnTo>
                      <a:pt x="1588" y="409"/>
                    </a:lnTo>
                    <a:lnTo>
                      <a:pt x="1633" y="470"/>
                    </a:lnTo>
                    <a:lnTo>
                      <a:pt x="1670" y="535"/>
                    </a:lnTo>
                    <a:lnTo>
                      <a:pt x="1702" y="605"/>
                    </a:lnTo>
                    <a:lnTo>
                      <a:pt x="1723" y="674"/>
                    </a:lnTo>
                    <a:lnTo>
                      <a:pt x="1739" y="743"/>
                    </a:lnTo>
                    <a:lnTo>
                      <a:pt x="1747" y="813"/>
                    </a:lnTo>
                    <a:lnTo>
                      <a:pt x="1743" y="882"/>
                    </a:lnTo>
                    <a:lnTo>
                      <a:pt x="1735" y="956"/>
                    </a:lnTo>
                    <a:lnTo>
                      <a:pt x="1715" y="1021"/>
                    </a:lnTo>
                    <a:lnTo>
                      <a:pt x="1715" y="1021"/>
                    </a:lnTo>
                    <a:lnTo>
                      <a:pt x="1690" y="1083"/>
                    </a:lnTo>
                    <a:lnTo>
                      <a:pt x="1657" y="1140"/>
                    </a:lnTo>
                    <a:lnTo>
                      <a:pt x="1617" y="1193"/>
                    </a:lnTo>
                    <a:lnTo>
                      <a:pt x="1572" y="1242"/>
                    </a:lnTo>
                    <a:lnTo>
                      <a:pt x="1523" y="1283"/>
                    </a:lnTo>
                    <a:lnTo>
                      <a:pt x="1465" y="1319"/>
                    </a:lnTo>
                    <a:lnTo>
                      <a:pt x="1408" y="1356"/>
                    </a:lnTo>
                    <a:lnTo>
                      <a:pt x="1343" y="1385"/>
                    </a:lnTo>
                    <a:lnTo>
                      <a:pt x="1343" y="1385"/>
                    </a:lnTo>
                    <a:lnTo>
                      <a:pt x="1265" y="1409"/>
                    </a:lnTo>
                    <a:lnTo>
                      <a:pt x="1184" y="1430"/>
                    </a:lnTo>
                    <a:lnTo>
                      <a:pt x="1098" y="1438"/>
                    </a:lnTo>
                    <a:lnTo>
                      <a:pt x="1008" y="1442"/>
                    </a:lnTo>
                    <a:lnTo>
                      <a:pt x="918" y="1438"/>
                    </a:lnTo>
                    <a:lnTo>
                      <a:pt x="824" y="1426"/>
                    </a:lnTo>
                    <a:lnTo>
                      <a:pt x="731" y="1405"/>
                    </a:lnTo>
                    <a:lnTo>
                      <a:pt x="637" y="1377"/>
                    </a:lnTo>
                    <a:lnTo>
                      <a:pt x="637" y="1377"/>
                    </a:lnTo>
                    <a:lnTo>
                      <a:pt x="551" y="1344"/>
                    </a:lnTo>
                    <a:lnTo>
                      <a:pt x="473" y="1303"/>
                    </a:lnTo>
                    <a:lnTo>
                      <a:pt x="400" y="1258"/>
                    </a:lnTo>
                    <a:lnTo>
                      <a:pt x="326" y="1209"/>
                    </a:lnTo>
                    <a:lnTo>
                      <a:pt x="265" y="1156"/>
                    </a:lnTo>
                    <a:lnTo>
                      <a:pt x="208" y="1099"/>
                    </a:lnTo>
                    <a:lnTo>
                      <a:pt x="155" y="1038"/>
                    </a:lnTo>
                    <a:lnTo>
                      <a:pt x="110" y="972"/>
                    </a:lnTo>
                    <a:lnTo>
                      <a:pt x="73" y="907"/>
                    </a:lnTo>
                    <a:lnTo>
                      <a:pt x="45" y="837"/>
                    </a:lnTo>
                    <a:lnTo>
                      <a:pt x="20" y="768"/>
                    </a:lnTo>
                    <a:lnTo>
                      <a:pt x="4" y="699"/>
                    </a:lnTo>
                    <a:lnTo>
                      <a:pt x="0" y="629"/>
                    </a:lnTo>
                    <a:lnTo>
                      <a:pt x="0" y="560"/>
                    </a:lnTo>
                    <a:lnTo>
                      <a:pt x="12" y="490"/>
                    </a:lnTo>
                    <a:lnTo>
                      <a:pt x="28" y="421"/>
                    </a:lnTo>
                    <a:lnTo>
                      <a:pt x="28" y="421"/>
                    </a:lnTo>
                    <a:lnTo>
                      <a:pt x="57" y="355"/>
                    </a:lnTo>
                    <a:lnTo>
                      <a:pt x="94" y="294"/>
                    </a:lnTo>
                    <a:lnTo>
                      <a:pt x="138" y="237"/>
                    </a:lnTo>
                    <a:lnTo>
                      <a:pt x="187" y="188"/>
                    </a:lnTo>
                    <a:lnTo>
                      <a:pt x="245" y="143"/>
                    </a:lnTo>
                    <a:lnTo>
                      <a:pt x="306" y="106"/>
                    </a:lnTo>
                    <a:lnTo>
                      <a:pt x="371" y="74"/>
                    </a:lnTo>
                    <a:lnTo>
                      <a:pt x="441" y="45"/>
                    </a:lnTo>
                    <a:lnTo>
                      <a:pt x="518" y="25"/>
                    </a:lnTo>
                    <a:lnTo>
                      <a:pt x="596" y="8"/>
                    </a:lnTo>
                    <a:lnTo>
                      <a:pt x="677" y="0"/>
                    </a:lnTo>
                    <a:lnTo>
                      <a:pt x="759" y="0"/>
                    </a:lnTo>
                    <a:lnTo>
                      <a:pt x="845" y="4"/>
                    </a:lnTo>
                    <a:lnTo>
                      <a:pt x="931" y="16"/>
                    </a:lnTo>
                    <a:lnTo>
                      <a:pt x="1020" y="37"/>
                    </a:lnTo>
                    <a:lnTo>
                      <a:pt x="1106" y="65"/>
                    </a:lnTo>
                    <a:lnTo>
                      <a:pt x="1106" y="65"/>
                    </a:lnTo>
                    <a:close/>
                  </a:path>
                </a:pathLst>
              </a:custGeom>
              <a:solidFill>
                <a:srgbClr val="CFCFC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71" name="Freeform 47"/>
              <p:cNvSpPr>
                <a:spLocks/>
              </p:cNvSpPr>
              <p:nvPr/>
            </p:nvSpPr>
            <p:spPr bwMode="auto">
              <a:xfrm>
                <a:off x="1851" y="-37"/>
                <a:ext cx="1727" cy="1426"/>
              </a:xfrm>
              <a:custGeom>
                <a:avLst/>
                <a:gdLst/>
                <a:ahLst/>
                <a:cxnLst>
                  <a:cxn ang="0">
                    <a:pos x="1094" y="66"/>
                  </a:cxn>
                  <a:cxn ang="0">
                    <a:pos x="1257" y="139"/>
                  </a:cxn>
                  <a:cxn ang="0">
                    <a:pos x="1400" y="233"/>
                  </a:cxn>
                  <a:cxn ang="0">
                    <a:pos x="1523" y="343"/>
                  </a:cxn>
                  <a:cxn ang="0">
                    <a:pos x="1617" y="466"/>
                  </a:cxn>
                  <a:cxn ang="0">
                    <a:pos x="1682" y="597"/>
                  </a:cxn>
                  <a:cxn ang="0">
                    <a:pos x="1723" y="735"/>
                  </a:cxn>
                  <a:cxn ang="0">
                    <a:pos x="1727" y="874"/>
                  </a:cxn>
                  <a:cxn ang="0">
                    <a:pos x="1698" y="1009"/>
                  </a:cxn>
                  <a:cxn ang="0">
                    <a:pos x="1670" y="1070"/>
                  </a:cxn>
                  <a:cxn ang="0">
                    <a:pos x="1600" y="1181"/>
                  </a:cxn>
                  <a:cxn ang="0">
                    <a:pos x="1506" y="1271"/>
                  </a:cxn>
                  <a:cxn ang="0">
                    <a:pos x="1392" y="1340"/>
                  </a:cxn>
                  <a:cxn ang="0">
                    <a:pos x="1331" y="1369"/>
                  </a:cxn>
                  <a:cxn ang="0">
                    <a:pos x="1172" y="1414"/>
                  </a:cxn>
                  <a:cxn ang="0">
                    <a:pos x="1000" y="1426"/>
                  </a:cxn>
                  <a:cxn ang="0">
                    <a:pos x="816" y="1409"/>
                  </a:cxn>
                  <a:cxn ang="0">
                    <a:pos x="633" y="1360"/>
                  </a:cxn>
                  <a:cxn ang="0">
                    <a:pos x="547" y="1328"/>
                  </a:cxn>
                  <a:cxn ang="0">
                    <a:pos x="396" y="1242"/>
                  </a:cxn>
                  <a:cxn ang="0">
                    <a:pos x="265" y="1140"/>
                  </a:cxn>
                  <a:cxn ang="0">
                    <a:pos x="155" y="1026"/>
                  </a:cxn>
                  <a:cxn ang="0">
                    <a:pos x="73" y="895"/>
                  </a:cxn>
                  <a:cxn ang="0">
                    <a:pos x="20" y="760"/>
                  </a:cxn>
                  <a:cxn ang="0">
                    <a:pos x="0" y="621"/>
                  </a:cxn>
                  <a:cxn ang="0">
                    <a:pos x="12" y="482"/>
                  </a:cxn>
                  <a:cxn ang="0">
                    <a:pos x="32" y="417"/>
                  </a:cxn>
                  <a:cxn ang="0">
                    <a:pos x="94" y="290"/>
                  </a:cxn>
                  <a:cxn ang="0">
                    <a:pos x="188" y="188"/>
                  </a:cxn>
                  <a:cxn ang="0">
                    <a:pos x="302" y="102"/>
                  </a:cxn>
                  <a:cxn ang="0">
                    <a:pos x="441" y="45"/>
                  </a:cxn>
                  <a:cxn ang="0">
                    <a:pos x="592" y="8"/>
                  </a:cxn>
                  <a:cxn ang="0">
                    <a:pos x="755" y="0"/>
                  </a:cxn>
                  <a:cxn ang="0">
                    <a:pos x="923" y="17"/>
                  </a:cxn>
                  <a:cxn ang="0">
                    <a:pos x="1094" y="66"/>
                  </a:cxn>
                </a:cxnLst>
                <a:rect l="0" t="0" r="r" b="b"/>
                <a:pathLst>
                  <a:path w="1727" h="1426">
                    <a:moveTo>
                      <a:pt x="1094" y="66"/>
                    </a:moveTo>
                    <a:lnTo>
                      <a:pt x="1094" y="66"/>
                    </a:lnTo>
                    <a:lnTo>
                      <a:pt x="1180" y="98"/>
                    </a:lnTo>
                    <a:lnTo>
                      <a:pt x="1257" y="139"/>
                    </a:lnTo>
                    <a:lnTo>
                      <a:pt x="1331" y="184"/>
                    </a:lnTo>
                    <a:lnTo>
                      <a:pt x="1400" y="233"/>
                    </a:lnTo>
                    <a:lnTo>
                      <a:pt x="1466" y="286"/>
                    </a:lnTo>
                    <a:lnTo>
                      <a:pt x="1523" y="343"/>
                    </a:lnTo>
                    <a:lnTo>
                      <a:pt x="1572" y="405"/>
                    </a:lnTo>
                    <a:lnTo>
                      <a:pt x="1617" y="466"/>
                    </a:lnTo>
                    <a:lnTo>
                      <a:pt x="1653" y="531"/>
                    </a:lnTo>
                    <a:lnTo>
                      <a:pt x="1682" y="597"/>
                    </a:lnTo>
                    <a:lnTo>
                      <a:pt x="1707" y="666"/>
                    </a:lnTo>
                    <a:lnTo>
                      <a:pt x="1723" y="735"/>
                    </a:lnTo>
                    <a:lnTo>
                      <a:pt x="1727" y="805"/>
                    </a:lnTo>
                    <a:lnTo>
                      <a:pt x="1727" y="874"/>
                    </a:lnTo>
                    <a:lnTo>
                      <a:pt x="1715" y="944"/>
                    </a:lnTo>
                    <a:lnTo>
                      <a:pt x="1698" y="1009"/>
                    </a:lnTo>
                    <a:lnTo>
                      <a:pt x="1698" y="1009"/>
                    </a:lnTo>
                    <a:lnTo>
                      <a:pt x="1670" y="1070"/>
                    </a:lnTo>
                    <a:lnTo>
                      <a:pt x="1637" y="1128"/>
                    </a:lnTo>
                    <a:lnTo>
                      <a:pt x="1600" y="1181"/>
                    </a:lnTo>
                    <a:lnTo>
                      <a:pt x="1555" y="1226"/>
                    </a:lnTo>
                    <a:lnTo>
                      <a:pt x="1506" y="1271"/>
                    </a:lnTo>
                    <a:lnTo>
                      <a:pt x="1453" y="1307"/>
                    </a:lnTo>
                    <a:lnTo>
                      <a:pt x="1392" y="1340"/>
                    </a:lnTo>
                    <a:lnTo>
                      <a:pt x="1331" y="1369"/>
                    </a:lnTo>
                    <a:lnTo>
                      <a:pt x="1331" y="1369"/>
                    </a:lnTo>
                    <a:lnTo>
                      <a:pt x="1253" y="1393"/>
                    </a:lnTo>
                    <a:lnTo>
                      <a:pt x="1172" y="1414"/>
                    </a:lnTo>
                    <a:lnTo>
                      <a:pt x="1086" y="1422"/>
                    </a:lnTo>
                    <a:lnTo>
                      <a:pt x="1000" y="1426"/>
                    </a:lnTo>
                    <a:lnTo>
                      <a:pt x="910" y="1422"/>
                    </a:lnTo>
                    <a:lnTo>
                      <a:pt x="816" y="1409"/>
                    </a:lnTo>
                    <a:lnTo>
                      <a:pt x="727" y="1389"/>
                    </a:lnTo>
                    <a:lnTo>
                      <a:pt x="633" y="1360"/>
                    </a:lnTo>
                    <a:lnTo>
                      <a:pt x="633" y="1360"/>
                    </a:lnTo>
                    <a:lnTo>
                      <a:pt x="547" y="1328"/>
                    </a:lnTo>
                    <a:lnTo>
                      <a:pt x="469" y="1287"/>
                    </a:lnTo>
                    <a:lnTo>
                      <a:pt x="396" y="1242"/>
                    </a:lnTo>
                    <a:lnTo>
                      <a:pt x="326" y="1193"/>
                    </a:lnTo>
                    <a:lnTo>
                      <a:pt x="265" y="1140"/>
                    </a:lnTo>
                    <a:lnTo>
                      <a:pt x="208" y="1083"/>
                    </a:lnTo>
                    <a:lnTo>
                      <a:pt x="155" y="1026"/>
                    </a:lnTo>
                    <a:lnTo>
                      <a:pt x="110" y="960"/>
                    </a:lnTo>
                    <a:lnTo>
                      <a:pt x="73" y="895"/>
                    </a:lnTo>
                    <a:lnTo>
                      <a:pt x="45" y="829"/>
                    </a:lnTo>
                    <a:lnTo>
                      <a:pt x="20" y="760"/>
                    </a:lnTo>
                    <a:lnTo>
                      <a:pt x="8" y="691"/>
                    </a:lnTo>
                    <a:lnTo>
                      <a:pt x="0" y="621"/>
                    </a:lnTo>
                    <a:lnTo>
                      <a:pt x="0" y="552"/>
                    </a:lnTo>
                    <a:lnTo>
                      <a:pt x="12" y="482"/>
                    </a:lnTo>
                    <a:lnTo>
                      <a:pt x="32" y="417"/>
                    </a:lnTo>
                    <a:lnTo>
                      <a:pt x="32" y="417"/>
                    </a:lnTo>
                    <a:lnTo>
                      <a:pt x="61" y="352"/>
                    </a:lnTo>
                    <a:lnTo>
                      <a:pt x="94" y="290"/>
                    </a:lnTo>
                    <a:lnTo>
                      <a:pt x="139" y="237"/>
                    </a:lnTo>
                    <a:lnTo>
                      <a:pt x="188" y="188"/>
                    </a:lnTo>
                    <a:lnTo>
                      <a:pt x="241" y="143"/>
                    </a:lnTo>
                    <a:lnTo>
                      <a:pt x="302" y="102"/>
                    </a:lnTo>
                    <a:lnTo>
                      <a:pt x="367" y="70"/>
                    </a:lnTo>
                    <a:lnTo>
                      <a:pt x="441" y="45"/>
                    </a:lnTo>
                    <a:lnTo>
                      <a:pt x="514" y="25"/>
                    </a:lnTo>
                    <a:lnTo>
                      <a:pt x="592" y="8"/>
                    </a:lnTo>
                    <a:lnTo>
                      <a:pt x="669" y="0"/>
                    </a:lnTo>
                    <a:lnTo>
                      <a:pt x="755" y="0"/>
                    </a:lnTo>
                    <a:lnTo>
                      <a:pt x="837" y="4"/>
                    </a:lnTo>
                    <a:lnTo>
                      <a:pt x="923" y="17"/>
                    </a:lnTo>
                    <a:lnTo>
                      <a:pt x="1008" y="37"/>
                    </a:lnTo>
                    <a:lnTo>
                      <a:pt x="1094" y="66"/>
                    </a:lnTo>
                    <a:lnTo>
                      <a:pt x="1094" y="66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72" name="Freeform 48"/>
              <p:cNvSpPr>
                <a:spLocks/>
              </p:cNvSpPr>
              <p:nvPr/>
            </p:nvSpPr>
            <p:spPr bwMode="auto">
              <a:xfrm>
                <a:off x="1863" y="-29"/>
                <a:ext cx="1707" cy="1410"/>
              </a:xfrm>
              <a:custGeom>
                <a:avLst/>
                <a:gdLst/>
                <a:ahLst/>
                <a:cxnLst>
                  <a:cxn ang="0">
                    <a:pos x="1082" y="66"/>
                  </a:cxn>
                  <a:cxn ang="0">
                    <a:pos x="1241" y="135"/>
                  </a:cxn>
                  <a:cxn ang="0">
                    <a:pos x="1384" y="229"/>
                  </a:cxn>
                  <a:cxn ang="0">
                    <a:pos x="1503" y="339"/>
                  </a:cxn>
                  <a:cxn ang="0">
                    <a:pos x="1597" y="462"/>
                  </a:cxn>
                  <a:cxn ang="0">
                    <a:pos x="1662" y="593"/>
                  </a:cxn>
                  <a:cxn ang="0">
                    <a:pos x="1699" y="727"/>
                  </a:cxn>
                  <a:cxn ang="0">
                    <a:pos x="1703" y="866"/>
                  </a:cxn>
                  <a:cxn ang="0">
                    <a:pos x="1674" y="1001"/>
                  </a:cxn>
                  <a:cxn ang="0">
                    <a:pos x="1650" y="1058"/>
                  </a:cxn>
                  <a:cxn ang="0">
                    <a:pos x="1580" y="1165"/>
                  </a:cxn>
                  <a:cxn ang="0">
                    <a:pos x="1486" y="1254"/>
                  </a:cxn>
                  <a:cxn ang="0">
                    <a:pos x="1376" y="1324"/>
                  </a:cxn>
                  <a:cxn ang="0">
                    <a:pos x="1315" y="1352"/>
                  </a:cxn>
                  <a:cxn ang="0">
                    <a:pos x="1156" y="1397"/>
                  </a:cxn>
                  <a:cxn ang="0">
                    <a:pos x="984" y="1410"/>
                  </a:cxn>
                  <a:cxn ang="0">
                    <a:pos x="804" y="1393"/>
                  </a:cxn>
                  <a:cxn ang="0">
                    <a:pos x="625" y="1344"/>
                  </a:cxn>
                  <a:cxn ang="0">
                    <a:pos x="539" y="1312"/>
                  </a:cxn>
                  <a:cxn ang="0">
                    <a:pos x="388" y="1230"/>
                  </a:cxn>
                  <a:cxn ang="0">
                    <a:pos x="257" y="1128"/>
                  </a:cxn>
                  <a:cxn ang="0">
                    <a:pos x="151" y="1013"/>
                  </a:cxn>
                  <a:cxn ang="0">
                    <a:pos x="69" y="887"/>
                  </a:cxn>
                  <a:cxn ang="0">
                    <a:pos x="20" y="752"/>
                  </a:cxn>
                  <a:cxn ang="0">
                    <a:pos x="0" y="613"/>
                  </a:cxn>
                  <a:cxn ang="0">
                    <a:pos x="8" y="478"/>
                  </a:cxn>
                  <a:cxn ang="0">
                    <a:pos x="29" y="413"/>
                  </a:cxn>
                  <a:cxn ang="0">
                    <a:pos x="94" y="286"/>
                  </a:cxn>
                  <a:cxn ang="0">
                    <a:pos x="184" y="184"/>
                  </a:cxn>
                  <a:cxn ang="0">
                    <a:pos x="298" y="102"/>
                  </a:cxn>
                  <a:cxn ang="0">
                    <a:pos x="433" y="45"/>
                  </a:cxn>
                  <a:cxn ang="0">
                    <a:pos x="580" y="9"/>
                  </a:cxn>
                  <a:cxn ang="0">
                    <a:pos x="743" y="0"/>
                  </a:cxn>
                  <a:cxn ang="0">
                    <a:pos x="911" y="17"/>
                  </a:cxn>
                  <a:cxn ang="0">
                    <a:pos x="1082" y="66"/>
                  </a:cxn>
                </a:cxnLst>
                <a:rect l="0" t="0" r="r" b="b"/>
                <a:pathLst>
                  <a:path w="1707" h="1410">
                    <a:moveTo>
                      <a:pt x="1082" y="66"/>
                    </a:moveTo>
                    <a:lnTo>
                      <a:pt x="1082" y="66"/>
                    </a:lnTo>
                    <a:lnTo>
                      <a:pt x="1164" y="98"/>
                    </a:lnTo>
                    <a:lnTo>
                      <a:pt x="1241" y="135"/>
                    </a:lnTo>
                    <a:lnTo>
                      <a:pt x="1315" y="180"/>
                    </a:lnTo>
                    <a:lnTo>
                      <a:pt x="1384" y="229"/>
                    </a:lnTo>
                    <a:lnTo>
                      <a:pt x="1445" y="282"/>
                    </a:lnTo>
                    <a:lnTo>
                      <a:pt x="1503" y="339"/>
                    </a:lnTo>
                    <a:lnTo>
                      <a:pt x="1552" y="397"/>
                    </a:lnTo>
                    <a:lnTo>
                      <a:pt x="1597" y="462"/>
                    </a:lnTo>
                    <a:lnTo>
                      <a:pt x="1633" y="523"/>
                    </a:lnTo>
                    <a:lnTo>
                      <a:pt x="1662" y="593"/>
                    </a:lnTo>
                    <a:lnTo>
                      <a:pt x="1686" y="658"/>
                    </a:lnTo>
                    <a:lnTo>
                      <a:pt x="1699" y="727"/>
                    </a:lnTo>
                    <a:lnTo>
                      <a:pt x="1707" y="797"/>
                    </a:lnTo>
                    <a:lnTo>
                      <a:pt x="1703" y="866"/>
                    </a:lnTo>
                    <a:lnTo>
                      <a:pt x="1695" y="932"/>
                    </a:lnTo>
                    <a:lnTo>
                      <a:pt x="1674" y="1001"/>
                    </a:lnTo>
                    <a:lnTo>
                      <a:pt x="1674" y="1001"/>
                    </a:lnTo>
                    <a:lnTo>
                      <a:pt x="1650" y="1058"/>
                    </a:lnTo>
                    <a:lnTo>
                      <a:pt x="1617" y="1116"/>
                    </a:lnTo>
                    <a:lnTo>
                      <a:pt x="1580" y="1165"/>
                    </a:lnTo>
                    <a:lnTo>
                      <a:pt x="1535" y="1214"/>
                    </a:lnTo>
                    <a:lnTo>
                      <a:pt x="1486" y="1254"/>
                    </a:lnTo>
                    <a:lnTo>
                      <a:pt x="1433" y="1291"/>
                    </a:lnTo>
                    <a:lnTo>
                      <a:pt x="1376" y="1324"/>
                    </a:lnTo>
                    <a:lnTo>
                      <a:pt x="1315" y="1352"/>
                    </a:lnTo>
                    <a:lnTo>
                      <a:pt x="1315" y="1352"/>
                    </a:lnTo>
                    <a:lnTo>
                      <a:pt x="1237" y="1377"/>
                    </a:lnTo>
                    <a:lnTo>
                      <a:pt x="1156" y="1397"/>
                    </a:lnTo>
                    <a:lnTo>
                      <a:pt x="1074" y="1406"/>
                    </a:lnTo>
                    <a:lnTo>
                      <a:pt x="984" y="1410"/>
                    </a:lnTo>
                    <a:lnTo>
                      <a:pt x="898" y="1406"/>
                    </a:lnTo>
                    <a:lnTo>
                      <a:pt x="804" y="1393"/>
                    </a:lnTo>
                    <a:lnTo>
                      <a:pt x="715" y="1373"/>
                    </a:lnTo>
                    <a:lnTo>
                      <a:pt x="625" y="1344"/>
                    </a:lnTo>
                    <a:lnTo>
                      <a:pt x="625" y="1344"/>
                    </a:lnTo>
                    <a:lnTo>
                      <a:pt x="539" y="1312"/>
                    </a:lnTo>
                    <a:lnTo>
                      <a:pt x="461" y="1275"/>
                    </a:lnTo>
                    <a:lnTo>
                      <a:pt x="388" y="1230"/>
                    </a:lnTo>
                    <a:lnTo>
                      <a:pt x="323" y="1181"/>
                    </a:lnTo>
                    <a:lnTo>
                      <a:pt x="257" y="1128"/>
                    </a:lnTo>
                    <a:lnTo>
                      <a:pt x="200" y="1071"/>
                    </a:lnTo>
                    <a:lnTo>
                      <a:pt x="151" y="1013"/>
                    </a:lnTo>
                    <a:lnTo>
                      <a:pt x="110" y="952"/>
                    </a:lnTo>
                    <a:lnTo>
                      <a:pt x="69" y="887"/>
                    </a:lnTo>
                    <a:lnTo>
                      <a:pt x="41" y="821"/>
                    </a:lnTo>
                    <a:lnTo>
                      <a:pt x="20" y="752"/>
                    </a:lnTo>
                    <a:lnTo>
                      <a:pt x="4" y="683"/>
                    </a:lnTo>
                    <a:lnTo>
                      <a:pt x="0" y="613"/>
                    </a:lnTo>
                    <a:lnTo>
                      <a:pt x="0" y="548"/>
                    </a:lnTo>
                    <a:lnTo>
                      <a:pt x="8" y="478"/>
                    </a:lnTo>
                    <a:lnTo>
                      <a:pt x="29" y="413"/>
                    </a:lnTo>
                    <a:lnTo>
                      <a:pt x="29" y="413"/>
                    </a:lnTo>
                    <a:lnTo>
                      <a:pt x="57" y="348"/>
                    </a:lnTo>
                    <a:lnTo>
                      <a:pt x="94" y="286"/>
                    </a:lnTo>
                    <a:lnTo>
                      <a:pt x="135" y="233"/>
                    </a:lnTo>
                    <a:lnTo>
                      <a:pt x="184" y="184"/>
                    </a:lnTo>
                    <a:lnTo>
                      <a:pt x="237" y="139"/>
                    </a:lnTo>
                    <a:lnTo>
                      <a:pt x="298" y="102"/>
                    </a:lnTo>
                    <a:lnTo>
                      <a:pt x="363" y="70"/>
                    </a:lnTo>
                    <a:lnTo>
                      <a:pt x="433" y="45"/>
                    </a:lnTo>
                    <a:lnTo>
                      <a:pt x="506" y="25"/>
                    </a:lnTo>
                    <a:lnTo>
                      <a:pt x="580" y="9"/>
                    </a:lnTo>
                    <a:lnTo>
                      <a:pt x="662" y="0"/>
                    </a:lnTo>
                    <a:lnTo>
                      <a:pt x="743" y="0"/>
                    </a:lnTo>
                    <a:lnTo>
                      <a:pt x="825" y="4"/>
                    </a:lnTo>
                    <a:lnTo>
                      <a:pt x="911" y="17"/>
                    </a:lnTo>
                    <a:lnTo>
                      <a:pt x="996" y="37"/>
                    </a:lnTo>
                    <a:lnTo>
                      <a:pt x="1082" y="66"/>
                    </a:lnTo>
                    <a:lnTo>
                      <a:pt x="1082" y="66"/>
                    </a:lnTo>
                    <a:close/>
                  </a:path>
                </a:pathLst>
              </a:custGeom>
              <a:solidFill>
                <a:srgbClr val="CACAC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73" name="Freeform 49"/>
              <p:cNvSpPr>
                <a:spLocks/>
              </p:cNvSpPr>
              <p:nvPr/>
            </p:nvSpPr>
            <p:spPr bwMode="auto">
              <a:xfrm>
                <a:off x="1871" y="-20"/>
                <a:ext cx="1687" cy="1392"/>
              </a:xfrm>
              <a:custGeom>
                <a:avLst/>
                <a:gdLst/>
                <a:ahLst/>
                <a:cxnLst>
                  <a:cxn ang="0">
                    <a:pos x="1658" y="988"/>
                  </a:cxn>
                  <a:cxn ang="0">
                    <a:pos x="1597" y="1111"/>
                  </a:cxn>
                  <a:cxn ang="0">
                    <a:pos x="1507" y="1213"/>
                  </a:cxn>
                  <a:cxn ang="0">
                    <a:pos x="1393" y="1290"/>
                  </a:cxn>
                  <a:cxn ang="0">
                    <a:pos x="1258" y="1352"/>
                  </a:cxn>
                  <a:cxn ang="0">
                    <a:pos x="1111" y="1384"/>
                  </a:cxn>
                  <a:cxn ang="0">
                    <a:pos x="952" y="1392"/>
                  </a:cxn>
                  <a:cxn ang="0">
                    <a:pos x="788" y="1376"/>
                  </a:cxn>
                  <a:cxn ang="0">
                    <a:pos x="617" y="1331"/>
                  </a:cxn>
                  <a:cxn ang="0">
                    <a:pos x="535" y="1299"/>
                  </a:cxn>
                  <a:cxn ang="0">
                    <a:pos x="388" y="1213"/>
                  </a:cxn>
                  <a:cxn ang="0">
                    <a:pos x="257" y="1115"/>
                  </a:cxn>
                  <a:cxn ang="0">
                    <a:pos x="151" y="1000"/>
                  </a:cxn>
                  <a:cxn ang="0">
                    <a:pos x="74" y="874"/>
                  </a:cxn>
                  <a:cxn ang="0">
                    <a:pos x="21" y="743"/>
                  </a:cxn>
                  <a:cxn ang="0">
                    <a:pos x="0" y="608"/>
                  </a:cxn>
                  <a:cxn ang="0">
                    <a:pos x="12" y="473"/>
                  </a:cxn>
                  <a:cxn ang="0">
                    <a:pos x="33" y="404"/>
                  </a:cxn>
                  <a:cxn ang="0">
                    <a:pos x="94" y="285"/>
                  </a:cxn>
                  <a:cxn ang="0">
                    <a:pos x="184" y="183"/>
                  </a:cxn>
                  <a:cxn ang="0">
                    <a:pos x="298" y="102"/>
                  </a:cxn>
                  <a:cxn ang="0">
                    <a:pos x="429" y="44"/>
                  </a:cxn>
                  <a:cxn ang="0">
                    <a:pos x="576" y="8"/>
                  </a:cxn>
                  <a:cxn ang="0">
                    <a:pos x="735" y="0"/>
                  </a:cxn>
                  <a:cxn ang="0">
                    <a:pos x="903" y="16"/>
                  </a:cxn>
                  <a:cxn ang="0">
                    <a:pos x="1070" y="65"/>
                  </a:cxn>
                  <a:cxn ang="0">
                    <a:pos x="1152" y="98"/>
                  </a:cxn>
                  <a:cxn ang="0">
                    <a:pos x="1303" y="179"/>
                  </a:cxn>
                  <a:cxn ang="0">
                    <a:pos x="1429" y="277"/>
                  </a:cxn>
                  <a:cxn ang="0">
                    <a:pos x="1535" y="392"/>
                  </a:cxn>
                  <a:cxn ang="0">
                    <a:pos x="1617" y="518"/>
                  </a:cxn>
                  <a:cxn ang="0">
                    <a:pos x="1666" y="649"/>
                  </a:cxn>
                  <a:cxn ang="0">
                    <a:pos x="1687" y="788"/>
                  </a:cxn>
                  <a:cxn ang="0">
                    <a:pos x="1674" y="923"/>
                  </a:cxn>
                  <a:cxn ang="0">
                    <a:pos x="1658" y="988"/>
                  </a:cxn>
                </a:cxnLst>
                <a:rect l="0" t="0" r="r" b="b"/>
                <a:pathLst>
                  <a:path w="1687" h="1392">
                    <a:moveTo>
                      <a:pt x="1658" y="988"/>
                    </a:moveTo>
                    <a:lnTo>
                      <a:pt x="1658" y="988"/>
                    </a:lnTo>
                    <a:lnTo>
                      <a:pt x="1629" y="1049"/>
                    </a:lnTo>
                    <a:lnTo>
                      <a:pt x="1597" y="1111"/>
                    </a:lnTo>
                    <a:lnTo>
                      <a:pt x="1552" y="1164"/>
                    </a:lnTo>
                    <a:lnTo>
                      <a:pt x="1507" y="1213"/>
                    </a:lnTo>
                    <a:lnTo>
                      <a:pt x="1450" y="1254"/>
                    </a:lnTo>
                    <a:lnTo>
                      <a:pt x="1393" y="1290"/>
                    </a:lnTo>
                    <a:lnTo>
                      <a:pt x="1327" y="1323"/>
                    </a:lnTo>
                    <a:lnTo>
                      <a:pt x="1258" y="1352"/>
                    </a:lnTo>
                    <a:lnTo>
                      <a:pt x="1188" y="1372"/>
                    </a:lnTo>
                    <a:lnTo>
                      <a:pt x="1111" y="1384"/>
                    </a:lnTo>
                    <a:lnTo>
                      <a:pt x="1033" y="1392"/>
                    </a:lnTo>
                    <a:lnTo>
                      <a:pt x="952" y="1392"/>
                    </a:lnTo>
                    <a:lnTo>
                      <a:pt x="870" y="1388"/>
                    </a:lnTo>
                    <a:lnTo>
                      <a:pt x="788" y="1376"/>
                    </a:lnTo>
                    <a:lnTo>
                      <a:pt x="703" y="1356"/>
                    </a:lnTo>
                    <a:lnTo>
                      <a:pt x="617" y="1331"/>
                    </a:lnTo>
                    <a:lnTo>
                      <a:pt x="617" y="1331"/>
                    </a:lnTo>
                    <a:lnTo>
                      <a:pt x="535" y="1299"/>
                    </a:lnTo>
                    <a:lnTo>
                      <a:pt x="458" y="1258"/>
                    </a:lnTo>
                    <a:lnTo>
                      <a:pt x="388" y="1213"/>
                    </a:lnTo>
                    <a:lnTo>
                      <a:pt x="319" y="1168"/>
                    </a:lnTo>
                    <a:lnTo>
                      <a:pt x="257" y="1115"/>
                    </a:lnTo>
                    <a:lnTo>
                      <a:pt x="200" y="1058"/>
                    </a:lnTo>
                    <a:lnTo>
                      <a:pt x="151" y="1000"/>
                    </a:lnTo>
                    <a:lnTo>
                      <a:pt x="110" y="939"/>
                    </a:lnTo>
                    <a:lnTo>
                      <a:pt x="74" y="874"/>
                    </a:lnTo>
                    <a:lnTo>
                      <a:pt x="45" y="808"/>
                    </a:lnTo>
                    <a:lnTo>
                      <a:pt x="21" y="743"/>
                    </a:lnTo>
                    <a:lnTo>
                      <a:pt x="8" y="674"/>
                    </a:lnTo>
                    <a:lnTo>
                      <a:pt x="0" y="608"/>
                    </a:lnTo>
                    <a:lnTo>
                      <a:pt x="0" y="539"/>
                    </a:lnTo>
                    <a:lnTo>
                      <a:pt x="12" y="473"/>
                    </a:lnTo>
                    <a:lnTo>
                      <a:pt x="33" y="404"/>
                    </a:lnTo>
                    <a:lnTo>
                      <a:pt x="33" y="404"/>
                    </a:lnTo>
                    <a:lnTo>
                      <a:pt x="57" y="343"/>
                    </a:lnTo>
                    <a:lnTo>
                      <a:pt x="94" y="285"/>
                    </a:lnTo>
                    <a:lnTo>
                      <a:pt x="135" y="232"/>
                    </a:lnTo>
                    <a:lnTo>
                      <a:pt x="184" y="183"/>
                    </a:lnTo>
                    <a:lnTo>
                      <a:pt x="237" y="138"/>
                    </a:lnTo>
                    <a:lnTo>
                      <a:pt x="298" y="102"/>
                    </a:lnTo>
                    <a:lnTo>
                      <a:pt x="360" y="69"/>
                    </a:lnTo>
                    <a:lnTo>
                      <a:pt x="429" y="44"/>
                    </a:lnTo>
                    <a:lnTo>
                      <a:pt x="502" y="24"/>
                    </a:lnTo>
                    <a:lnTo>
                      <a:pt x="576" y="8"/>
                    </a:lnTo>
                    <a:lnTo>
                      <a:pt x="654" y="0"/>
                    </a:lnTo>
                    <a:lnTo>
                      <a:pt x="735" y="0"/>
                    </a:lnTo>
                    <a:lnTo>
                      <a:pt x="817" y="4"/>
                    </a:lnTo>
                    <a:lnTo>
                      <a:pt x="903" y="16"/>
                    </a:lnTo>
                    <a:lnTo>
                      <a:pt x="984" y="36"/>
                    </a:lnTo>
                    <a:lnTo>
                      <a:pt x="1070" y="65"/>
                    </a:lnTo>
                    <a:lnTo>
                      <a:pt x="1070" y="65"/>
                    </a:lnTo>
                    <a:lnTo>
                      <a:pt x="1152" y="98"/>
                    </a:lnTo>
                    <a:lnTo>
                      <a:pt x="1229" y="134"/>
                    </a:lnTo>
                    <a:lnTo>
                      <a:pt x="1303" y="179"/>
                    </a:lnTo>
                    <a:lnTo>
                      <a:pt x="1368" y="228"/>
                    </a:lnTo>
                    <a:lnTo>
                      <a:pt x="1429" y="277"/>
                    </a:lnTo>
                    <a:lnTo>
                      <a:pt x="1486" y="335"/>
                    </a:lnTo>
                    <a:lnTo>
                      <a:pt x="1535" y="392"/>
                    </a:lnTo>
                    <a:lnTo>
                      <a:pt x="1580" y="453"/>
                    </a:lnTo>
                    <a:lnTo>
                      <a:pt x="1617" y="518"/>
                    </a:lnTo>
                    <a:lnTo>
                      <a:pt x="1646" y="584"/>
                    </a:lnTo>
                    <a:lnTo>
                      <a:pt x="1666" y="649"/>
                    </a:lnTo>
                    <a:lnTo>
                      <a:pt x="1682" y="718"/>
                    </a:lnTo>
                    <a:lnTo>
                      <a:pt x="1687" y="788"/>
                    </a:lnTo>
                    <a:lnTo>
                      <a:pt x="1687" y="853"/>
                    </a:lnTo>
                    <a:lnTo>
                      <a:pt x="1674" y="923"/>
                    </a:lnTo>
                    <a:lnTo>
                      <a:pt x="1658" y="988"/>
                    </a:lnTo>
                    <a:lnTo>
                      <a:pt x="1658" y="988"/>
                    </a:lnTo>
                    <a:close/>
                  </a:path>
                </a:pathLst>
              </a:custGeom>
              <a:solidFill>
                <a:srgbClr val="C7C7C7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74" name="Freeform 50"/>
              <p:cNvSpPr>
                <a:spLocks/>
              </p:cNvSpPr>
              <p:nvPr/>
            </p:nvSpPr>
            <p:spPr bwMode="auto">
              <a:xfrm>
                <a:off x="2794" y="106"/>
                <a:ext cx="404" cy="441"/>
              </a:xfrm>
              <a:custGeom>
                <a:avLst/>
                <a:gdLst/>
                <a:ahLst/>
                <a:cxnLst>
                  <a:cxn ang="0">
                    <a:pos x="225" y="164"/>
                  </a:cxn>
                  <a:cxn ang="0">
                    <a:pos x="225" y="164"/>
                  </a:cxn>
                  <a:cxn ang="0">
                    <a:pos x="220" y="155"/>
                  </a:cxn>
                  <a:cxn ang="0">
                    <a:pos x="216" y="143"/>
                  </a:cxn>
                  <a:cxn ang="0">
                    <a:pos x="208" y="115"/>
                  </a:cxn>
                  <a:cxn ang="0">
                    <a:pos x="200" y="86"/>
                  </a:cxn>
                  <a:cxn ang="0">
                    <a:pos x="196" y="74"/>
                  </a:cxn>
                  <a:cxn ang="0">
                    <a:pos x="184" y="66"/>
                  </a:cxn>
                  <a:cxn ang="0">
                    <a:pos x="184" y="66"/>
                  </a:cxn>
                  <a:cxn ang="0">
                    <a:pos x="151" y="37"/>
                  </a:cxn>
                  <a:cxn ang="0">
                    <a:pos x="114" y="21"/>
                  </a:cxn>
                  <a:cxn ang="0">
                    <a:pos x="78" y="8"/>
                  </a:cxn>
                  <a:cxn ang="0">
                    <a:pos x="37" y="0"/>
                  </a:cxn>
                  <a:cxn ang="0">
                    <a:pos x="0" y="4"/>
                  </a:cxn>
                  <a:cxn ang="0">
                    <a:pos x="0" y="135"/>
                  </a:cxn>
                  <a:cxn ang="0">
                    <a:pos x="114" y="335"/>
                  </a:cxn>
                  <a:cxn ang="0">
                    <a:pos x="163" y="327"/>
                  </a:cxn>
                  <a:cxn ang="0">
                    <a:pos x="163" y="327"/>
                  </a:cxn>
                  <a:cxn ang="0">
                    <a:pos x="167" y="335"/>
                  </a:cxn>
                  <a:cxn ang="0">
                    <a:pos x="184" y="356"/>
                  </a:cxn>
                  <a:cxn ang="0">
                    <a:pos x="184" y="356"/>
                  </a:cxn>
                  <a:cxn ang="0">
                    <a:pos x="188" y="360"/>
                  </a:cxn>
                  <a:cxn ang="0">
                    <a:pos x="200" y="364"/>
                  </a:cxn>
                  <a:cxn ang="0">
                    <a:pos x="229" y="364"/>
                  </a:cxn>
                  <a:cxn ang="0">
                    <a:pos x="269" y="360"/>
                  </a:cxn>
                  <a:cxn ang="0">
                    <a:pos x="278" y="388"/>
                  </a:cxn>
                  <a:cxn ang="0">
                    <a:pos x="306" y="400"/>
                  </a:cxn>
                  <a:cxn ang="0">
                    <a:pos x="318" y="364"/>
                  </a:cxn>
                  <a:cxn ang="0">
                    <a:pos x="343" y="396"/>
                  </a:cxn>
                  <a:cxn ang="0">
                    <a:pos x="343" y="396"/>
                  </a:cxn>
                  <a:cxn ang="0">
                    <a:pos x="359" y="392"/>
                  </a:cxn>
                  <a:cxn ang="0">
                    <a:pos x="372" y="396"/>
                  </a:cxn>
                  <a:cxn ang="0">
                    <a:pos x="376" y="400"/>
                  </a:cxn>
                  <a:cxn ang="0">
                    <a:pos x="380" y="409"/>
                  </a:cxn>
                  <a:cxn ang="0">
                    <a:pos x="380" y="409"/>
                  </a:cxn>
                  <a:cxn ang="0">
                    <a:pos x="384" y="421"/>
                  </a:cxn>
                  <a:cxn ang="0">
                    <a:pos x="392" y="429"/>
                  </a:cxn>
                  <a:cxn ang="0">
                    <a:pos x="404" y="441"/>
                  </a:cxn>
                  <a:cxn ang="0">
                    <a:pos x="404" y="441"/>
                  </a:cxn>
                  <a:cxn ang="0">
                    <a:pos x="404" y="441"/>
                  </a:cxn>
                  <a:cxn ang="0">
                    <a:pos x="404" y="441"/>
                  </a:cxn>
                  <a:cxn ang="0">
                    <a:pos x="400" y="396"/>
                  </a:cxn>
                  <a:cxn ang="0">
                    <a:pos x="392" y="360"/>
                  </a:cxn>
                  <a:cxn ang="0">
                    <a:pos x="376" y="323"/>
                  </a:cxn>
                  <a:cxn ang="0">
                    <a:pos x="351" y="290"/>
                  </a:cxn>
                  <a:cxn ang="0">
                    <a:pos x="323" y="262"/>
                  </a:cxn>
                  <a:cxn ang="0">
                    <a:pos x="294" y="229"/>
                  </a:cxn>
                  <a:cxn ang="0">
                    <a:pos x="225" y="164"/>
                  </a:cxn>
                  <a:cxn ang="0">
                    <a:pos x="225" y="164"/>
                  </a:cxn>
                </a:cxnLst>
                <a:rect l="0" t="0" r="r" b="b"/>
                <a:pathLst>
                  <a:path w="404" h="441">
                    <a:moveTo>
                      <a:pt x="225" y="164"/>
                    </a:moveTo>
                    <a:lnTo>
                      <a:pt x="225" y="164"/>
                    </a:lnTo>
                    <a:lnTo>
                      <a:pt x="220" y="155"/>
                    </a:lnTo>
                    <a:lnTo>
                      <a:pt x="216" y="143"/>
                    </a:lnTo>
                    <a:lnTo>
                      <a:pt x="208" y="115"/>
                    </a:lnTo>
                    <a:lnTo>
                      <a:pt x="200" y="86"/>
                    </a:lnTo>
                    <a:lnTo>
                      <a:pt x="196" y="74"/>
                    </a:lnTo>
                    <a:lnTo>
                      <a:pt x="184" y="66"/>
                    </a:lnTo>
                    <a:lnTo>
                      <a:pt x="184" y="66"/>
                    </a:lnTo>
                    <a:lnTo>
                      <a:pt x="151" y="37"/>
                    </a:lnTo>
                    <a:lnTo>
                      <a:pt x="114" y="21"/>
                    </a:lnTo>
                    <a:lnTo>
                      <a:pt x="78" y="8"/>
                    </a:lnTo>
                    <a:lnTo>
                      <a:pt x="37" y="0"/>
                    </a:lnTo>
                    <a:lnTo>
                      <a:pt x="0" y="4"/>
                    </a:lnTo>
                    <a:lnTo>
                      <a:pt x="0" y="135"/>
                    </a:lnTo>
                    <a:lnTo>
                      <a:pt x="114" y="335"/>
                    </a:lnTo>
                    <a:lnTo>
                      <a:pt x="163" y="327"/>
                    </a:lnTo>
                    <a:lnTo>
                      <a:pt x="163" y="327"/>
                    </a:lnTo>
                    <a:lnTo>
                      <a:pt x="167" y="335"/>
                    </a:lnTo>
                    <a:lnTo>
                      <a:pt x="184" y="356"/>
                    </a:lnTo>
                    <a:lnTo>
                      <a:pt x="184" y="356"/>
                    </a:lnTo>
                    <a:lnTo>
                      <a:pt x="188" y="360"/>
                    </a:lnTo>
                    <a:lnTo>
                      <a:pt x="200" y="364"/>
                    </a:lnTo>
                    <a:lnTo>
                      <a:pt x="229" y="364"/>
                    </a:lnTo>
                    <a:lnTo>
                      <a:pt x="269" y="360"/>
                    </a:lnTo>
                    <a:lnTo>
                      <a:pt x="278" y="388"/>
                    </a:lnTo>
                    <a:lnTo>
                      <a:pt x="306" y="400"/>
                    </a:lnTo>
                    <a:lnTo>
                      <a:pt x="318" y="364"/>
                    </a:lnTo>
                    <a:lnTo>
                      <a:pt x="343" y="396"/>
                    </a:lnTo>
                    <a:lnTo>
                      <a:pt x="343" y="396"/>
                    </a:lnTo>
                    <a:lnTo>
                      <a:pt x="359" y="392"/>
                    </a:lnTo>
                    <a:lnTo>
                      <a:pt x="372" y="396"/>
                    </a:lnTo>
                    <a:lnTo>
                      <a:pt x="376" y="400"/>
                    </a:lnTo>
                    <a:lnTo>
                      <a:pt x="380" y="409"/>
                    </a:lnTo>
                    <a:lnTo>
                      <a:pt x="380" y="409"/>
                    </a:lnTo>
                    <a:lnTo>
                      <a:pt x="384" y="421"/>
                    </a:lnTo>
                    <a:lnTo>
                      <a:pt x="392" y="429"/>
                    </a:lnTo>
                    <a:lnTo>
                      <a:pt x="404" y="441"/>
                    </a:lnTo>
                    <a:lnTo>
                      <a:pt x="404" y="441"/>
                    </a:lnTo>
                    <a:lnTo>
                      <a:pt x="404" y="441"/>
                    </a:lnTo>
                    <a:lnTo>
                      <a:pt x="404" y="441"/>
                    </a:lnTo>
                    <a:lnTo>
                      <a:pt x="400" y="396"/>
                    </a:lnTo>
                    <a:lnTo>
                      <a:pt x="392" y="360"/>
                    </a:lnTo>
                    <a:lnTo>
                      <a:pt x="376" y="323"/>
                    </a:lnTo>
                    <a:lnTo>
                      <a:pt x="351" y="290"/>
                    </a:lnTo>
                    <a:lnTo>
                      <a:pt x="323" y="262"/>
                    </a:lnTo>
                    <a:lnTo>
                      <a:pt x="294" y="229"/>
                    </a:lnTo>
                    <a:lnTo>
                      <a:pt x="225" y="164"/>
                    </a:lnTo>
                    <a:lnTo>
                      <a:pt x="225" y="164"/>
                    </a:lnTo>
                    <a:close/>
                  </a:path>
                </a:pathLst>
              </a:custGeom>
              <a:solidFill>
                <a:srgbClr val="D89F5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75" name="Freeform 51"/>
              <p:cNvSpPr>
                <a:spLocks/>
              </p:cNvSpPr>
              <p:nvPr/>
            </p:nvSpPr>
            <p:spPr bwMode="auto">
              <a:xfrm>
                <a:off x="2712" y="-29"/>
                <a:ext cx="878" cy="1083"/>
              </a:xfrm>
              <a:custGeom>
                <a:avLst/>
                <a:gdLst/>
                <a:ahLst/>
                <a:cxnLst>
                  <a:cxn ang="0">
                    <a:pos x="637" y="433"/>
                  </a:cxn>
                  <a:cxn ang="0">
                    <a:pos x="641" y="405"/>
                  </a:cxn>
                  <a:cxn ang="0">
                    <a:pos x="662" y="352"/>
                  </a:cxn>
                  <a:cxn ang="0">
                    <a:pos x="662" y="323"/>
                  </a:cxn>
                  <a:cxn ang="0">
                    <a:pos x="654" y="303"/>
                  </a:cxn>
                  <a:cxn ang="0">
                    <a:pos x="625" y="270"/>
                  </a:cxn>
                  <a:cxn ang="0">
                    <a:pos x="560" y="233"/>
                  </a:cxn>
                  <a:cxn ang="0">
                    <a:pos x="515" y="209"/>
                  </a:cxn>
                  <a:cxn ang="0">
                    <a:pos x="515" y="201"/>
                  </a:cxn>
                  <a:cxn ang="0">
                    <a:pos x="531" y="168"/>
                  </a:cxn>
                  <a:cxn ang="0">
                    <a:pos x="535" y="147"/>
                  </a:cxn>
                  <a:cxn ang="0">
                    <a:pos x="527" y="127"/>
                  </a:cxn>
                  <a:cxn ang="0">
                    <a:pos x="498" y="90"/>
                  </a:cxn>
                  <a:cxn ang="0">
                    <a:pos x="449" y="49"/>
                  </a:cxn>
                  <a:cxn ang="0">
                    <a:pos x="360" y="17"/>
                  </a:cxn>
                  <a:cxn ang="0">
                    <a:pos x="266" y="0"/>
                  </a:cxn>
                  <a:cxn ang="0">
                    <a:pos x="176" y="90"/>
                  </a:cxn>
                  <a:cxn ang="0">
                    <a:pos x="74" y="160"/>
                  </a:cxn>
                  <a:cxn ang="0">
                    <a:pos x="17" y="245"/>
                  </a:cxn>
                  <a:cxn ang="0">
                    <a:pos x="0" y="250"/>
                  </a:cxn>
                  <a:cxn ang="0">
                    <a:pos x="78" y="270"/>
                  </a:cxn>
                  <a:cxn ang="0">
                    <a:pos x="151" y="311"/>
                  </a:cxn>
                  <a:cxn ang="0">
                    <a:pos x="160" y="323"/>
                  </a:cxn>
                  <a:cxn ang="0">
                    <a:pos x="176" y="364"/>
                  </a:cxn>
                  <a:cxn ang="0">
                    <a:pos x="184" y="401"/>
                  </a:cxn>
                  <a:cxn ang="0">
                    <a:pos x="192" y="409"/>
                  </a:cxn>
                  <a:cxn ang="0">
                    <a:pos x="290" y="507"/>
                  </a:cxn>
                  <a:cxn ang="0">
                    <a:pos x="339" y="572"/>
                  </a:cxn>
                  <a:cxn ang="0">
                    <a:pos x="364" y="646"/>
                  </a:cxn>
                  <a:cxn ang="0">
                    <a:pos x="368" y="687"/>
                  </a:cxn>
                  <a:cxn ang="0">
                    <a:pos x="641" y="948"/>
                  </a:cxn>
                  <a:cxn ang="0">
                    <a:pos x="878" y="1083"/>
                  </a:cxn>
                  <a:cxn ang="0">
                    <a:pos x="821" y="830"/>
                  </a:cxn>
                  <a:cxn ang="0">
                    <a:pos x="776" y="654"/>
                  </a:cxn>
                  <a:cxn ang="0">
                    <a:pos x="735" y="544"/>
                  </a:cxn>
                  <a:cxn ang="0">
                    <a:pos x="703" y="482"/>
                  </a:cxn>
                  <a:cxn ang="0">
                    <a:pos x="674" y="458"/>
                  </a:cxn>
                  <a:cxn ang="0">
                    <a:pos x="658" y="450"/>
                  </a:cxn>
                  <a:cxn ang="0">
                    <a:pos x="641" y="442"/>
                  </a:cxn>
                  <a:cxn ang="0">
                    <a:pos x="637" y="433"/>
                  </a:cxn>
                </a:cxnLst>
                <a:rect l="0" t="0" r="r" b="b"/>
                <a:pathLst>
                  <a:path w="878" h="1083">
                    <a:moveTo>
                      <a:pt x="637" y="433"/>
                    </a:moveTo>
                    <a:lnTo>
                      <a:pt x="637" y="433"/>
                    </a:lnTo>
                    <a:lnTo>
                      <a:pt x="637" y="421"/>
                    </a:lnTo>
                    <a:lnTo>
                      <a:pt x="641" y="405"/>
                    </a:lnTo>
                    <a:lnTo>
                      <a:pt x="654" y="380"/>
                    </a:lnTo>
                    <a:lnTo>
                      <a:pt x="662" y="352"/>
                    </a:lnTo>
                    <a:lnTo>
                      <a:pt x="666" y="335"/>
                    </a:lnTo>
                    <a:lnTo>
                      <a:pt x="662" y="323"/>
                    </a:lnTo>
                    <a:lnTo>
                      <a:pt x="662" y="323"/>
                    </a:lnTo>
                    <a:lnTo>
                      <a:pt x="654" y="303"/>
                    </a:lnTo>
                    <a:lnTo>
                      <a:pt x="641" y="286"/>
                    </a:lnTo>
                    <a:lnTo>
                      <a:pt x="625" y="270"/>
                    </a:lnTo>
                    <a:lnTo>
                      <a:pt x="605" y="258"/>
                    </a:lnTo>
                    <a:lnTo>
                      <a:pt x="560" y="233"/>
                    </a:lnTo>
                    <a:lnTo>
                      <a:pt x="515" y="209"/>
                    </a:lnTo>
                    <a:lnTo>
                      <a:pt x="515" y="209"/>
                    </a:lnTo>
                    <a:lnTo>
                      <a:pt x="515" y="205"/>
                    </a:lnTo>
                    <a:lnTo>
                      <a:pt x="515" y="201"/>
                    </a:lnTo>
                    <a:lnTo>
                      <a:pt x="523" y="184"/>
                    </a:lnTo>
                    <a:lnTo>
                      <a:pt x="531" y="168"/>
                    </a:lnTo>
                    <a:lnTo>
                      <a:pt x="535" y="160"/>
                    </a:lnTo>
                    <a:lnTo>
                      <a:pt x="535" y="147"/>
                    </a:lnTo>
                    <a:lnTo>
                      <a:pt x="535" y="147"/>
                    </a:lnTo>
                    <a:lnTo>
                      <a:pt x="527" y="127"/>
                    </a:lnTo>
                    <a:lnTo>
                      <a:pt x="515" y="107"/>
                    </a:lnTo>
                    <a:lnTo>
                      <a:pt x="498" y="90"/>
                    </a:lnTo>
                    <a:lnTo>
                      <a:pt x="486" y="74"/>
                    </a:lnTo>
                    <a:lnTo>
                      <a:pt x="449" y="49"/>
                    </a:lnTo>
                    <a:lnTo>
                      <a:pt x="409" y="29"/>
                    </a:lnTo>
                    <a:lnTo>
                      <a:pt x="360" y="17"/>
                    </a:lnTo>
                    <a:lnTo>
                      <a:pt x="315" y="9"/>
                    </a:lnTo>
                    <a:lnTo>
                      <a:pt x="266" y="0"/>
                    </a:lnTo>
                    <a:lnTo>
                      <a:pt x="217" y="0"/>
                    </a:lnTo>
                    <a:lnTo>
                      <a:pt x="176" y="90"/>
                    </a:lnTo>
                    <a:lnTo>
                      <a:pt x="82" y="119"/>
                    </a:lnTo>
                    <a:lnTo>
                      <a:pt x="74" y="160"/>
                    </a:lnTo>
                    <a:lnTo>
                      <a:pt x="17" y="196"/>
                    </a:lnTo>
                    <a:lnTo>
                      <a:pt x="17" y="245"/>
                    </a:lnTo>
                    <a:lnTo>
                      <a:pt x="0" y="250"/>
                    </a:lnTo>
                    <a:lnTo>
                      <a:pt x="0" y="250"/>
                    </a:lnTo>
                    <a:lnTo>
                      <a:pt x="41" y="258"/>
                    </a:lnTo>
                    <a:lnTo>
                      <a:pt x="78" y="270"/>
                    </a:lnTo>
                    <a:lnTo>
                      <a:pt x="115" y="286"/>
                    </a:lnTo>
                    <a:lnTo>
                      <a:pt x="151" y="311"/>
                    </a:lnTo>
                    <a:lnTo>
                      <a:pt x="151" y="311"/>
                    </a:lnTo>
                    <a:lnTo>
                      <a:pt x="160" y="323"/>
                    </a:lnTo>
                    <a:lnTo>
                      <a:pt x="168" y="335"/>
                    </a:lnTo>
                    <a:lnTo>
                      <a:pt x="176" y="364"/>
                    </a:lnTo>
                    <a:lnTo>
                      <a:pt x="180" y="393"/>
                    </a:lnTo>
                    <a:lnTo>
                      <a:pt x="184" y="401"/>
                    </a:lnTo>
                    <a:lnTo>
                      <a:pt x="192" y="409"/>
                    </a:lnTo>
                    <a:lnTo>
                      <a:pt x="192" y="409"/>
                    </a:lnTo>
                    <a:lnTo>
                      <a:pt x="258" y="478"/>
                    </a:lnTo>
                    <a:lnTo>
                      <a:pt x="290" y="507"/>
                    </a:lnTo>
                    <a:lnTo>
                      <a:pt x="315" y="540"/>
                    </a:lnTo>
                    <a:lnTo>
                      <a:pt x="339" y="572"/>
                    </a:lnTo>
                    <a:lnTo>
                      <a:pt x="356" y="609"/>
                    </a:lnTo>
                    <a:lnTo>
                      <a:pt x="364" y="646"/>
                    </a:lnTo>
                    <a:lnTo>
                      <a:pt x="368" y="687"/>
                    </a:lnTo>
                    <a:lnTo>
                      <a:pt x="368" y="687"/>
                    </a:lnTo>
                    <a:lnTo>
                      <a:pt x="507" y="817"/>
                    </a:lnTo>
                    <a:lnTo>
                      <a:pt x="641" y="948"/>
                    </a:lnTo>
                    <a:lnTo>
                      <a:pt x="878" y="1083"/>
                    </a:lnTo>
                    <a:lnTo>
                      <a:pt x="878" y="1083"/>
                    </a:lnTo>
                    <a:lnTo>
                      <a:pt x="850" y="944"/>
                    </a:lnTo>
                    <a:lnTo>
                      <a:pt x="821" y="830"/>
                    </a:lnTo>
                    <a:lnTo>
                      <a:pt x="797" y="732"/>
                    </a:lnTo>
                    <a:lnTo>
                      <a:pt x="776" y="654"/>
                    </a:lnTo>
                    <a:lnTo>
                      <a:pt x="752" y="589"/>
                    </a:lnTo>
                    <a:lnTo>
                      <a:pt x="735" y="544"/>
                    </a:lnTo>
                    <a:lnTo>
                      <a:pt x="715" y="507"/>
                    </a:lnTo>
                    <a:lnTo>
                      <a:pt x="703" y="482"/>
                    </a:lnTo>
                    <a:lnTo>
                      <a:pt x="686" y="466"/>
                    </a:lnTo>
                    <a:lnTo>
                      <a:pt x="674" y="458"/>
                    </a:lnTo>
                    <a:lnTo>
                      <a:pt x="666" y="454"/>
                    </a:lnTo>
                    <a:lnTo>
                      <a:pt x="658" y="450"/>
                    </a:lnTo>
                    <a:lnTo>
                      <a:pt x="645" y="446"/>
                    </a:lnTo>
                    <a:lnTo>
                      <a:pt x="641" y="442"/>
                    </a:lnTo>
                    <a:lnTo>
                      <a:pt x="637" y="433"/>
                    </a:lnTo>
                    <a:lnTo>
                      <a:pt x="637" y="433"/>
                    </a:lnTo>
                    <a:close/>
                  </a:path>
                </a:pathLst>
              </a:custGeom>
              <a:solidFill>
                <a:srgbClr val="FCE88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76" name="Freeform 52"/>
              <p:cNvSpPr>
                <a:spLocks/>
              </p:cNvSpPr>
              <p:nvPr/>
            </p:nvSpPr>
            <p:spPr bwMode="auto">
              <a:xfrm>
                <a:off x="1802" y="-86"/>
                <a:ext cx="1323" cy="1483"/>
              </a:xfrm>
              <a:custGeom>
                <a:avLst/>
                <a:gdLst/>
                <a:ahLst/>
                <a:cxnLst>
                  <a:cxn ang="0">
                    <a:pos x="1004" y="53"/>
                  </a:cxn>
                  <a:cxn ang="0">
                    <a:pos x="984" y="53"/>
                  </a:cxn>
                  <a:cxn ang="0">
                    <a:pos x="902" y="70"/>
                  </a:cxn>
                  <a:cxn ang="0">
                    <a:pos x="792" y="25"/>
                  </a:cxn>
                  <a:cxn ang="0">
                    <a:pos x="702" y="21"/>
                  </a:cxn>
                  <a:cxn ang="0">
                    <a:pos x="686" y="49"/>
                  </a:cxn>
                  <a:cxn ang="0">
                    <a:pos x="645" y="37"/>
                  </a:cxn>
                  <a:cxn ang="0">
                    <a:pos x="555" y="0"/>
                  </a:cxn>
                  <a:cxn ang="0">
                    <a:pos x="522" y="33"/>
                  </a:cxn>
                  <a:cxn ang="0">
                    <a:pos x="457" y="82"/>
                  </a:cxn>
                  <a:cxn ang="0">
                    <a:pos x="408" y="66"/>
                  </a:cxn>
                  <a:cxn ang="0">
                    <a:pos x="339" y="82"/>
                  </a:cxn>
                  <a:cxn ang="0">
                    <a:pos x="322" y="135"/>
                  </a:cxn>
                  <a:cxn ang="0">
                    <a:pos x="265" y="155"/>
                  </a:cxn>
                  <a:cxn ang="0">
                    <a:pos x="188" y="164"/>
                  </a:cxn>
                  <a:cxn ang="0">
                    <a:pos x="139" y="196"/>
                  </a:cxn>
                  <a:cxn ang="0">
                    <a:pos x="135" y="221"/>
                  </a:cxn>
                  <a:cxn ang="0">
                    <a:pos x="73" y="282"/>
                  </a:cxn>
                  <a:cxn ang="0">
                    <a:pos x="45" y="351"/>
                  </a:cxn>
                  <a:cxn ang="0">
                    <a:pos x="61" y="405"/>
                  </a:cxn>
                  <a:cxn ang="0">
                    <a:pos x="81" y="458"/>
                  </a:cxn>
                  <a:cxn ang="0">
                    <a:pos x="41" y="499"/>
                  </a:cxn>
                  <a:cxn ang="0">
                    <a:pos x="16" y="531"/>
                  </a:cxn>
                  <a:cxn ang="0">
                    <a:pos x="20" y="584"/>
                  </a:cxn>
                  <a:cxn ang="0">
                    <a:pos x="4" y="695"/>
                  </a:cxn>
                  <a:cxn ang="0">
                    <a:pos x="49" y="801"/>
                  </a:cxn>
                  <a:cxn ang="0">
                    <a:pos x="98" y="993"/>
                  </a:cxn>
                  <a:cxn ang="0">
                    <a:pos x="126" y="1021"/>
                  </a:cxn>
                  <a:cxn ang="0">
                    <a:pos x="184" y="1152"/>
                  </a:cxn>
                  <a:cxn ang="0">
                    <a:pos x="228" y="1205"/>
                  </a:cxn>
                  <a:cxn ang="0">
                    <a:pos x="363" y="1230"/>
                  </a:cxn>
                  <a:cxn ang="0">
                    <a:pos x="420" y="1267"/>
                  </a:cxn>
                  <a:cxn ang="0">
                    <a:pos x="420" y="1340"/>
                  </a:cxn>
                  <a:cxn ang="0">
                    <a:pos x="449" y="1381"/>
                  </a:cxn>
                  <a:cxn ang="0">
                    <a:pos x="522" y="1360"/>
                  </a:cxn>
                  <a:cxn ang="0">
                    <a:pos x="584" y="1360"/>
                  </a:cxn>
                  <a:cxn ang="0">
                    <a:pos x="747" y="1450"/>
                  </a:cxn>
                  <a:cxn ang="0">
                    <a:pos x="857" y="1483"/>
                  </a:cxn>
                  <a:cxn ang="0">
                    <a:pos x="898" y="1454"/>
                  </a:cxn>
                  <a:cxn ang="0">
                    <a:pos x="959" y="1405"/>
                  </a:cxn>
                  <a:cxn ang="0">
                    <a:pos x="1090" y="1344"/>
                  </a:cxn>
                  <a:cxn ang="0">
                    <a:pos x="1102" y="1258"/>
                  </a:cxn>
                  <a:cxn ang="0">
                    <a:pos x="1086" y="1193"/>
                  </a:cxn>
                  <a:cxn ang="0">
                    <a:pos x="1135" y="1083"/>
                  </a:cxn>
                  <a:cxn ang="0">
                    <a:pos x="1298" y="817"/>
                  </a:cxn>
                  <a:cxn ang="0">
                    <a:pos x="1323" y="662"/>
                  </a:cxn>
                  <a:cxn ang="0">
                    <a:pos x="1294" y="474"/>
                  </a:cxn>
                  <a:cxn ang="0">
                    <a:pos x="1188" y="241"/>
                  </a:cxn>
                </a:cxnLst>
                <a:rect l="0" t="0" r="r" b="b"/>
                <a:pathLst>
                  <a:path w="1323" h="1483">
                    <a:moveTo>
                      <a:pt x="1102" y="110"/>
                    </a:moveTo>
                    <a:lnTo>
                      <a:pt x="1102" y="110"/>
                    </a:lnTo>
                    <a:lnTo>
                      <a:pt x="1045" y="74"/>
                    </a:lnTo>
                    <a:lnTo>
                      <a:pt x="1004" y="53"/>
                    </a:lnTo>
                    <a:lnTo>
                      <a:pt x="992" y="49"/>
                    </a:lnTo>
                    <a:lnTo>
                      <a:pt x="984" y="49"/>
                    </a:lnTo>
                    <a:lnTo>
                      <a:pt x="984" y="53"/>
                    </a:lnTo>
                    <a:lnTo>
                      <a:pt x="984" y="53"/>
                    </a:lnTo>
                    <a:lnTo>
                      <a:pt x="967" y="66"/>
                    </a:lnTo>
                    <a:lnTo>
                      <a:pt x="943" y="74"/>
                    </a:lnTo>
                    <a:lnTo>
                      <a:pt x="919" y="74"/>
                    </a:lnTo>
                    <a:lnTo>
                      <a:pt x="902" y="70"/>
                    </a:lnTo>
                    <a:lnTo>
                      <a:pt x="890" y="66"/>
                    </a:lnTo>
                    <a:lnTo>
                      <a:pt x="890" y="66"/>
                    </a:lnTo>
                    <a:lnTo>
                      <a:pt x="849" y="45"/>
                    </a:lnTo>
                    <a:lnTo>
                      <a:pt x="792" y="25"/>
                    </a:lnTo>
                    <a:lnTo>
                      <a:pt x="763" y="21"/>
                    </a:lnTo>
                    <a:lnTo>
                      <a:pt x="739" y="17"/>
                    </a:lnTo>
                    <a:lnTo>
                      <a:pt x="714" y="12"/>
                    </a:lnTo>
                    <a:lnTo>
                      <a:pt x="702" y="21"/>
                    </a:lnTo>
                    <a:lnTo>
                      <a:pt x="702" y="21"/>
                    </a:lnTo>
                    <a:lnTo>
                      <a:pt x="694" y="29"/>
                    </a:lnTo>
                    <a:lnTo>
                      <a:pt x="690" y="37"/>
                    </a:lnTo>
                    <a:lnTo>
                      <a:pt x="686" y="49"/>
                    </a:lnTo>
                    <a:lnTo>
                      <a:pt x="682" y="53"/>
                    </a:lnTo>
                    <a:lnTo>
                      <a:pt x="674" y="53"/>
                    </a:lnTo>
                    <a:lnTo>
                      <a:pt x="645" y="37"/>
                    </a:lnTo>
                    <a:lnTo>
                      <a:pt x="645" y="37"/>
                    </a:lnTo>
                    <a:lnTo>
                      <a:pt x="608" y="17"/>
                    </a:lnTo>
                    <a:lnTo>
                      <a:pt x="580" y="4"/>
                    </a:lnTo>
                    <a:lnTo>
                      <a:pt x="567" y="0"/>
                    </a:lnTo>
                    <a:lnTo>
                      <a:pt x="555" y="0"/>
                    </a:lnTo>
                    <a:lnTo>
                      <a:pt x="547" y="0"/>
                    </a:lnTo>
                    <a:lnTo>
                      <a:pt x="539" y="8"/>
                    </a:lnTo>
                    <a:lnTo>
                      <a:pt x="539" y="8"/>
                    </a:lnTo>
                    <a:lnTo>
                      <a:pt x="522" y="33"/>
                    </a:lnTo>
                    <a:lnTo>
                      <a:pt x="498" y="61"/>
                    </a:lnTo>
                    <a:lnTo>
                      <a:pt x="486" y="74"/>
                    </a:lnTo>
                    <a:lnTo>
                      <a:pt x="473" y="82"/>
                    </a:lnTo>
                    <a:lnTo>
                      <a:pt x="457" y="82"/>
                    </a:lnTo>
                    <a:lnTo>
                      <a:pt x="445" y="78"/>
                    </a:lnTo>
                    <a:lnTo>
                      <a:pt x="445" y="78"/>
                    </a:lnTo>
                    <a:lnTo>
                      <a:pt x="429" y="70"/>
                    </a:lnTo>
                    <a:lnTo>
                      <a:pt x="408" y="66"/>
                    </a:lnTo>
                    <a:lnTo>
                      <a:pt x="388" y="61"/>
                    </a:lnTo>
                    <a:lnTo>
                      <a:pt x="367" y="66"/>
                    </a:lnTo>
                    <a:lnTo>
                      <a:pt x="351" y="74"/>
                    </a:lnTo>
                    <a:lnTo>
                      <a:pt x="339" y="82"/>
                    </a:lnTo>
                    <a:lnTo>
                      <a:pt x="326" y="98"/>
                    </a:lnTo>
                    <a:lnTo>
                      <a:pt x="326" y="119"/>
                    </a:lnTo>
                    <a:lnTo>
                      <a:pt x="326" y="119"/>
                    </a:lnTo>
                    <a:lnTo>
                      <a:pt x="322" y="135"/>
                    </a:lnTo>
                    <a:lnTo>
                      <a:pt x="318" y="147"/>
                    </a:lnTo>
                    <a:lnTo>
                      <a:pt x="310" y="155"/>
                    </a:lnTo>
                    <a:lnTo>
                      <a:pt x="298" y="155"/>
                    </a:lnTo>
                    <a:lnTo>
                      <a:pt x="265" y="155"/>
                    </a:lnTo>
                    <a:lnTo>
                      <a:pt x="228" y="155"/>
                    </a:lnTo>
                    <a:lnTo>
                      <a:pt x="228" y="155"/>
                    </a:lnTo>
                    <a:lnTo>
                      <a:pt x="208" y="159"/>
                    </a:lnTo>
                    <a:lnTo>
                      <a:pt x="188" y="164"/>
                    </a:lnTo>
                    <a:lnTo>
                      <a:pt x="171" y="172"/>
                    </a:lnTo>
                    <a:lnTo>
                      <a:pt x="159" y="180"/>
                    </a:lnTo>
                    <a:lnTo>
                      <a:pt x="147" y="188"/>
                    </a:lnTo>
                    <a:lnTo>
                      <a:pt x="139" y="196"/>
                    </a:lnTo>
                    <a:lnTo>
                      <a:pt x="135" y="209"/>
                    </a:lnTo>
                    <a:lnTo>
                      <a:pt x="135" y="217"/>
                    </a:lnTo>
                    <a:lnTo>
                      <a:pt x="135" y="217"/>
                    </a:lnTo>
                    <a:lnTo>
                      <a:pt x="135" y="221"/>
                    </a:lnTo>
                    <a:lnTo>
                      <a:pt x="130" y="229"/>
                    </a:lnTo>
                    <a:lnTo>
                      <a:pt x="114" y="241"/>
                    </a:lnTo>
                    <a:lnTo>
                      <a:pt x="94" y="262"/>
                    </a:lnTo>
                    <a:lnTo>
                      <a:pt x="73" y="282"/>
                    </a:lnTo>
                    <a:lnTo>
                      <a:pt x="57" y="307"/>
                    </a:lnTo>
                    <a:lnTo>
                      <a:pt x="49" y="323"/>
                    </a:lnTo>
                    <a:lnTo>
                      <a:pt x="45" y="335"/>
                    </a:lnTo>
                    <a:lnTo>
                      <a:pt x="45" y="351"/>
                    </a:lnTo>
                    <a:lnTo>
                      <a:pt x="45" y="368"/>
                    </a:lnTo>
                    <a:lnTo>
                      <a:pt x="53" y="384"/>
                    </a:lnTo>
                    <a:lnTo>
                      <a:pt x="61" y="405"/>
                    </a:lnTo>
                    <a:lnTo>
                      <a:pt x="61" y="405"/>
                    </a:lnTo>
                    <a:lnTo>
                      <a:pt x="73" y="421"/>
                    </a:lnTo>
                    <a:lnTo>
                      <a:pt x="81" y="433"/>
                    </a:lnTo>
                    <a:lnTo>
                      <a:pt x="81" y="445"/>
                    </a:lnTo>
                    <a:lnTo>
                      <a:pt x="81" y="458"/>
                    </a:lnTo>
                    <a:lnTo>
                      <a:pt x="77" y="466"/>
                    </a:lnTo>
                    <a:lnTo>
                      <a:pt x="73" y="474"/>
                    </a:lnTo>
                    <a:lnTo>
                      <a:pt x="57" y="486"/>
                    </a:lnTo>
                    <a:lnTo>
                      <a:pt x="41" y="499"/>
                    </a:lnTo>
                    <a:lnTo>
                      <a:pt x="24" y="511"/>
                    </a:lnTo>
                    <a:lnTo>
                      <a:pt x="20" y="515"/>
                    </a:lnTo>
                    <a:lnTo>
                      <a:pt x="16" y="523"/>
                    </a:lnTo>
                    <a:lnTo>
                      <a:pt x="16" y="531"/>
                    </a:lnTo>
                    <a:lnTo>
                      <a:pt x="20" y="543"/>
                    </a:lnTo>
                    <a:lnTo>
                      <a:pt x="20" y="543"/>
                    </a:lnTo>
                    <a:lnTo>
                      <a:pt x="24" y="564"/>
                    </a:lnTo>
                    <a:lnTo>
                      <a:pt x="20" y="584"/>
                    </a:lnTo>
                    <a:lnTo>
                      <a:pt x="8" y="621"/>
                    </a:lnTo>
                    <a:lnTo>
                      <a:pt x="0" y="646"/>
                    </a:lnTo>
                    <a:lnTo>
                      <a:pt x="0" y="666"/>
                    </a:lnTo>
                    <a:lnTo>
                      <a:pt x="4" y="695"/>
                    </a:lnTo>
                    <a:lnTo>
                      <a:pt x="20" y="723"/>
                    </a:lnTo>
                    <a:lnTo>
                      <a:pt x="20" y="723"/>
                    </a:lnTo>
                    <a:lnTo>
                      <a:pt x="37" y="760"/>
                    </a:lnTo>
                    <a:lnTo>
                      <a:pt x="49" y="801"/>
                    </a:lnTo>
                    <a:lnTo>
                      <a:pt x="65" y="887"/>
                    </a:lnTo>
                    <a:lnTo>
                      <a:pt x="77" y="932"/>
                    </a:lnTo>
                    <a:lnTo>
                      <a:pt x="86" y="964"/>
                    </a:lnTo>
                    <a:lnTo>
                      <a:pt x="98" y="993"/>
                    </a:lnTo>
                    <a:lnTo>
                      <a:pt x="106" y="1005"/>
                    </a:lnTo>
                    <a:lnTo>
                      <a:pt x="118" y="1013"/>
                    </a:lnTo>
                    <a:lnTo>
                      <a:pt x="118" y="1013"/>
                    </a:lnTo>
                    <a:lnTo>
                      <a:pt x="126" y="1021"/>
                    </a:lnTo>
                    <a:lnTo>
                      <a:pt x="135" y="1030"/>
                    </a:lnTo>
                    <a:lnTo>
                      <a:pt x="147" y="1054"/>
                    </a:lnTo>
                    <a:lnTo>
                      <a:pt x="171" y="1119"/>
                    </a:lnTo>
                    <a:lnTo>
                      <a:pt x="184" y="1152"/>
                    </a:lnTo>
                    <a:lnTo>
                      <a:pt x="196" y="1181"/>
                    </a:lnTo>
                    <a:lnTo>
                      <a:pt x="204" y="1193"/>
                    </a:lnTo>
                    <a:lnTo>
                      <a:pt x="216" y="1201"/>
                    </a:lnTo>
                    <a:lnTo>
                      <a:pt x="228" y="1205"/>
                    </a:lnTo>
                    <a:lnTo>
                      <a:pt x="241" y="1209"/>
                    </a:lnTo>
                    <a:lnTo>
                      <a:pt x="241" y="1209"/>
                    </a:lnTo>
                    <a:lnTo>
                      <a:pt x="302" y="1217"/>
                    </a:lnTo>
                    <a:lnTo>
                      <a:pt x="363" y="1230"/>
                    </a:lnTo>
                    <a:lnTo>
                      <a:pt x="388" y="1238"/>
                    </a:lnTo>
                    <a:lnTo>
                      <a:pt x="404" y="1250"/>
                    </a:lnTo>
                    <a:lnTo>
                      <a:pt x="416" y="1262"/>
                    </a:lnTo>
                    <a:lnTo>
                      <a:pt x="420" y="1267"/>
                    </a:lnTo>
                    <a:lnTo>
                      <a:pt x="420" y="1275"/>
                    </a:lnTo>
                    <a:lnTo>
                      <a:pt x="420" y="1275"/>
                    </a:lnTo>
                    <a:lnTo>
                      <a:pt x="416" y="1307"/>
                    </a:lnTo>
                    <a:lnTo>
                      <a:pt x="420" y="1340"/>
                    </a:lnTo>
                    <a:lnTo>
                      <a:pt x="433" y="1365"/>
                    </a:lnTo>
                    <a:lnTo>
                      <a:pt x="441" y="1373"/>
                    </a:lnTo>
                    <a:lnTo>
                      <a:pt x="449" y="1381"/>
                    </a:lnTo>
                    <a:lnTo>
                      <a:pt x="449" y="1381"/>
                    </a:lnTo>
                    <a:lnTo>
                      <a:pt x="461" y="1381"/>
                    </a:lnTo>
                    <a:lnTo>
                      <a:pt x="473" y="1381"/>
                    </a:lnTo>
                    <a:lnTo>
                      <a:pt x="506" y="1369"/>
                    </a:lnTo>
                    <a:lnTo>
                      <a:pt x="522" y="1360"/>
                    </a:lnTo>
                    <a:lnTo>
                      <a:pt x="543" y="1356"/>
                    </a:lnTo>
                    <a:lnTo>
                      <a:pt x="563" y="1356"/>
                    </a:lnTo>
                    <a:lnTo>
                      <a:pt x="584" y="1360"/>
                    </a:lnTo>
                    <a:lnTo>
                      <a:pt x="584" y="1360"/>
                    </a:lnTo>
                    <a:lnTo>
                      <a:pt x="612" y="1373"/>
                    </a:lnTo>
                    <a:lnTo>
                      <a:pt x="653" y="1397"/>
                    </a:lnTo>
                    <a:lnTo>
                      <a:pt x="698" y="1426"/>
                    </a:lnTo>
                    <a:lnTo>
                      <a:pt x="747" y="1450"/>
                    </a:lnTo>
                    <a:lnTo>
                      <a:pt x="796" y="1471"/>
                    </a:lnTo>
                    <a:lnTo>
                      <a:pt x="816" y="1479"/>
                    </a:lnTo>
                    <a:lnTo>
                      <a:pt x="837" y="1483"/>
                    </a:lnTo>
                    <a:lnTo>
                      <a:pt x="857" y="1483"/>
                    </a:lnTo>
                    <a:lnTo>
                      <a:pt x="874" y="1479"/>
                    </a:lnTo>
                    <a:lnTo>
                      <a:pt x="890" y="1471"/>
                    </a:lnTo>
                    <a:lnTo>
                      <a:pt x="898" y="1454"/>
                    </a:lnTo>
                    <a:lnTo>
                      <a:pt x="898" y="1454"/>
                    </a:lnTo>
                    <a:lnTo>
                      <a:pt x="910" y="1438"/>
                    </a:lnTo>
                    <a:lnTo>
                      <a:pt x="927" y="1426"/>
                    </a:lnTo>
                    <a:lnTo>
                      <a:pt x="943" y="1414"/>
                    </a:lnTo>
                    <a:lnTo>
                      <a:pt x="959" y="1405"/>
                    </a:lnTo>
                    <a:lnTo>
                      <a:pt x="1041" y="1373"/>
                    </a:lnTo>
                    <a:lnTo>
                      <a:pt x="1061" y="1365"/>
                    </a:lnTo>
                    <a:lnTo>
                      <a:pt x="1078" y="1356"/>
                    </a:lnTo>
                    <a:lnTo>
                      <a:pt x="1090" y="1344"/>
                    </a:lnTo>
                    <a:lnTo>
                      <a:pt x="1098" y="1328"/>
                    </a:lnTo>
                    <a:lnTo>
                      <a:pt x="1106" y="1307"/>
                    </a:lnTo>
                    <a:lnTo>
                      <a:pt x="1106" y="1287"/>
                    </a:lnTo>
                    <a:lnTo>
                      <a:pt x="1102" y="1258"/>
                    </a:lnTo>
                    <a:lnTo>
                      <a:pt x="1090" y="1230"/>
                    </a:lnTo>
                    <a:lnTo>
                      <a:pt x="1090" y="1230"/>
                    </a:lnTo>
                    <a:lnTo>
                      <a:pt x="1086" y="1213"/>
                    </a:lnTo>
                    <a:lnTo>
                      <a:pt x="1086" y="1193"/>
                    </a:lnTo>
                    <a:lnTo>
                      <a:pt x="1086" y="1177"/>
                    </a:lnTo>
                    <a:lnTo>
                      <a:pt x="1090" y="1160"/>
                    </a:lnTo>
                    <a:lnTo>
                      <a:pt x="1110" y="1124"/>
                    </a:lnTo>
                    <a:lnTo>
                      <a:pt x="1135" y="1083"/>
                    </a:lnTo>
                    <a:lnTo>
                      <a:pt x="1204" y="993"/>
                    </a:lnTo>
                    <a:lnTo>
                      <a:pt x="1237" y="940"/>
                    </a:lnTo>
                    <a:lnTo>
                      <a:pt x="1270" y="883"/>
                    </a:lnTo>
                    <a:lnTo>
                      <a:pt x="1298" y="817"/>
                    </a:lnTo>
                    <a:lnTo>
                      <a:pt x="1310" y="780"/>
                    </a:lnTo>
                    <a:lnTo>
                      <a:pt x="1319" y="744"/>
                    </a:lnTo>
                    <a:lnTo>
                      <a:pt x="1323" y="703"/>
                    </a:lnTo>
                    <a:lnTo>
                      <a:pt x="1323" y="662"/>
                    </a:lnTo>
                    <a:lnTo>
                      <a:pt x="1323" y="621"/>
                    </a:lnTo>
                    <a:lnTo>
                      <a:pt x="1319" y="572"/>
                    </a:lnTo>
                    <a:lnTo>
                      <a:pt x="1310" y="523"/>
                    </a:lnTo>
                    <a:lnTo>
                      <a:pt x="1294" y="474"/>
                    </a:lnTo>
                    <a:lnTo>
                      <a:pt x="1278" y="421"/>
                    </a:lnTo>
                    <a:lnTo>
                      <a:pt x="1253" y="364"/>
                    </a:lnTo>
                    <a:lnTo>
                      <a:pt x="1225" y="307"/>
                    </a:lnTo>
                    <a:lnTo>
                      <a:pt x="1188" y="241"/>
                    </a:lnTo>
                    <a:lnTo>
                      <a:pt x="1147" y="176"/>
                    </a:lnTo>
                    <a:lnTo>
                      <a:pt x="1102" y="110"/>
                    </a:lnTo>
                    <a:lnTo>
                      <a:pt x="1102" y="110"/>
                    </a:lnTo>
                    <a:close/>
                  </a:path>
                </a:pathLst>
              </a:custGeom>
              <a:solidFill>
                <a:srgbClr val="C5784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77" name="Freeform 53"/>
              <p:cNvSpPr>
                <a:spLocks/>
              </p:cNvSpPr>
              <p:nvPr/>
            </p:nvSpPr>
            <p:spPr bwMode="auto">
              <a:xfrm>
                <a:off x="2704" y="543"/>
                <a:ext cx="310" cy="515"/>
              </a:xfrm>
              <a:custGeom>
                <a:avLst/>
                <a:gdLst/>
                <a:ahLst/>
                <a:cxnLst>
                  <a:cxn ang="0">
                    <a:pos x="208" y="262"/>
                  </a:cxn>
                  <a:cxn ang="0">
                    <a:pos x="208" y="262"/>
                  </a:cxn>
                  <a:cxn ang="0">
                    <a:pos x="217" y="254"/>
                  </a:cxn>
                  <a:cxn ang="0">
                    <a:pos x="225" y="245"/>
                  </a:cxn>
                  <a:cxn ang="0">
                    <a:pos x="249" y="233"/>
                  </a:cxn>
                  <a:cxn ang="0">
                    <a:pos x="274" y="217"/>
                  </a:cxn>
                  <a:cxn ang="0">
                    <a:pos x="286" y="205"/>
                  </a:cxn>
                  <a:cxn ang="0">
                    <a:pos x="290" y="192"/>
                  </a:cxn>
                  <a:cxn ang="0">
                    <a:pos x="290" y="192"/>
                  </a:cxn>
                  <a:cxn ang="0">
                    <a:pos x="302" y="155"/>
                  </a:cxn>
                  <a:cxn ang="0">
                    <a:pos x="310" y="115"/>
                  </a:cxn>
                  <a:cxn ang="0">
                    <a:pos x="310" y="74"/>
                  </a:cxn>
                  <a:cxn ang="0">
                    <a:pos x="306" y="33"/>
                  </a:cxn>
                  <a:cxn ang="0">
                    <a:pos x="290" y="0"/>
                  </a:cxn>
                  <a:cxn ang="0">
                    <a:pos x="168" y="37"/>
                  </a:cxn>
                  <a:cxn ang="0">
                    <a:pos x="12" y="209"/>
                  </a:cxn>
                  <a:cxn ang="0">
                    <a:pos x="33" y="254"/>
                  </a:cxn>
                  <a:cxn ang="0">
                    <a:pos x="33" y="254"/>
                  </a:cxn>
                  <a:cxn ang="0">
                    <a:pos x="25" y="262"/>
                  </a:cxn>
                  <a:cxn ang="0">
                    <a:pos x="12" y="278"/>
                  </a:cxn>
                  <a:cxn ang="0">
                    <a:pos x="12" y="278"/>
                  </a:cxn>
                  <a:cxn ang="0">
                    <a:pos x="8" y="286"/>
                  </a:cxn>
                  <a:cxn ang="0">
                    <a:pos x="12" y="298"/>
                  </a:cxn>
                  <a:cxn ang="0">
                    <a:pos x="21" y="327"/>
                  </a:cxn>
                  <a:cxn ang="0">
                    <a:pos x="37" y="364"/>
                  </a:cxn>
                  <a:cxn ang="0">
                    <a:pos x="12" y="380"/>
                  </a:cxn>
                  <a:cxn ang="0">
                    <a:pos x="8" y="409"/>
                  </a:cxn>
                  <a:cxn ang="0">
                    <a:pos x="45" y="413"/>
                  </a:cxn>
                  <a:cxn ang="0">
                    <a:pos x="25" y="446"/>
                  </a:cxn>
                  <a:cxn ang="0">
                    <a:pos x="25" y="446"/>
                  </a:cxn>
                  <a:cxn ang="0">
                    <a:pos x="29" y="462"/>
                  </a:cxn>
                  <a:cxn ang="0">
                    <a:pos x="29" y="474"/>
                  </a:cxn>
                  <a:cxn ang="0">
                    <a:pos x="29" y="478"/>
                  </a:cxn>
                  <a:cxn ang="0">
                    <a:pos x="21" y="482"/>
                  </a:cxn>
                  <a:cxn ang="0">
                    <a:pos x="21" y="482"/>
                  </a:cxn>
                  <a:cxn ang="0">
                    <a:pos x="12" y="490"/>
                  </a:cxn>
                  <a:cxn ang="0">
                    <a:pos x="4" y="503"/>
                  </a:cxn>
                  <a:cxn ang="0">
                    <a:pos x="0" y="515"/>
                  </a:cxn>
                  <a:cxn ang="0">
                    <a:pos x="0" y="515"/>
                  </a:cxn>
                  <a:cxn ang="0">
                    <a:pos x="0" y="515"/>
                  </a:cxn>
                  <a:cxn ang="0">
                    <a:pos x="0" y="515"/>
                  </a:cxn>
                  <a:cxn ang="0">
                    <a:pos x="37" y="503"/>
                  </a:cxn>
                  <a:cxn ang="0">
                    <a:pos x="74" y="478"/>
                  </a:cxn>
                  <a:cxn ang="0">
                    <a:pos x="98" y="454"/>
                  </a:cxn>
                  <a:cxn ang="0">
                    <a:pos x="123" y="421"/>
                  </a:cxn>
                  <a:cxn ang="0">
                    <a:pos x="147" y="384"/>
                  </a:cxn>
                  <a:cxn ang="0">
                    <a:pos x="168" y="347"/>
                  </a:cxn>
                  <a:cxn ang="0">
                    <a:pos x="208" y="262"/>
                  </a:cxn>
                  <a:cxn ang="0">
                    <a:pos x="208" y="262"/>
                  </a:cxn>
                </a:cxnLst>
                <a:rect l="0" t="0" r="r" b="b"/>
                <a:pathLst>
                  <a:path w="310" h="515">
                    <a:moveTo>
                      <a:pt x="208" y="262"/>
                    </a:moveTo>
                    <a:lnTo>
                      <a:pt x="208" y="262"/>
                    </a:lnTo>
                    <a:lnTo>
                      <a:pt x="217" y="254"/>
                    </a:lnTo>
                    <a:lnTo>
                      <a:pt x="225" y="245"/>
                    </a:lnTo>
                    <a:lnTo>
                      <a:pt x="249" y="233"/>
                    </a:lnTo>
                    <a:lnTo>
                      <a:pt x="274" y="217"/>
                    </a:lnTo>
                    <a:lnTo>
                      <a:pt x="286" y="205"/>
                    </a:lnTo>
                    <a:lnTo>
                      <a:pt x="290" y="192"/>
                    </a:lnTo>
                    <a:lnTo>
                      <a:pt x="290" y="192"/>
                    </a:lnTo>
                    <a:lnTo>
                      <a:pt x="302" y="155"/>
                    </a:lnTo>
                    <a:lnTo>
                      <a:pt x="310" y="115"/>
                    </a:lnTo>
                    <a:lnTo>
                      <a:pt x="310" y="74"/>
                    </a:lnTo>
                    <a:lnTo>
                      <a:pt x="306" y="33"/>
                    </a:lnTo>
                    <a:lnTo>
                      <a:pt x="290" y="0"/>
                    </a:lnTo>
                    <a:lnTo>
                      <a:pt x="168" y="37"/>
                    </a:lnTo>
                    <a:lnTo>
                      <a:pt x="12" y="209"/>
                    </a:lnTo>
                    <a:lnTo>
                      <a:pt x="33" y="254"/>
                    </a:lnTo>
                    <a:lnTo>
                      <a:pt x="33" y="254"/>
                    </a:lnTo>
                    <a:lnTo>
                      <a:pt x="25" y="262"/>
                    </a:lnTo>
                    <a:lnTo>
                      <a:pt x="12" y="278"/>
                    </a:lnTo>
                    <a:lnTo>
                      <a:pt x="12" y="278"/>
                    </a:lnTo>
                    <a:lnTo>
                      <a:pt x="8" y="286"/>
                    </a:lnTo>
                    <a:lnTo>
                      <a:pt x="12" y="298"/>
                    </a:lnTo>
                    <a:lnTo>
                      <a:pt x="21" y="327"/>
                    </a:lnTo>
                    <a:lnTo>
                      <a:pt x="37" y="364"/>
                    </a:lnTo>
                    <a:lnTo>
                      <a:pt x="12" y="380"/>
                    </a:lnTo>
                    <a:lnTo>
                      <a:pt x="8" y="409"/>
                    </a:lnTo>
                    <a:lnTo>
                      <a:pt x="45" y="413"/>
                    </a:lnTo>
                    <a:lnTo>
                      <a:pt x="25" y="446"/>
                    </a:lnTo>
                    <a:lnTo>
                      <a:pt x="25" y="446"/>
                    </a:lnTo>
                    <a:lnTo>
                      <a:pt x="29" y="462"/>
                    </a:lnTo>
                    <a:lnTo>
                      <a:pt x="29" y="474"/>
                    </a:lnTo>
                    <a:lnTo>
                      <a:pt x="29" y="478"/>
                    </a:lnTo>
                    <a:lnTo>
                      <a:pt x="21" y="482"/>
                    </a:lnTo>
                    <a:lnTo>
                      <a:pt x="21" y="482"/>
                    </a:lnTo>
                    <a:lnTo>
                      <a:pt x="12" y="490"/>
                    </a:lnTo>
                    <a:lnTo>
                      <a:pt x="4" y="503"/>
                    </a:lnTo>
                    <a:lnTo>
                      <a:pt x="0" y="515"/>
                    </a:lnTo>
                    <a:lnTo>
                      <a:pt x="0" y="515"/>
                    </a:lnTo>
                    <a:lnTo>
                      <a:pt x="0" y="515"/>
                    </a:lnTo>
                    <a:lnTo>
                      <a:pt x="0" y="515"/>
                    </a:lnTo>
                    <a:lnTo>
                      <a:pt x="37" y="503"/>
                    </a:lnTo>
                    <a:lnTo>
                      <a:pt x="74" y="478"/>
                    </a:lnTo>
                    <a:lnTo>
                      <a:pt x="98" y="454"/>
                    </a:lnTo>
                    <a:lnTo>
                      <a:pt x="123" y="421"/>
                    </a:lnTo>
                    <a:lnTo>
                      <a:pt x="147" y="384"/>
                    </a:lnTo>
                    <a:lnTo>
                      <a:pt x="168" y="347"/>
                    </a:lnTo>
                    <a:lnTo>
                      <a:pt x="208" y="262"/>
                    </a:lnTo>
                    <a:lnTo>
                      <a:pt x="208" y="262"/>
                    </a:lnTo>
                    <a:close/>
                  </a:path>
                </a:pathLst>
              </a:custGeom>
              <a:solidFill>
                <a:srgbClr val="D89F5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78" name="Freeform 54"/>
              <p:cNvSpPr>
                <a:spLocks/>
              </p:cNvSpPr>
              <p:nvPr/>
            </p:nvSpPr>
            <p:spPr bwMode="auto">
              <a:xfrm>
                <a:off x="2704" y="576"/>
                <a:ext cx="890" cy="850"/>
              </a:xfrm>
              <a:custGeom>
                <a:avLst/>
                <a:gdLst/>
                <a:ahLst/>
                <a:cxnLst>
                  <a:cxn ang="0">
                    <a:pos x="633" y="772"/>
                  </a:cxn>
                  <a:cxn ang="0">
                    <a:pos x="690" y="752"/>
                  </a:cxn>
                  <a:cxn ang="0">
                    <a:pos x="743" y="735"/>
                  </a:cxn>
                  <a:cxn ang="0">
                    <a:pos x="768" y="666"/>
                  </a:cxn>
                  <a:cxn ang="0">
                    <a:pos x="776" y="649"/>
                  </a:cxn>
                  <a:cxn ang="0">
                    <a:pos x="878" y="576"/>
                  </a:cxn>
                  <a:cxn ang="0">
                    <a:pos x="878" y="547"/>
                  </a:cxn>
                  <a:cxn ang="0">
                    <a:pos x="882" y="470"/>
                  </a:cxn>
                  <a:cxn ang="0">
                    <a:pos x="890" y="445"/>
                  </a:cxn>
                  <a:cxn ang="0">
                    <a:pos x="878" y="408"/>
                  </a:cxn>
                  <a:cxn ang="0">
                    <a:pos x="854" y="372"/>
                  </a:cxn>
                  <a:cxn ang="0">
                    <a:pos x="845" y="363"/>
                  </a:cxn>
                  <a:cxn ang="0">
                    <a:pos x="813" y="343"/>
                  </a:cxn>
                  <a:cxn ang="0">
                    <a:pos x="821" y="323"/>
                  </a:cxn>
                  <a:cxn ang="0">
                    <a:pos x="833" y="290"/>
                  </a:cxn>
                  <a:cxn ang="0">
                    <a:pos x="825" y="274"/>
                  </a:cxn>
                  <a:cxn ang="0">
                    <a:pos x="829" y="261"/>
                  </a:cxn>
                  <a:cxn ang="0">
                    <a:pos x="731" y="196"/>
                  </a:cxn>
                  <a:cxn ang="0">
                    <a:pos x="453" y="41"/>
                  </a:cxn>
                  <a:cxn ang="0">
                    <a:pos x="315" y="16"/>
                  </a:cxn>
                  <a:cxn ang="0">
                    <a:pos x="310" y="41"/>
                  </a:cxn>
                  <a:cxn ang="0">
                    <a:pos x="290" y="159"/>
                  </a:cxn>
                  <a:cxn ang="0">
                    <a:pos x="274" y="184"/>
                  </a:cxn>
                  <a:cxn ang="0">
                    <a:pos x="217" y="221"/>
                  </a:cxn>
                  <a:cxn ang="0">
                    <a:pos x="168" y="314"/>
                  </a:cxn>
                  <a:cxn ang="0">
                    <a:pos x="98" y="421"/>
                  </a:cxn>
                  <a:cxn ang="0">
                    <a:pos x="0" y="482"/>
                  </a:cxn>
                  <a:cxn ang="0">
                    <a:pos x="25" y="523"/>
                  </a:cxn>
                  <a:cxn ang="0">
                    <a:pos x="45" y="539"/>
                  </a:cxn>
                  <a:cxn ang="0">
                    <a:pos x="45" y="572"/>
                  </a:cxn>
                  <a:cxn ang="0">
                    <a:pos x="25" y="592"/>
                  </a:cxn>
                  <a:cxn ang="0">
                    <a:pos x="17" y="617"/>
                  </a:cxn>
                  <a:cxn ang="0">
                    <a:pos x="21" y="637"/>
                  </a:cxn>
                  <a:cxn ang="0">
                    <a:pos x="33" y="637"/>
                  </a:cxn>
                  <a:cxn ang="0">
                    <a:pos x="41" y="645"/>
                  </a:cxn>
                  <a:cxn ang="0">
                    <a:pos x="25" y="666"/>
                  </a:cxn>
                  <a:cxn ang="0">
                    <a:pos x="12" y="694"/>
                  </a:cxn>
                  <a:cxn ang="0">
                    <a:pos x="29" y="703"/>
                  </a:cxn>
                  <a:cxn ang="0">
                    <a:pos x="45" y="707"/>
                  </a:cxn>
                  <a:cxn ang="0">
                    <a:pos x="82" y="743"/>
                  </a:cxn>
                  <a:cxn ang="0">
                    <a:pos x="135" y="805"/>
                  </a:cxn>
                  <a:cxn ang="0">
                    <a:pos x="323" y="813"/>
                  </a:cxn>
                  <a:cxn ang="0">
                    <a:pos x="392" y="796"/>
                  </a:cxn>
                  <a:cxn ang="0">
                    <a:pos x="453" y="776"/>
                  </a:cxn>
                  <a:cxn ang="0">
                    <a:pos x="486" y="792"/>
                  </a:cxn>
                  <a:cxn ang="0">
                    <a:pos x="498" y="821"/>
                  </a:cxn>
                  <a:cxn ang="0">
                    <a:pos x="555" y="850"/>
                  </a:cxn>
                  <a:cxn ang="0">
                    <a:pos x="596" y="829"/>
                  </a:cxn>
                  <a:cxn ang="0">
                    <a:pos x="596" y="796"/>
                  </a:cxn>
                </a:cxnLst>
                <a:rect l="0" t="0" r="r" b="b"/>
                <a:pathLst>
                  <a:path w="890" h="850">
                    <a:moveTo>
                      <a:pt x="596" y="796"/>
                    </a:moveTo>
                    <a:lnTo>
                      <a:pt x="596" y="796"/>
                    </a:lnTo>
                    <a:lnTo>
                      <a:pt x="633" y="772"/>
                    </a:lnTo>
                    <a:lnTo>
                      <a:pt x="662" y="760"/>
                    </a:lnTo>
                    <a:lnTo>
                      <a:pt x="678" y="752"/>
                    </a:lnTo>
                    <a:lnTo>
                      <a:pt x="690" y="752"/>
                    </a:lnTo>
                    <a:lnTo>
                      <a:pt x="690" y="752"/>
                    </a:lnTo>
                    <a:lnTo>
                      <a:pt x="723" y="747"/>
                    </a:lnTo>
                    <a:lnTo>
                      <a:pt x="743" y="735"/>
                    </a:lnTo>
                    <a:lnTo>
                      <a:pt x="756" y="719"/>
                    </a:lnTo>
                    <a:lnTo>
                      <a:pt x="764" y="703"/>
                    </a:lnTo>
                    <a:lnTo>
                      <a:pt x="768" y="666"/>
                    </a:lnTo>
                    <a:lnTo>
                      <a:pt x="772" y="654"/>
                    </a:lnTo>
                    <a:lnTo>
                      <a:pt x="776" y="649"/>
                    </a:lnTo>
                    <a:lnTo>
                      <a:pt x="776" y="649"/>
                    </a:lnTo>
                    <a:lnTo>
                      <a:pt x="837" y="613"/>
                    </a:lnTo>
                    <a:lnTo>
                      <a:pt x="870" y="588"/>
                    </a:lnTo>
                    <a:lnTo>
                      <a:pt x="878" y="576"/>
                    </a:lnTo>
                    <a:lnTo>
                      <a:pt x="882" y="568"/>
                    </a:lnTo>
                    <a:lnTo>
                      <a:pt x="882" y="568"/>
                    </a:lnTo>
                    <a:lnTo>
                      <a:pt x="878" y="547"/>
                    </a:lnTo>
                    <a:lnTo>
                      <a:pt x="874" y="519"/>
                    </a:lnTo>
                    <a:lnTo>
                      <a:pt x="878" y="486"/>
                    </a:lnTo>
                    <a:lnTo>
                      <a:pt x="882" y="470"/>
                    </a:lnTo>
                    <a:lnTo>
                      <a:pt x="886" y="457"/>
                    </a:lnTo>
                    <a:lnTo>
                      <a:pt x="886" y="457"/>
                    </a:lnTo>
                    <a:lnTo>
                      <a:pt x="890" y="445"/>
                    </a:lnTo>
                    <a:lnTo>
                      <a:pt x="890" y="433"/>
                    </a:lnTo>
                    <a:lnTo>
                      <a:pt x="886" y="421"/>
                    </a:lnTo>
                    <a:lnTo>
                      <a:pt x="878" y="408"/>
                    </a:lnTo>
                    <a:lnTo>
                      <a:pt x="862" y="388"/>
                    </a:lnTo>
                    <a:lnTo>
                      <a:pt x="858" y="380"/>
                    </a:lnTo>
                    <a:lnTo>
                      <a:pt x="854" y="372"/>
                    </a:lnTo>
                    <a:lnTo>
                      <a:pt x="854" y="372"/>
                    </a:lnTo>
                    <a:lnTo>
                      <a:pt x="849" y="368"/>
                    </a:lnTo>
                    <a:lnTo>
                      <a:pt x="845" y="363"/>
                    </a:lnTo>
                    <a:lnTo>
                      <a:pt x="825" y="355"/>
                    </a:lnTo>
                    <a:lnTo>
                      <a:pt x="817" y="351"/>
                    </a:lnTo>
                    <a:lnTo>
                      <a:pt x="813" y="343"/>
                    </a:lnTo>
                    <a:lnTo>
                      <a:pt x="813" y="335"/>
                    </a:lnTo>
                    <a:lnTo>
                      <a:pt x="821" y="323"/>
                    </a:lnTo>
                    <a:lnTo>
                      <a:pt x="821" y="323"/>
                    </a:lnTo>
                    <a:lnTo>
                      <a:pt x="829" y="306"/>
                    </a:lnTo>
                    <a:lnTo>
                      <a:pt x="833" y="298"/>
                    </a:lnTo>
                    <a:lnTo>
                      <a:pt x="833" y="290"/>
                    </a:lnTo>
                    <a:lnTo>
                      <a:pt x="833" y="282"/>
                    </a:lnTo>
                    <a:lnTo>
                      <a:pt x="829" y="274"/>
                    </a:lnTo>
                    <a:lnTo>
                      <a:pt x="825" y="274"/>
                    </a:lnTo>
                    <a:lnTo>
                      <a:pt x="829" y="270"/>
                    </a:lnTo>
                    <a:lnTo>
                      <a:pt x="829" y="270"/>
                    </a:lnTo>
                    <a:lnTo>
                      <a:pt x="829" y="261"/>
                    </a:lnTo>
                    <a:lnTo>
                      <a:pt x="817" y="253"/>
                    </a:lnTo>
                    <a:lnTo>
                      <a:pt x="784" y="229"/>
                    </a:lnTo>
                    <a:lnTo>
                      <a:pt x="731" y="196"/>
                    </a:lnTo>
                    <a:lnTo>
                      <a:pt x="617" y="131"/>
                    </a:lnTo>
                    <a:lnTo>
                      <a:pt x="511" y="118"/>
                    </a:lnTo>
                    <a:lnTo>
                      <a:pt x="453" y="41"/>
                    </a:lnTo>
                    <a:lnTo>
                      <a:pt x="413" y="41"/>
                    </a:lnTo>
                    <a:lnTo>
                      <a:pt x="364" y="0"/>
                    </a:lnTo>
                    <a:lnTo>
                      <a:pt x="315" y="16"/>
                    </a:lnTo>
                    <a:lnTo>
                      <a:pt x="306" y="0"/>
                    </a:lnTo>
                    <a:lnTo>
                      <a:pt x="306" y="0"/>
                    </a:lnTo>
                    <a:lnTo>
                      <a:pt x="310" y="41"/>
                    </a:lnTo>
                    <a:lnTo>
                      <a:pt x="310" y="82"/>
                    </a:lnTo>
                    <a:lnTo>
                      <a:pt x="302" y="122"/>
                    </a:lnTo>
                    <a:lnTo>
                      <a:pt x="290" y="159"/>
                    </a:lnTo>
                    <a:lnTo>
                      <a:pt x="290" y="159"/>
                    </a:lnTo>
                    <a:lnTo>
                      <a:pt x="286" y="172"/>
                    </a:lnTo>
                    <a:lnTo>
                      <a:pt x="274" y="184"/>
                    </a:lnTo>
                    <a:lnTo>
                      <a:pt x="249" y="200"/>
                    </a:lnTo>
                    <a:lnTo>
                      <a:pt x="225" y="212"/>
                    </a:lnTo>
                    <a:lnTo>
                      <a:pt x="217" y="221"/>
                    </a:lnTo>
                    <a:lnTo>
                      <a:pt x="208" y="229"/>
                    </a:lnTo>
                    <a:lnTo>
                      <a:pt x="208" y="229"/>
                    </a:lnTo>
                    <a:lnTo>
                      <a:pt x="168" y="314"/>
                    </a:lnTo>
                    <a:lnTo>
                      <a:pt x="147" y="351"/>
                    </a:lnTo>
                    <a:lnTo>
                      <a:pt x="123" y="388"/>
                    </a:lnTo>
                    <a:lnTo>
                      <a:pt x="98" y="421"/>
                    </a:lnTo>
                    <a:lnTo>
                      <a:pt x="74" y="445"/>
                    </a:lnTo>
                    <a:lnTo>
                      <a:pt x="37" y="470"/>
                    </a:lnTo>
                    <a:lnTo>
                      <a:pt x="0" y="482"/>
                    </a:lnTo>
                    <a:lnTo>
                      <a:pt x="0" y="482"/>
                    </a:lnTo>
                    <a:lnTo>
                      <a:pt x="12" y="506"/>
                    </a:lnTo>
                    <a:lnTo>
                      <a:pt x="25" y="523"/>
                    </a:lnTo>
                    <a:lnTo>
                      <a:pt x="37" y="535"/>
                    </a:lnTo>
                    <a:lnTo>
                      <a:pt x="37" y="535"/>
                    </a:lnTo>
                    <a:lnTo>
                      <a:pt x="45" y="539"/>
                    </a:lnTo>
                    <a:lnTo>
                      <a:pt x="53" y="551"/>
                    </a:lnTo>
                    <a:lnTo>
                      <a:pt x="53" y="564"/>
                    </a:lnTo>
                    <a:lnTo>
                      <a:pt x="45" y="572"/>
                    </a:lnTo>
                    <a:lnTo>
                      <a:pt x="45" y="572"/>
                    </a:lnTo>
                    <a:lnTo>
                      <a:pt x="33" y="580"/>
                    </a:lnTo>
                    <a:lnTo>
                      <a:pt x="25" y="592"/>
                    </a:lnTo>
                    <a:lnTo>
                      <a:pt x="21" y="605"/>
                    </a:lnTo>
                    <a:lnTo>
                      <a:pt x="21" y="605"/>
                    </a:lnTo>
                    <a:lnTo>
                      <a:pt x="17" y="617"/>
                    </a:lnTo>
                    <a:lnTo>
                      <a:pt x="17" y="629"/>
                    </a:lnTo>
                    <a:lnTo>
                      <a:pt x="17" y="633"/>
                    </a:lnTo>
                    <a:lnTo>
                      <a:pt x="21" y="637"/>
                    </a:lnTo>
                    <a:lnTo>
                      <a:pt x="21" y="637"/>
                    </a:lnTo>
                    <a:lnTo>
                      <a:pt x="29" y="637"/>
                    </a:lnTo>
                    <a:lnTo>
                      <a:pt x="33" y="637"/>
                    </a:lnTo>
                    <a:lnTo>
                      <a:pt x="41" y="629"/>
                    </a:lnTo>
                    <a:lnTo>
                      <a:pt x="41" y="629"/>
                    </a:lnTo>
                    <a:lnTo>
                      <a:pt x="41" y="645"/>
                    </a:lnTo>
                    <a:lnTo>
                      <a:pt x="41" y="645"/>
                    </a:lnTo>
                    <a:lnTo>
                      <a:pt x="33" y="662"/>
                    </a:lnTo>
                    <a:lnTo>
                      <a:pt x="25" y="666"/>
                    </a:lnTo>
                    <a:lnTo>
                      <a:pt x="21" y="678"/>
                    </a:lnTo>
                    <a:lnTo>
                      <a:pt x="12" y="694"/>
                    </a:lnTo>
                    <a:lnTo>
                      <a:pt x="12" y="694"/>
                    </a:lnTo>
                    <a:lnTo>
                      <a:pt x="12" y="703"/>
                    </a:lnTo>
                    <a:lnTo>
                      <a:pt x="21" y="703"/>
                    </a:lnTo>
                    <a:lnTo>
                      <a:pt x="29" y="703"/>
                    </a:lnTo>
                    <a:lnTo>
                      <a:pt x="37" y="703"/>
                    </a:lnTo>
                    <a:lnTo>
                      <a:pt x="37" y="703"/>
                    </a:lnTo>
                    <a:lnTo>
                      <a:pt x="45" y="707"/>
                    </a:lnTo>
                    <a:lnTo>
                      <a:pt x="53" y="715"/>
                    </a:lnTo>
                    <a:lnTo>
                      <a:pt x="61" y="723"/>
                    </a:lnTo>
                    <a:lnTo>
                      <a:pt x="82" y="743"/>
                    </a:lnTo>
                    <a:lnTo>
                      <a:pt x="78" y="780"/>
                    </a:lnTo>
                    <a:lnTo>
                      <a:pt x="82" y="788"/>
                    </a:lnTo>
                    <a:lnTo>
                      <a:pt x="135" y="805"/>
                    </a:lnTo>
                    <a:lnTo>
                      <a:pt x="147" y="846"/>
                    </a:lnTo>
                    <a:lnTo>
                      <a:pt x="221" y="846"/>
                    </a:lnTo>
                    <a:lnTo>
                      <a:pt x="323" y="813"/>
                    </a:lnTo>
                    <a:lnTo>
                      <a:pt x="323" y="813"/>
                    </a:lnTo>
                    <a:lnTo>
                      <a:pt x="355" y="805"/>
                    </a:lnTo>
                    <a:lnTo>
                      <a:pt x="392" y="796"/>
                    </a:lnTo>
                    <a:lnTo>
                      <a:pt x="433" y="780"/>
                    </a:lnTo>
                    <a:lnTo>
                      <a:pt x="433" y="780"/>
                    </a:lnTo>
                    <a:lnTo>
                      <a:pt x="453" y="776"/>
                    </a:lnTo>
                    <a:lnTo>
                      <a:pt x="470" y="780"/>
                    </a:lnTo>
                    <a:lnTo>
                      <a:pt x="478" y="784"/>
                    </a:lnTo>
                    <a:lnTo>
                      <a:pt x="486" y="792"/>
                    </a:lnTo>
                    <a:lnTo>
                      <a:pt x="494" y="813"/>
                    </a:lnTo>
                    <a:lnTo>
                      <a:pt x="498" y="821"/>
                    </a:lnTo>
                    <a:lnTo>
                      <a:pt x="498" y="821"/>
                    </a:lnTo>
                    <a:lnTo>
                      <a:pt x="547" y="846"/>
                    </a:lnTo>
                    <a:lnTo>
                      <a:pt x="547" y="846"/>
                    </a:lnTo>
                    <a:lnTo>
                      <a:pt x="555" y="850"/>
                    </a:lnTo>
                    <a:lnTo>
                      <a:pt x="564" y="846"/>
                    </a:lnTo>
                    <a:lnTo>
                      <a:pt x="580" y="841"/>
                    </a:lnTo>
                    <a:lnTo>
                      <a:pt x="596" y="829"/>
                    </a:lnTo>
                    <a:lnTo>
                      <a:pt x="633" y="796"/>
                    </a:lnTo>
                    <a:lnTo>
                      <a:pt x="633" y="796"/>
                    </a:lnTo>
                    <a:lnTo>
                      <a:pt x="596" y="796"/>
                    </a:lnTo>
                    <a:lnTo>
                      <a:pt x="596" y="796"/>
                    </a:lnTo>
                    <a:close/>
                  </a:path>
                </a:pathLst>
              </a:custGeom>
              <a:solidFill>
                <a:srgbClr val="FCE88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79" name="Freeform 55"/>
              <p:cNvSpPr>
                <a:spLocks/>
              </p:cNvSpPr>
              <p:nvPr/>
            </p:nvSpPr>
            <p:spPr bwMode="auto">
              <a:xfrm>
                <a:off x="2476" y="1058"/>
                <a:ext cx="310" cy="298"/>
              </a:xfrm>
              <a:custGeom>
                <a:avLst/>
                <a:gdLst/>
                <a:ahLst/>
                <a:cxnLst>
                  <a:cxn ang="0">
                    <a:pos x="171" y="65"/>
                  </a:cxn>
                  <a:cxn ang="0">
                    <a:pos x="171" y="65"/>
                  </a:cxn>
                  <a:cxn ang="0">
                    <a:pos x="126" y="69"/>
                  </a:cxn>
                  <a:cxn ang="0">
                    <a:pos x="85" y="73"/>
                  </a:cxn>
                  <a:cxn ang="0">
                    <a:pos x="0" y="78"/>
                  </a:cxn>
                  <a:cxn ang="0">
                    <a:pos x="4" y="118"/>
                  </a:cxn>
                  <a:cxn ang="0">
                    <a:pos x="49" y="167"/>
                  </a:cxn>
                  <a:cxn ang="0">
                    <a:pos x="134" y="184"/>
                  </a:cxn>
                  <a:cxn ang="0">
                    <a:pos x="196" y="216"/>
                  </a:cxn>
                  <a:cxn ang="0">
                    <a:pos x="204" y="265"/>
                  </a:cxn>
                  <a:cxn ang="0">
                    <a:pos x="285" y="270"/>
                  </a:cxn>
                  <a:cxn ang="0">
                    <a:pos x="306" y="298"/>
                  </a:cxn>
                  <a:cxn ang="0">
                    <a:pos x="310" y="261"/>
                  </a:cxn>
                  <a:cxn ang="0">
                    <a:pos x="289" y="241"/>
                  </a:cxn>
                  <a:cxn ang="0">
                    <a:pos x="289" y="241"/>
                  </a:cxn>
                  <a:cxn ang="0">
                    <a:pos x="281" y="233"/>
                  </a:cxn>
                  <a:cxn ang="0">
                    <a:pos x="273" y="225"/>
                  </a:cxn>
                  <a:cxn ang="0">
                    <a:pos x="265" y="221"/>
                  </a:cxn>
                  <a:cxn ang="0">
                    <a:pos x="265" y="221"/>
                  </a:cxn>
                  <a:cxn ang="0">
                    <a:pos x="257" y="221"/>
                  </a:cxn>
                  <a:cxn ang="0">
                    <a:pos x="249" y="221"/>
                  </a:cxn>
                  <a:cxn ang="0">
                    <a:pos x="240" y="221"/>
                  </a:cxn>
                  <a:cxn ang="0">
                    <a:pos x="240" y="212"/>
                  </a:cxn>
                  <a:cxn ang="0">
                    <a:pos x="240" y="212"/>
                  </a:cxn>
                  <a:cxn ang="0">
                    <a:pos x="249" y="196"/>
                  </a:cxn>
                  <a:cxn ang="0">
                    <a:pos x="253" y="184"/>
                  </a:cxn>
                  <a:cxn ang="0">
                    <a:pos x="261" y="180"/>
                  </a:cxn>
                  <a:cxn ang="0">
                    <a:pos x="269" y="163"/>
                  </a:cxn>
                  <a:cxn ang="0">
                    <a:pos x="269" y="163"/>
                  </a:cxn>
                  <a:cxn ang="0">
                    <a:pos x="269" y="147"/>
                  </a:cxn>
                  <a:cxn ang="0">
                    <a:pos x="269" y="147"/>
                  </a:cxn>
                  <a:cxn ang="0">
                    <a:pos x="261" y="155"/>
                  </a:cxn>
                  <a:cxn ang="0">
                    <a:pos x="257" y="155"/>
                  </a:cxn>
                  <a:cxn ang="0">
                    <a:pos x="249" y="155"/>
                  </a:cxn>
                  <a:cxn ang="0">
                    <a:pos x="249" y="155"/>
                  </a:cxn>
                  <a:cxn ang="0">
                    <a:pos x="245" y="151"/>
                  </a:cxn>
                  <a:cxn ang="0">
                    <a:pos x="245" y="147"/>
                  </a:cxn>
                  <a:cxn ang="0">
                    <a:pos x="245" y="135"/>
                  </a:cxn>
                  <a:cxn ang="0">
                    <a:pos x="249" y="123"/>
                  </a:cxn>
                  <a:cxn ang="0">
                    <a:pos x="249" y="123"/>
                  </a:cxn>
                  <a:cxn ang="0">
                    <a:pos x="253" y="110"/>
                  </a:cxn>
                  <a:cxn ang="0">
                    <a:pos x="261" y="98"/>
                  </a:cxn>
                  <a:cxn ang="0">
                    <a:pos x="273" y="90"/>
                  </a:cxn>
                  <a:cxn ang="0">
                    <a:pos x="273" y="90"/>
                  </a:cxn>
                  <a:cxn ang="0">
                    <a:pos x="281" y="82"/>
                  </a:cxn>
                  <a:cxn ang="0">
                    <a:pos x="281" y="69"/>
                  </a:cxn>
                  <a:cxn ang="0">
                    <a:pos x="273" y="57"/>
                  </a:cxn>
                  <a:cxn ang="0">
                    <a:pos x="265" y="53"/>
                  </a:cxn>
                  <a:cxn ang="0">
                    <a:pos x="265" y="53"/>
                  </a:cxn>
                  <a:cxn ang="0">
                    <a:pos x="253" y="41"/>
                  </a:cxn>
                  <a:cxn ang="0">
                    <a:pos x="240" y="24"/>
                  </a:cxn>
                  <a:cxn ang="0">
                    <a:pos x="228" y="0"/>
                  </a:cxn>
                  <a:cxn ang="0">
                    <a:pos x="228" y="0"/>
                  </a:cxn>
                  <a:cxn ang="0">
                    <a:pos x="200" y="8"/>
                  </a:cxn>
                  <a:cxn ang="0">
                    <a:pos x="200" y="8"/>
                  </a:cxn>
                  <a:cxn ang="0">
                    <a:pos x="191" y="12"/>
                  </a:cxn>
                  <a:cxn ang="0">
                    <a:pos x="187" y="16"/>
                  </a:cxn>
                  <a:cxn ang="0">
                    <a:pos x="179" y="37"/>
                  </a:cxn>
                  <a:cxn ang="0">
                    <a:pos x="175" y="53"/>
                  </a:cxn>
                  <a:cxn ang="0">
                    <a:pos x="175" y="61"/>
                  </a:cxn>
                  <a:cxn ang="0">
                    <a:pos x="171" y="65"/>
                  </a:cxn>
                  <a:cxn ang="0">
                    <a:pos x="171" y="65"/>
                  </a:cxn>
                </a:cxnLst>
                <a:rect l="0" t="0" r="r" b="b"/>
                <a:pathLst>
                  <a:path w="310" h="298">
                    <a:moveTo>
                      <a:pt x="171" y="65"/>
                    </a:moveTo>
                    <a:lnTo>
                      <a:pt x="171" y="65"/>
                    </a:lnTo>
                    <a:lnTo>
                      <a:pt x="126" y="69"/>
                    </a:lnTo>
                    <a:lnTo>
                      <a:pt x="85" y="73"/>
                    </a:lnTo>
                    <a:lnTo>
                      <a:pt x="0" y="78"/>
                    </a:lnTo>
                    <a:lnTo>
                      <a:pt x="4" y="118"/>
                    </a:lnTo>
                    <a:lnTo>
                      <a:pt x="49" y="167"/>
                    </a:lnTo>
                    <a:lnTo>
                      <a:pt x="134" y="184"/>
                    </a:lnTo>
                    <a:lnTo>
                      <a:pt x="196" y="216"/>
                    </a:lnTo>
                    <a:lnTo>
                      <a:pt x="204" y="265"/>
                    </a:lnTo>
                    <a:lnTo>
                      <a:pt x="285" y="270"/>
                    </a:lnTo>
                    <a:lnTo>
                      <a:pt x="306" y="298"/>
                    </a:lnTo>
                    <a:lnTo>
                      <a:pt x="310" y="261"/>
                    </a:lnTo>
                    <a:lnTo>
                      <a:pt x="289" y="241"/>
                    </a:lnTo>
                    <a:lnTo>
                      <a:pt x="289" y="241"/>
                    </a:lnTo>
                    <a:lnTo>
                      <a:pt x="281" y="233"/>
                    </a:lnTo>
                    <a:lnTo>
                      <a:pt x="273" y="225"/>
                    </a:lnTo>
                    <a:lnTo>
                      <a:pt x="265" y="221"/>
                    </a:lnTo>
                    <a:lnTo>
                      <a:pt x="265" y="221"/>
                    </a:lnTo>
                    <a:lnTo>
                      <a:pt x="257" y="221"/>
                    </a:lnTo>
                    <a:lnTo>
                      <a:pt x="249" y="221"/>
                    </a:lnTo>
                    <a:lnTo>
                      <a:pt x="240" y="221"/>
                    </a:lnTo>
                    <a:lnTo>
                      <a:pt x="240" y="212"/>
                    </a:lnTo>
                    <a:lnTo>
                      <a:pt x="240" y="212"/>
                    </a:lnTo>
                    <a:lnTo>
                      <a:pt x="249" y="196"/>
                    </a:lnTo>
                    <a:lnTo>
                      <a:pt x="253" y="184"/>
                    </a:lnTo>
                    <a:lnTo>
                      <a:pt x="261" y="180"/>
                    </a:lnTo>
                    <a:lnTo>
                      <a:pt x="269" y="163"/>
                    </a:lnTo>
                    <a:lnTo>
                      <a:pt x="269" y="163"/>
                    </a:lnTo>
                    <a:lnTo>
                      <a:pt x="269" y="147"/>
                    </a:lnTo>
                    <a:lnTo>
                      <a:pt x="269" y="147"/>
                    </a:lnTo>
                    <a:lnTo>
                      <a:pt x="261" y="155"/>
                    </a:lnTo>
                    <a:lnTo>
                      <a:pt x="257" y="155"/>
                    </a:lnTo>
                    <a:lnTo>
                      <a:pt x="249" y="155"/>
                    </a:lnTo>
                    <a:lnTo>
                      <a:pt x="249" y="155"/>
                    </a:lnTo>
                    <a:lnTo>
                      <a:pt x="245" y="151"/>
                    </a:lnTo>
                    <a:lnTo>
                      <a:pt x="245" y="147"/>
                    </a:lnTo>
                    <a:lnTo>
                      <a:pt x="245" y="135"/>
                    </a:lnTo>
                    <a:lnTo>
                      <a:pt x="249" y="123"/>
                    </a:lnTo>
                    <a:lnTo>
                      <a:pt x="249" y="123"/>
                    </a:lnTo>
                    <a:lnTo>
                      <a:pt x="253" y="110"/>
                    </a:lnTo>
                    <a:lnTo>
                      <a:pt x="261" y="98"/>
                    </a:lnTo>
                    <a:lnTo>
                      <a:pt x="273" y="90"/>
                    </a:lnTo>
                    <a:lnTo>
                      <a:pt x="273" y="90"/>
                    </a:lnTo>
                    <a:lnTo>
                      <a:pt x="281" y="82"/>
                    </a:lnTo>
                    <a:lnTo>
                      <a:pt x="281" y="69"/>
                    </a:lnTo>
                    <a:lnTo>
                      <a:pt x="273" y="57"/>
                    </a:lnTo>
                    <a:lnTo>
                      <a:pt x="265" y="53"/>
                    </a:lnTo>
                    <a:lnTo>
                      <a:pt x="265" y="53"/>
                    </a:lnTo>
                    <a:lnTo>
                      <a:pt x="253" y="41"/>
                    </a:lnTo>
                    <a:lnTo>
                      <a:pt x="240" y="24"/>
                    </a:lnTo>
                    <a:lnTo>
                      <a:pt x="228" y="0"/>
                    </a:lnTo>
                    <a:lnTo>
                      <a:pt x="228" y="0"/>
                    </a:lnTo>
                    <a:lnTo>
                      <a:pt x="200" y="8"/>
                    </a:lnTo>
                    <a:lnTo>
                      <a:pt x="200" y="8"/>
                    </a:lnTo>
                    <a:lnTo>
                      <a:pt x="191" y="12"/>
                    </a:lnTo>
                    <a:lnTo>
                      <a:pt x="187" y="16"/>
                    </a:lnTo>
                    <a:lnTo>
                      <a:pt x="179" y="37"/>
                    </a:lnTo>
                    <a:lnTo>
                      <a:pt x="175" y="53"/>
                    </a:lnTo>
                    <a:lnTo>
                      <a:pt x="175" y="61"/>
                    </a:lnTo>
                    <a:lnTo>
                      <a:pt x="171" y="65"/>
                    </a:lnTo>
                    <a:lnTo>
                      <a:pt x="171" y="65"/>
                    </a:lnTo>
                    <a:close/>
                  </a:path>
                </a:pathLst>
              </a:custGeom>
              <a:solidFill>
                <a:srgbClr val="E3CD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80" name="Freeform 56"/>
              <p:cNvSpPr>
                <a:spLocks/>
              </p:cNvSpPr>
              <p:nvPr/>
            </p:nvSpPr>
            <p:spPr bwMode="auto">
              <a:xfrm>
                <a:off x="2463" y="752"/>
                <a:ext cx="286" cy="384"/>
              </a:xfrm>
              <a:custGeom>
                <a:avLst/>
                <a:gdLst/>
                <a:ahLst/>
                <a:cxnLst>
                  <a:cxn ang="0">
                    <a:pos x="262" y="273"/>
                  </a:cxn>
                  <a:cxn ang="0">
                    <a:pos x="262" y="273"/>
                  </a:cxn>
                  <a:cxn ang="0">
                    <a:pos x="270" y="269"/>
                  </a:cxn>
                  <a:cxn ang="0">
                    <a:pos x="270" y="265"/>
                  </a:cxn>
                  <a:cxn ang="0">
                    <a:pos x="270" y="253"/>
                  </a:cxn>
                  <a:cxn ang="0">
                    <a:pos x="266" y="237"/>
                  </a:cxn>
                  <a:cxn ang="0">
                    <a:pos x="286" y="204"/>
                  </a:cxn>
                  <a:cxn ang="0">
                    <a:pos x="249" y="200"/>
                  </a:cxn>
                  <a:cxn ang="0">
                    <a:pos x="253" y="171"/>
                  </a:cxn>
                  <a:cxn ang="0">
                    <a:pos x="278" y="155"/>
                  </a:cxn>
                  <a:cxn ang="0">
                    <a:pos x="278" y="155"/>
                  </a:cxn>
                  <a:cxn ang="0">
                    <a:pos x="262" y="118"/>
                  </a:cxn>
                  <a:cxn ang="0">
                    <a:pos x="253" y="89"/>
                  </a:cxn>
                  <a:cxn ang="0">
                    <a:pos x="249" y="77"/>
                  </a:cxn>
                  <a:cxn ang="0">
                    <a:pos x="253" y="69"/>
                  </a:cxn>
                  <a:cxn ang="0">
                    <a:pos x="253" y="69"/>
                  </a:cxn>
                  <a:cxn ang="0">
                    <a:pos x="266" y="53"/>
                  </a:cxn>
                  <a:cxn ang="0">
                    <a:pos x="274" y="45"/>
                  </a:cxn>
                  <a:cxn ang="0">
                    <a:pos x="253" y="0"/>
                  </a:cxn>
                  <a:cxn ang="0">
                    <a:pos x="164" y="98"/>
                  </a:cxn>
                  <a:cxn ang="0">
                    <a:pos x="57" y="241"/>
                  </a:cxn>
                  <a:cxn ang="0">
                    <a:pos x="49" y="294"/>
                  </a:cxn>
                  <a:cxn ang="0">
                    <a:pos x="0" y="318"/>
                  </a:cxn>
                  <a:cxn ang="0">
                    <a:pos x="13" y="367"/>
                  </a:cxn>
                  <a:cxn ang="0">
                    <a:pos x="13" y="384"/>
                  </a:cxn>
                  <a:cxn ang="0">
                    <a:pos x="13" y="384"/>
                  </a:cxn>
                  <a:cxn ang="0">
                    <a:pos x="98" y="379"/>
                  </a:cxn>
                  <a:cxn ang="0">
                    <a:pos x="139" y="375"/>
                  </a:cxn>
                  <a:cxn ang="0">
                    <a:pos x="184" y="371"/>
                  </a:cxn>
                  <a:cxn ang="0">
                    <a:pos x="184" y="371"/>
                  </a:cxn>
                  <a:cxn ang="0">
                    <a:pos x="188" y="367"/>
                  </a:cxn>
                  <a:cxn ang="0">
                    <a:pos x="188" y="359"/>
                  </a:cxn>
                  <a:cxn ang="0">
                    <a:pos x="192" y="343"/>
                  </a:cxn>
                  <a:cxn ang="0">
                    <a:pos x="200" y="322"/>
                  </a:cxn>
                  <a:cxn ang="0">
                    <a:pos x="204" y="318"/>
                  </a:cxn>
                  <a:cxn ang="0">
                    <a:pos x="213" y="314"/>
                  </a:cxn>
                  <a:cxn ang="0">
                    <a:pos x="213" y="314"/>
                  </a:cxn>
                  <a:cxn ang="0">
                    <a:pos x="241" y="306"/>
                  </a:cxn>
                  <a:cxn ang="0">
                    <a:pos x="241" y="306"/>
                  </a:cxn>
                  <a:cxn ang="0">
                    <a:pos x="241" y="306"/>
                  </a:cxn>
                  <a:cxn ang="0">
                    <a:pos x="241" y="306"/>
                  </a:cxn>
                  <a:cxn ang="0">
                    <a:pos x="245" y="294"/>
                  </a:cxn>
                  <a:cxn ang="0">
                    <a:pos x="253" y="281"/>
                  </a:cxn>
                  <a:cxn ang="0">
                    <a:pos x="262" y="273"/>
                  </a:cxn>
                  <a:cxn ang="0">
                    <a:pos x="262" y="273"/>
                  </a:cxn>
                </a:cxnLst>
                <a:rect l="0" t="0" r="r" b="b"/>
                <a:pathLst>
                  <a:path w="286" h="384">
                    <a:moveTo>
                      <a:pt x="262" y="273"/>
                    </a:moveTo>
                    <a:lnTo>
                      <a:pt x="262" y="273"/>
                    </a:lnTo>
                    <a:lnTo>
                      <a:pt x="270" y="269"/>
                    </a:lnTo>
                    <a:lnTo>
                      <a:pt x="270" y="265"/>
                    </a:lnTo>
                    <a:lnTo>
                      <a:pt x="270" y="253"/>
                    </a:lnTo>
                    <a:lnTo>
                      <a:pt x="266" y="237"/>
                    </a:lnTo>
                    <a:lnTo>
                      <a:pt x="286" y="204"/>
                    </a:lnTo>
                    <a:lnTo>
                      <a:pt x="249" y="200"/>
                    </a:lnTo>
                    <a:lnTo>
                      <a:pt x="253" y="171"/>
                    </a:lnTo>
                    <a:lnTo>
                      <a:pt x="278" y="155"/>
                    </a:lnTo>
                    <a:lnTo>
                      <a:pt x="278" y="155"/>
                    </a:lnTo>
                    <a:lnTo>
                      <a:pt x="262" y="118"/>
                    </a:lnTo>
                    <a:lnTo>
                      <a:pt x="253" y="89"/>
                    </a:lnTo>
                    <a:lnTo>
                      <a:pt x="249" y="77"/>
                    </a:lnTo>
                    <a:lnTo>
                      <a:pt x="253" y="69"/>
                    </a:lnTo>
                    <a:lnTo>
                      <a:pt x="253" y="69"/>
                    </a:lnTo>
                    <a:lnTo>
                      <a:pt x="266" y="53"/>
                    </a:lnTo>
                    <a:lnTo>
                      <a:pt x="274" y="45"/>
                    </a:lnTo>
                    <a:lnTo>
                      <a:pt x="253" y="0"/>
                    </a:lnTo>
                    <a:lnTo>
                      <a:pt x="164" y="98"/>
                    </a:lnTo>
                    <a:lnTo>
                      <a:pt x="57" y="241"/>
                    </a:lnTo>
                    <a:lnTo>
                      <a:pt x="49" y="294"/>
                    </a:lnTo>
                    <a:lnTo>
                      <a:pt x="0" y="318"/>
                    </a:lnTo>
                    <a:lnTo>
                      <a:pt x="13" y="367"/>
                    </a:lnTo>
                    <a:lnTo>
                      <a:pt x="13" y="384"/>
                    </a:lnTo>
                    <a:lnTo>
                      <a:pt x="13" y="384"/>
                    </a:lnTo>
                    <a:lnTo>
                      <a:pt x="98" y="379"/>
                    </a:lnTo>
                    <a:lnTo>
                      <a:pt x="139" y="375"/>
                    </a:lnTo>
                    <a:lnTo>
                      <a:pt x="184" y="371"/>
                    </a:lnTo>
                    <a:lnTo>
                      <a:pt x="184" y="371"/>
                    </a:lnTo>
                    <a:lnTo>
                      <a:pt x="188" y="367"/>
                    </a:lnTo>
                    <a:lnTo>
                      <a:pt x="188" y="359"/>
                    </a:lnTo>
                    <a:lnTo>
                      <a:pt x="192" y="343"/>
                    </a:lnTo>
                    <a:lnTo>
                      <a:pt x="200" y="322"/>
                    </a:lnTo>
                    <a:lnTo>
                      <a:pt x="204" y="318"/>
                    </a:lnTo>
                    <a:lnTo>
                      <a:pt x="213" y="314"/>
                    </a:lnTo>
                    <a:lnTo>
                      <a:pt x="213" y="314"/>
                    </a:lnTo>
                    <a:lnTo>
                      <a:pt x="241" y="306"/>
                    </a:lnTo>
                    <a:lnTo>
                      <a:pt x="241" y="306"/>
                    </a:lnTo>
                    <a:lnTo>
                      <a:pt x="241" y="306"/>
                    </a:lnTo>
                    <a:lnTo>
                      <a:pt x="241" y="306"/>
                    </a:lnTo>
                    <a:lnTo>
                      <a:pt x="245" y="294"/>
                    </a:lnTo>
                    <a:lnTo>
                      <a:pt x="253" y="281"/>
                    </a:lnTo>
                    <a:lnTo>
                      <a:pt x="262" y="273"/>
                    </a:lnTo>
                    <a:lnTo>
                      <a:pt x="262" y="273"/>
                    </a:lnTo>
                    <a:close/>
                  </a:path>
                </a:pathLst>
              </a:custGeom>
              <a:solidFill>
                <a:srgbClr val="C36E2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81" name="Freeform 57"/>
              <p:cNvSpPr>
                <a:spLocks/>
              </p:cNvSpPr>
              <p:nvPr/>
            </p:nvSpPr>
            <p:spPr bwMode="auto">
              <a:xfrm>
                <a:off x="2957" y="825"/>
                <a:ext cx="192" cy="507"/>
              </a:xfrm>
              <a:custGeom>
                <a:avLst/>
                <a:gdLst/>
                <a:ahLst/>
                <a:cxnLst>
                  <a:cxn ang="0">
                    <a:pos x="90" y="4"/>
                  </a:cxn>
                  <a:cxn ang="0">
                    <a:pos x="53" y="65"/>
                  </a:cxn>
                  <a:cxn ang="0">
                    <a:pos x="57" y="110"/>
                  </a:cxn>
                  <a:cxn ang="0">
                    <a:pos x="33" y="127"/>
                  </a:cxn>
                  <a:cxn ang="0">
                    <a:pos x="41" y="159"/>
                  </a:cxn>
                  <a:cxn ang="0">
                    <a:pos x="29" y="184"/>
                  </a:cxn>
                  <a:cxn ang="0">
                    <a:pos x="25" y="204"/>
                  </a:cxn>
                  <a:cxn ang="0">
                    <a:pos x="25" y="204"/>
                  </a:cxn>
                  <a:cxn ang="0">
                    <a:pos x="8" y="229"/>
                  </a:cxn>
                  <a:cxn ang="0">
                    <a:pos x="0" y="245"/>
                  </a:cxn>
                  <a:cxn ang="0">
                    <a:pos x="0" y="249"/>
                  </a:cxn>
                  <a:cxn ang="0">
                    <a:pos x="4" y="253"/>
                  </a:cxn>
                  <a:cxn ang="0">
                    <a:pos x="4" y="253"/>
                  </a:cxn>
                  <a:cxn ang="0">
                    <a:pos x="21" y="257"/>
                  </a:cxn>
                  <a:cxn ang="0">
                    <a:pos x="45" y="253"/>
                  </a:cxn>
                  <a:cxn ang="0">
                    <a:pos x="78" y="249"/>
                  </a:cxn>
                  <a:cxn ang="0">
                    <a:pos x="78" y="249"/>
                  </a:cxn>
                  <a:cxn ang="0">
                    <a:pos x="74" y="253"/>
                  </a:cxn>
                  <a:cxn ang="0">
                    <a:pos x="74" y="278"/>
                  </a:cxn>
                  <a:cxn ang="0">
                    <a:pos x="74" y="278"/>
                  </a:cxn>
                  <a:cxn ang="0">
                    <a:pos x="78" y="290"/>
                  </a:cxn>
                  <a:cxn ang="0">
                    <a:pos x="86" y="302"/>
                  </a:cxn>
                  <a:cxn ang="0">
                    <a:pos x="90" y="311"/>
                  </a:cxn>
                  <a:cxn ang="0">
                    <a:pos x="90" y="311"/>
                  </a:cxn>
                  <a:cxn ang="0">
                    <a:pos x="90" y="311"/>
                  </a:cxn>
                  <a:cxn ang="0">
                    <a:pos x="82" y="315"/>
                  </a:cxn>
                  <a:cxn ang="0">
                    <a:pos x="78" y="323"/>
                  </a:cxn>
                  <a:cxn ang="0">
                    <a:pos x="78" y="343"/>
                  </a:cxn>
                  <a:cxn ang="0">
                    <a:pos x="78" y="343"/>
                  </a:cxn>
                  <a:cxn ang="0">
                    <a:pos x="86" y="364"/>
                  </a:cxn>
                  <a:cxn ang="0">
                    <a:pos x="94" y="372"/>
                  </a:cxn>
                  <a:cxn ang="0">
                    <a:pos x="98" y="376"/>
                  </a:cxn>
                  <a:cxn ang="0">
                    <a:pos x="102" y="388"/>
                  </a:cxn>
                  <a:cxn ang="0">
                    <a:pos x="102" y="388"/>
                  </a:cxn>
                  <a:cxn ang="0">
                    <a:pos x="106" y="409"/>
                  </a:cxn>
                  <a:cxn ang="0">
                    <a:pos x="102" y="425"/>
                  </a:cxn>
                  <a:cxn ang="0">
                    <a:pos x="98" y="445"/>
                  </a:cxn>
                  <a:cxn ang="0">
                    <a:pos x="82" y="486"/>
                  </a:cxn>
                  <a:cxn ang="0">
                    <a:pos x="123" y="507"/>
                  </a:cxn>
                  <a:cxn ang="0">
                    <a:pos x="155" y="482"/>
                  </a:cxn>
                  <a:cxn ang="0">
                    <a:pos x="147" y="425"/>
                  </a:cxn>
                  <a:cxn ang="0">
                    <a:pos x="147" y="425"/>
                  </a:cxn>
                  <a:cxn ang="0">
                    <a:pos x="147" y="388"/>
                  </a:cxn>
                  <a:cxn ang="0">
                    <a:pos x="147" y="364"/>
                  </a:cxn>
                  <a:cxn ang="0">
                    <a:pos x="151" y="351"/>
                  </a:cxn>
                  <a:cxn ang="0">
                    <a:pos x="155" y="347"/>
                  </a:cxn>
                  <a:cxn ang="0">
                    <a:pos x="155" y="347"/>
                  </a:cxn>
                  <a:cxn ang="0">
                    <a:pos x="180" y="335"/>
                  </a:cxn>
                  <a:cxn ang="0">
                    <a:pos x="188" y="327"/>
                  </a:cxn>
                  <a:cxn ang="0">
                    <a:pos x="192" y="319"/>
                  </a:cxn>
                  <a:cxn ang="0">
                    <a:pos x="192" y="319"/>
                  </a:cxn>
                  <a:cxn ang="0">
                    <a:pos x="188" y="302"/>
                  </a:cxn>
                  <a:cxn ang="0">
                    <a:pos x="184" y="290"/>
                  </a:cxn>
                  <a:cxn ang="0">
                    <a:pos x="180" y="278"/>
                  </a:cxn>
                  <a:cxn ang="0">
                    <a:pos x="155" y="233"/>
                  </a:cxn>
                  <a:cxn ang="0">
                    <a:pos x="131" y="225"/>
                  </a:cxn>
                  <a:cxn ang="0">
                    <a:pos x="135" y="176"/>
                  </a:cxn>
                  <a:cxn ang="0">
                    <a:pos x="111" y="151"/>
                  </a:cxn>
                  <a:cxn ang="0">
                    <a:pos x="106" y="106"/>
                  </a:cxn>
                  <a:cxn ang="0">
                    <a:pos x="115" y="70"/>
                  </a:cxn>
                  <a:cxn ang="0">
                    <a:pos x="98" y="41"/>
                  </a:cxn>
                  <a:cxn ang="0">
                    <a:pos x="119" y="0"/>
                  </a:cxn>
                  <a:cxn ang="0">
                    <a:pos x="90" y="4"/>
                  </a:cxn>
                </a:cxnLst>
                <a:rect l="0" t="0" r="r" b="b"/>
                <a:pathLst>
                  <a:path w="192" h="507">
                    <a:moveTo>
                      <a:pt x="90" y="4"/>
                    </a:moveTo>
                    <a:lnTo>
                      <a:pt x="53" y="65"/>
                    </a:lnTo>
                    <a:lnTo>
                      <a:pt x="57" y="110"/>
                    </a:lnTo>
                    <a:lnTo>
                      <a:pt x="33" y="127"/>
                    </a:lnTo>
                    <a:lnTo>
                      <a:pt x="41" y="159"/>
                    </a:lnTo>
                    <a:lnTo>
                      <a:pt x="29" y="184"/>
                    </a:lnTo>
                    <a:lnTo>
                      <a:pt x="25" y="204"/>
                    </a:lnTo>
                    <a:lnTo>
                      <a:pt x="25" y="204"/>
                    </a:lnTo>
                    <a:lnTo>
                      <a:pt x="8" y="229"/>
                    </a:lnTo>
                    <a:lnTo>
                      <a:pt x="0" y="245"/>
                    </a:lnTo>
                    <a:lnTo>
                      <a:pt x="0" y="249"/>
                    </a:lnTo>
                    <a:lnTo>
                      <a:pt x="4" y="253"/>
                    </a:lnTo>
                    <a:lnTo>
                      <a:pt x="4" y="253"/>
                    </a:lnTo>
                    <a:lnTo>
                      <a:pt x="21" y="257"/>
                    </a:lnTo>
                    <a:lnTo>
                      <a:pt x="45" y="253"/>
                    </a:lnTo>
                    <a:lnTo>
                      <a:pt x="78" y="249"/>
                    </a:lnTo>
                    <a:lnTo>
                      <a:pt x="78" y="249"/>
                    </a:lnTo>
                    <a:lnTo>
                      <a:pt x="74" y="253"/>
                    </a:lnTo>
                    <a:lnTo>
                      <a:pt x="74" y="278"/>
                    </a:lnTo>
                    <a:lnTo>
                      <a:pt x="74" y="278"/>
                    </a:lnTo>
                    <a:lnTo>
                      <a:pt x="78" y="290"/>
                    </a:lnTo>
                    <a:lnTo>
                      <a:pt x="86" y="302"/>
                    </a:lnTo>
                    <a:lnTo>
                      <a:pt x="90" y="311"/>
                    </a:lnTo>
                    <a:lnTo>
                      <a:pt x="90" y="311"/>
                    </a:lnTo>
                    <a:lnTo>
                      <a:pt x="90" y="311"/>
                    </a:lnTo>
                    <a:lnTo>
                      <a:pt x="82" y="315"/>
                    </a:lnTo>
                    <a:lnTo>
                      <a:pt x="78" y="323"/>
                    </a:lnTo>
                    <a:lnTo>
                      <a:pt x="78" y="343"/>
                    </a:lnTo>
                    <a:lnTo>
                      <a:pt x="78" y="343"/>
                    </a:lnTo>
                    <a:lnTo>
                      <a:pt x="86" y="364"/>
                    </a:lnTo>
                    <a:lnTo>
                      <a:pt x="94" y="372"/>
                    </a:lnTo>
                    <a:lnTo>
                      <a:pt x="98" y="376"/>
                    </a:lnTo>
                    <a:lnTo>
                      <a:pt x="102" y="388"/>
                    </a:lnTo>
                    <a:lnTo>
                      <a:pt x="102" y="388"/>
                    </a:lnTo>
                    <a:lnTo>
                      <a:pt x="106" y="409"/>
                    </a:lnTo>
                    <a:lnTo>
                      <a:pt x="102" y="425"/>
                    </a:lnTo>
                    <a:lnTo>
                      <a:pt x="98" y="445"/>
                    </a:lnTo>
                    <a:lnTo>
                      <a:pt x="82" y="486"/>
                    </a:lnTo>
                    <a:lnTo>
                      <a:pt x="123" y="507"/>
                    </a:lnTo>
                    <a:lnTo>
                      <a:pt x="155" y="482"/>
                    </a:lnTo>
                    <a:lnTo>
                      <a:pt x="147" y="425"/>
                    </a:lnTo>
                    <a:lnTo>
                      <a:pt x="147" y="425"/>
                    </a:lnTo>
                    <a:lnTo>
                      <a:pt x="147" y="388"/>
                    </a:lnTo>
                    <a:lnTo>
                      <a:pt x="147" y="364"/>
                    </a:lnTo>
                    <a:lnTo>
                      <a:pt x="151" y="351"/>
                    </a:lnTo>
                    <a:lnTo>
                      <a:pt x="155" y="347"/>
                    </a:lnTo>
                    <a:lnTo>
                      <a:pt x="155" y="347"/>
                    </a:lnTo>
                    <a:lnTo>
                      <a:pt x="180" y="335"/>
                    </a:lnTo>
                    <a:lnTo>
                      <a:pt x="188" y="327"/>
                    </a:lnTo>
                    <a:lnTo>
                      <a:pt x="192" y="319"/>
                    </a:lnTo>
                    <a:lnTo>
                      <a:pt x="192" y="319"/>
                    </a:lnTo>
                    <a:lnTo>
                      <a:pt x="188" y="302"/>
                    </a:lnTo>
                    <a:lnTo>
                      <a:pt x="184" y="290"/>
                    </a:lnTo>
                    <a:lnTo>
                      <a:pt x="180" y="278"/>
                    </a:lnTo>
                    <a:lnTo>
                      <a:pt x="155" y="233"/>
                    </a:lnTo>
                    <a:lnTo>
                      <a:pt x="131" y="225"/>
                    </a:lnTo>
                    <a:lnTo>
                      <a:pt x="135" y="176"/>
                    </a:lnTo>
                    <a:lnTo>
                      <a:pt x="111" y="151"/>
                    </a:lnTo>
                    <a:lnTo>
                      <a:pt x="106" y="106"/>
                    </a:lnTo>
                    <a:lnTo>
                      <a:pt x="115" y="70"/>
                    </a:lnTo>
                    <a:lnTo>
                      <a:pt x="98" y="41"/>
                    </a:lnTo>
                    <a:lnTo>
                      <a:pt x="119" y="0"/>
                    </a:lnTo>
                    <a:lnTo>
                      <a:pt x="90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82" name="Freeform 58"/>
              <p:cNvSpPr>
                <a:spLocks/>
              </p:cNvSpPr>
              <p:nvPr/>
            </p:nvSpPr>
            <p:spPr bwMode="auto">
              <a:xfrm>
                <a:off x="2986" y="605"/>
                <a:ext cx="151" cy="269"/>
              </a:xfrm>
              <a:custGeom>
                <a:avLst/>
                <a:gdLst/>
                <a:ahLst/>
                <a:cxnLst>
                  <a:cxn ang="0">
                    <a:pos x="65" y="0"/>
                  </a:cxn>
                  <a:cxn ang="0">
                    <a:pos x="65" y="0"/>
                  </a:cxn>
                  <a:cxn ang="0">
                    <a:pos x="49" y="0"/>
                  </a:cxn>
                  <a:cxn ang="0">
                    <a:pos x="37" y="4"/>
                  </a:cxn>
                  <a:cxn ang="0">
                    <a:pos x="33" y="8"/>
                  </a:cxn>
                  <a:cxn ang="0">
                    <a:pos x="33" y="12"/>
                  </a:cxn>
                  <a:cxn ang="0">
                    <a:pos x="33" y="12"/>
                  </a:cxn>
                  <a:cxn ang="0">
                    <a:pos x="28" y="28"/>
                  </a:cxn>
                  <a:cxn ang="0">
                    <a:pos x="33" y="40"/>
                  </a:cxn>
                  <a:cxn ang="0">
                    <a:pos x="41" y="53"/>
                  </a:cxn>
                  <a:cxn ang="0">
                    <a:pos x="41" y="53"/>
                  </a:cxn>
                  <a:cxn ang="0">
                    <a:pos x="20" y="73"/>
                  </a:cxn>
                  <a:cxn ang="0">
                    <a:pos x="4" y="93"/>
                  </a:cxn>
                  <a:cxn ang="0">
                    <a:pos x="0" y="110"/>
                  </a:cxn>
                  <a:cxn ang="0">
                    <a:pos x="0" y="110"/>
                  </a:cxn>
                  <a:cxn ang="0">
                    <a:pos x="4" y="122"/>
                  </a:cxn>
                  <a:cxn ang="0">
                    <a:pos x="8" y="130"/>
                  </a:cxn>
                  <a:cxn ang="0">
                    <a:pos x="16" y="138"/>
                  </a:cxn>
                  <a:cxn ang="0">
                    <a:pos x="4" y="192"/>
                  </a:cxn>
                  <a:cxn ang="0">
                    <a:pos x="4" y="192"/>
                  </a:cxn>
                  <a:cxn ang="0">
                    <a:pos x="16" y="204"/>
                  </a:cxn>
                  <a:cxn ang="0">
                    <a:pos x="24" y="212"/>
                  </a:cxn>
                  <a:cxn ang="0">
                    <a:pos x="24" y="224"/>
                  </a:cxn>
                  <a:cxn ang="0">
                    <a:pos x="24" y="224"/>
                  </a:cxn>
                  <a:cxn ang="0">
                    <a:pos x="20" y="253"/>
                  </a:cxn>
                  <a:cxn ang="0">
                    <a:pos x="20" y="269"/>
                  </a:cxn>
                  <a:cxn ang="0">
                    <a:pos x="57" y="216"/>
                  </a:cxn>
                  <a:cxn ang="0">
                    <a:pos x="86" y="220"/>
                  </a:cxn>
                  <a:cxn ang="0">
                    <a:pos x="86" y="220"/>
                  </a:cxn>
                  <a:cxn ang="0">
                    <a:pos x="114" y="236"/>
                  </a:cxn>
                  <a:cxn ang="0">
                    <a:pos x="135" y="253"/>
                  </a:cxn>
                  <a:cxn ang="0">
                    <a:pos x="147" y="265"/>
                  </a:cxn>
                  <a:cxn ang="0">
                    <a:pos x="147" y="265"/>
                  </a:cxn>
                  <a:cxn ang="0">
                    <a:pos x="147" y="265"/>
                  </a:cxn>
                  <a:cxn ang="0">
                    <a:pos x="147" y="261"/>
                  </a:cxn>
                  <a:cxn ang="0">
                    <a:pos x="151" y="253"/>
                  </a:cxn>
                  <a:cxn ang="0">
                    <a:pos x="151" y="212"/>
                  </a:cxn>
                  <a:cxn ang="0">
                    <a:pos x="147" y="155"/>
                  </a:cxn>
                  <a:cxn ang="0">
                    <a:pos x="147" y="155"/>
                  </a:cxn>
                  <a:cxn ang="0">
                    <a:pos x="131" y="151"/>
                  </a:cxn>
                  <a:cxn ang="0">
                    <a:pos x="122" y="147"/>
                  </a:cxn>
                  <a:cxn ang="0">
                    <a:pos x="122" y="143"/>
                  </a:cxn>
                  <a:cxn ang="0">
                    <a:pos x="122" y="138"/>
                  </a:cxn>
                  <a:cxn ang="0">
                    <a:pos x="122" y="138"/>
                  </a:cxn>
                  <a:cxn ang="0">
                    <a:pos x="126" y="122"/>
                  </a:cxn>
                  <a:cxn ang="0">
                    <a:pos x="131" y="106"/>
                  </a:cxn>
                  <a:cxn ang="0">
                    <a:pos x="135" y="89"/>
                  </a:cxn>
                  <a:cxn ang="0">
                    <a:pos x="106" y="77"/>
                  </a:cxn>
                  <a:cxn ang="0">
                    <a:pos x="94" y="28"/>
                  </a:cxn>
                  <a:cxn ang="0">
                    <a:pos x="65" y="0"/>
                  </a:cxn>
                </a:cxnLst>
                <a:rect l="0" t="0" r="r" b="b"/>
                <a:pathLst>
                  <a:path w="151" h="269">
                    <a:moveTo>
                      <a:pt x="65" y="0"/>
                    </a:moveTo>
                    <a:lnTo>
                      <a:pt x="65" y="0"/>
                    </a:lnTo>
                    <a:lnTo>
                      <a:pt x="49" y="0"/>
                    </a:lnTo>
                    <a:lnTo>
                      <a:pt x="37" y="4"/>
                    </a:lnTo>
                    <a:lnTo>
                      <a:pt x="33" y="8"/>
                    </a:lnTo>
                    <a:lnTo>
                      <a:pt x="33" y="12"/>
                    </a:lnTo>
                    <a:lnTo>
                      <a:pt x="33" y="12"/>
                    </a:lnTo>
                    <a:lnTo>
                      <a:pt x="28" y="28"/>
                    </a:lnTo>
                    <a:lnTo>
                      <a:pt x="33" y="40"/>
                    </a:lnTo>
                    <a:lnTo>
                      <a:pt x="41" y="53"/>
                    </a:lnTo>
                    <a:lnTo>
                      <a:pt x="41" y="53"/>
                    </a:lnTo>
                    <a:lnTo>
                      <a:pt x="20" y="73"/>
                    </a:lnTo>
                    <a:lnTo>
                      <a:pt x="4" y="93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4" y="122"/>
                    </a:lnTo>
                    <a:lnTo>
                      <a:pt x="8" y="130"/>
                    </a:lnTo>
                    <a:lnTo>
                      <a:pt x="16" y="138"/>
                    </a:lnTo>
                    <a:lnTo>
                      <a:pt x="4" y="192"/>
                    </a:lnTo>
                    <a:lnTo>
                      <a:pt x="4" y="192"/>
                    </a:lnTo>
                    <a:lnTo>
                      <a:pt x="16" y="204"/>
                    </a:lnTo>
                    <a:lnTo>
                      <a:pt x="24" y="212"/>
                    </a:lnTo>
                    <a:lnTo>
                      <a:pt x="24" y="224"/>
                    </a:lnTo>
                    <a:lnTo>
                      <a:pt x="24" y="224"/>
                    </a:lnTo>
                    <a:lnTo>
                      <a:pt x="20" y="253"/>
                    </a:lnTo>
                    <a:lnTo>
                      <a:pt x="20" y="269"/>
                    </a:lnTo>
                    <a:lnTo>
                      <a:pt x="57" y="216"/>
                    </a:lnTo>
                    <a:lnTo>
                      <a:pt x="86" y="220"/>
                    </a:lnTo>
                    <a:lnTo>
                      <a:pt x="86" y="220"/>
                    </a:lnTo>
                    <a:lnTo>
                      <a:pt x="114" y="236"/>
                    </a:lnTo>
                    <a:lnTo>
                      <a:pt x="135" y="253"/>
                    </a:lnTo>
                    <a:lnTo>
                      <a:pt x="147" y="265"/>
                    </a:lnTo>
                    <a:lnTo>
                      <a:pt x="147" y="265"/>
                    </a:lnTo>
                    <a:lnTo>
                      <a:pt x="147" y="265"/>
                    </a:lnTo>
                    <a:lnTo>
                      <a:pt x="147" y="261"/>
                    </a:lnTo>
                    <a:lnTo>
                      <a:pt x="151" y="253"/>
                    </a:lnTo>
                    <a:lnTo>
                      <a:pt x="151" y="212"/>
                    </a:lnTo>
                    <a:lnTo>
                      <a:pt x="147" y="155"/>
                    </a:lnTo>
                    <a:lnTo>
                      <a:pt x="147" y="155"/>
                    </a:lnTo>
                    <a:lnTo>
                      <a:pt x="131" y="151"/>
                    </a:lnTo>
                    <a:lnTo>
                      <a:pt x="122" y="147"/>
                    </a:lnTo>
                    <a:lnTo>
                      <a:pt x="122" y="143"/>
                    </a:lnTo>
                    <a:lnTo>
                      <a:pt x="122" y="138"/>
                    </a:lnTo>
                    <a:lnTo>
                      <a:pt x="122" y="138"/>
                    </a:lnTo>
                    <a:lnTo>
                      <a:pt x="126" y="122"/>
                    </a:lnTo>
                    <a:lnTo>
                      <a:pt x="131" y="106"/>
                    </a:lnTo>
                    <a:lnTo>
                      <a:pt x="135" y="89"/>
                    </a:lnTo>
                    <a:lnTo>
                      <a:pt x="106" y="77"/>
                    </a:lnTo>
                    <a:lnTo>
                      <a:pt x="94" y="28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E3CD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83" name="Freeform 59"/>
              <p:cNvSpPr>
                <a:spLocks/>
              </p:cNvSpPr>
              <p:nvPr/>
            </p:nvSpPr>
            <p:spPr bwMode="auto">
              <a:xfrm>
                <a:off x="2908" y="837"/>
                <a:ext cx="192" cy="507"/>
              </a:xfrm>
              <a:custGeom>
                <a:avLst/>
                <a:gdLst/>
                <a:ahLst/>
                <a:cxnLst>
                  <a:cxn ang="0">
                    <a:pos x="90" y="4"/>
                  </a:cxn>
                  <a:cxn ang="0">
                    <a:pos x="49" y="62"/>
                  </a:cxn>
                  <a:cxn ang="0">
                    <a:pos x="57" y="107"/>
                  </a:cxn>
                  <a:cxn ang="0">
                    <a:pos x="33" y="123"/>
                  </a:cxn>
                  <a:cxn ang="0">
                    <a:pos x="41" y="160"/>
                  </a:cxn>
                  <a:cxn ang="0">
                    <a:pos x="29" y="180"/>
                  </a:cxn>
                  <a:cxn ang="0">
                    <a:pos x="25" y="205"/>
                  </a:cxn>
                  <a:cxn ang="0">
                    <a:pos x="25" y="205"/>
                  </a:cxn>
                  <a:cxn ang="0">
                    <a:pos x="8" y="225"/>
                  </a:cxn>
                  <a:cxn ang="0">
                    <a:pos x="0" y="241"/>
                  </a:cxn>
                  <a:cxn ang="0">
                    <a:pos x="0" y="250"/>
                  </a:cxn>
                  <a:cxn ang="0">
                    <a:pos x="4" y="254"/>
                  </a:cxn>
                  <a:cxn ang="0">
                    <a:pos x="4" y="254"/>
                  </a:cxn>
                  <a:cxn ang="0">
                    <a:pos x="21" y="254"/>
                  </a:cxn>
                  <a:cxn ang="0">
                    <a:pos x="45" y="254"/>
                  </a:cxn>
                  <a:cxn ang="0">
                    <a:pos x="74" y="245"/>
                  </a:cxn>
                  <a:cxn ang="0">
                    <a:pos x="74" y="245"/>
                  </a:cxn>
                  <a:cxn ang="0">
                    <a:pos x="74" y="254"/>
                  </a:cxn>
                  <a:cxn ang="0">
                    <a:pos x="74" y="274"/>
                  </a:cxn>
                  <a:cxn ang="0">
                    <a:pos x="74" y="274"/>
                  </a:cxn>
                  <a:cxn ang="0">
                    <a:pos x="78" y="290"/>
                  </a:cxn>
                  <a:cxn ang="0">
                    <a:pos x="82" y="299"/>
                  </a:cxn>
                  <a:cxn ang="0">
                    <a:pos x="90" y="307"/>
                  </a:cxn>
                  <a:cxn ang="0">
                    <a:pos x="90" y="307"/>
                  </a:cxn>
                  <a:cxn ang="0">
                    <a:pos x="86" y="311"/>
                  </a:cxn>
                  <a:cxn ang="0">
                    <a:pos x="82" y="311"/>
                  </a:cxn>
                  <a:cxn ang="0">
                    <a:pos x="78" y="323"/>
                  </a:cxn>
                  <a:cxn ang="0">
                    <a:pos x="78" y="344"/>
                  </a:cxn>
                  <a:cxn ang="0">
                    <a:pos x="78" y="344"/>
                  </a:cxn>
                  <a:cxn ang="0">
                    <a:pos x="82" y="360"/>
                  </a:cxn>
                  <a:cxn ang="0">
                    <a:pos x="90" y="368"/>
                  </a:cxn>
                  <a:cxn ang="0">
                    <a:pos x="98" y="376"/>
                  </a:cxn>
                  <a:cxn ang="0">
                    <a:pos x="102" y="388"/>
                  </a:cxn>
                  <a:cxn ang="0">
                    <a:pos x="102" y="388"/>
                  </a:cxn>
                  <a:cxn ang="0">
                    <a:pos x="102" y="409"/>
                  </a:cxn>
                  <a:cxn ang="0">
                    <a:pos x="102" y="425"/>
                  </a:cxn>
                  <a:cxn ang="0">
                    <a:pos x="98" y="446"/>
                  </a:cxn>
                  <a:cxn ang="0">
                    <a:pos x="82" y="482"/>
                  </a:cxn>
                  <a:cxn ang="0">
                    <a:pos x="123" y="507"/>
                  </a:cxn>
                  <a:cxn ang="0">
                    <a:pos x="151" y="478"/>
                  </a:cxn>
                  <a:cxn ang="0">
                    <a:pos x="143" y="425"/>
                  </a:cxn>
                  <a:cxn ang="0">
                    <a:pos x="143" y="425"/>
                  </a:cxn>
                  <a:cxn ang="0">
                    <a:pos x="143" y="388"/>
                  </a:cxn>
                  <a:cxn ang="0">
                    <a:pos x="147" y="360"/>
                  </a:cxn>
                  <a:cxn ang="0">
                    <a:pos x="147" y="352"/>
                  </a:cxn>
                  <a:cxn ang="0">
                    <a:pos x="151" y="348"/>
                  </a:cxn>
                  <a:cxn ang="0">
                    <a:pos x="151" y="348"/>
                  </a:cxn>
                  <a:cxn ang="0">
                    <a:pos x="176" y="335"/>
                  </a:cxn>
                  <a:cxn ang="0">
                    <a:pos x="188" y="327"/>
                  </a:cxn>
                  <a:cxn ang="0">
                    <a:pos x="192" y="315"/>
                  </a:cxn>
                  <a:cxn ang="0">
                    <a:pos x="192" y="315"/>
                  </a:cxn>
                  <a:cxn ang="0">
                    <a:pos x="188" y="303"/>
                  </a:cxn>
                  <a:cxn ang="0">
                    <a:pos x="184" y="290"/>
                  </a:cxn>
                  <a:cxn ang="0">
                    <a:pos x="176" y="274"/>
                  </a:cxn>
                  <a:cxn ang="0">
                    <a:pos x="151" y="233"/>
                  </a:cxn>
                  <a:cxn ang="0">
                    <a:pos x="131" y="225"/>
                  </a:cxn>
                  <a:cxn ang="0">
                    <a:pos x="131" y="176"/>
                  </a:cxn>
                  <a:cxn ang="0">
                    <a:pos x="111" y="147"/>
                  </a:cxn>
                  <a:cxn ang="0">
                    <a:pos x="102" y="102"/>
                  </a:cxn>
                  <a:cxn ang="0">
                    <a:pos x="111" y="70"/>
                  </a:cxn>
                  <a:cxn ang="0">
                    <a:pos x="98" y="37"/>
                  </a:cxn>
                  <a:cxn ang="0">
                    <a:pos x="119" y="0"/>
                  </a:cxn>
                  <a:cxn ang="0">
                    <a:pos x="90" y="4"/>
                  </a:cxn>
                </a:cxnLst>
                <a:rect l="0" t="0" r="r" b="b"/>
                <a:pathLst>
                  <a:path w="192" h="507">
                    <a:moveTo>
                      <a:pt x="90" y="4"/>
                    </a:moveTo>
                    <a:lnTo>
                      <a:pt x="49" y="62"/>
                    </a:lnTo>
                    <a:lnTo>
                      <a:pt x="57" y="107"/>
                    </a:lnTo>
                    <a:lnTo>
                      <a:pt x="33" y="123"/>
                    </a:lnTo>
                    <a:lnTo>
                      <a:pt x="41" y="160"/>
                    </a:lnTo>
                    <a:lnTo>
                      <a:pt x="29" y="180"/>
                    </a:lnTo>
                    <a:lnTo>
                      <a:pt x="25" y="205"/>
                    </a:lnTo>
                    <a:lnTo>
                      <a:pt x="25" y="205"/>
                    </a:lnTo>
                    <a:lnTo>
                      <a:pt x="8" y="225"/>
                    </a:lnTo>
                    <a:lnTo>
                      <a:pt x="0" y="241"/>
                    </a:lnTo>
                    <a:lnTo>
                      <a:pt x="0" y="250"/>
                    </a:lnTo>
                    <a:lnTo>
                      <a:pt x="4" y="254"/>
                    </a:lnTo>
                    <a:lnTo>
                      <a:pt x="4" y="254"/>
                    </a:lnTo>
                    <a:lnTo>
                      <a:pt x="21" y="254"/>
                    </a:lnTo>
                    <a:lnTo>
                      <a:pt x="45" y="254"/>
                    </a:lnTo>
                    <a:lnTo>
                      <a:pt x="74" y="245"/>
                    </a:lnTo>
                    <a:lnTo>
                      <a:pt x="74" y="245"/>
                    </a:lnTo>
                    <a:lnTo>
                      <a:pt x="74" y="254"/>
                    </a:lnTo>
                    <a:lnTo>
                      <a:pt x="74" y="274"/>
                    </a:lnTo>
                    <a:lnTo>
                      <a:pt x="74" y="274"/>
                    </a:lnTo>
                    <a:lnTo>
                      <a:pt x="78" y="290"/>
                    </a:lnTo>
                    <a:lnTo>
                      <a:pt x="82" y="299"/>
                    </a:lnTo>
                    <a:lnTo>
                      <a:pt x="90" y="307"/>
                    </a:lnTo>
                    <a:lnTo>
                      <a:pt x="90" y="307"/>
                    </a:lnTo>
                    <a:lnTo>
                      <a:pt x="86" y="311"/>
                    </a:lnTo>
                    <a:lnTo>
                      <a:pt x="82" y="311"/>
                    </a:lnTo>
                    <a:lnTo>
                      <a:pt x="78" y="323"/>
                    </a:lnTo>
                    <a:lnTo>
                      <a:pt x="78" y="344"/>
                    </a:lnTo>
                    <a:lnTo>
                      <a:pt x="78" y="344"/>
                    </a:lnTo>
                    <a:lnTo>
                      <a:pt x="82" y="360"/>
                    </a:lnTo>
                    <a:lnTo>
                      <a:pt x="90" y="368"/>
                    </a:lnTo>
                    <a:lnTo>
                      <a:pt x="98" y="376"/>
                    </a:lnTo>
                    <a:lnTo>
                      <a:pt x="102" y="388"/>
                    </a:lnTo>
                    <a:lnTo>
                      <a:pt x="102" y="388"/>
                    </a:lnTo>
                    <a:lnTo>
                      <a:pt x="102" y="409"/>
                    </a:lnTo>
                    <a:lnTo>
                      <a:pt x="102" y="425"/>
                    </a:lnTo>
                    <a:lnTo>
                      <a:pt x="98" y="446"/>
                    </a:lnTo>
                    <a:lnTo>
                      <a:pt x="82" y="482"/>
                    </a:lnTo>
                    <a:lnTo>
                      <a:pt x="123" y="507"/>
                    </a:lnTo>
                    <a:lnTo>
                      <a:pt x="151" y="478"/>
                    </a:lnTo>
                    <a:lnTo>
                      <a:pt x="143" y="425"/>
                    </a:lnTo>
                    <a:lnTo>
                      <a:pt x="143" y="425"/>
                    </a:lnTo>
                    <a:lnTo>
                      <a:pt x="143" y="388"/>
                    </a:lnTo>
                    <a:lnTo>
                      <a:pt x="147" y="360"/>
                    </a:lnTo>
                    <a:lnTo>
                      <a:pt x="147" y="352"/>
                    </a:lnTo>
                    <a:lnTo>
                      <a:pt x="151" y="348"/>
                    </a:lnTo>
                    <a:lnTo>
                      <a:pt x="151" y="348"/>
                    </a:lnTo>
                    <a:lnTo>
                      <a:pt x="176" y="335"/>
                    </a:lnTo>
                    <a:lnTo>
                      <a:pt x="188" y="327"/>
                    </a:lnTo>
                    <a:lnTo>
                      <a:pt x="192" y="315"/>
                    </a:lnTo>
                    <a:lnTo>
                      <a:pt x="192" y="315"/>
                    </a:lnTo>
                    <a:lnTo>
                      <a:pt x="188" y="303"/>
                    </a:lnTo>
                    <a:lnTo>
                      <a:pt x="184" y="290"/>
                    </a:lnTo>
                    <a:lnTo>
                      <a:pt x="176" y="274"/>
                    </a:lnTo>
                    <a:lnTo>
                      <a:pt x="151" y="233"/>
                    </a:lnTo>
                    <a:lnTo>
                      <a:pt x="131" y="225"/>
                    </a:lnTo>
                    <a:lnTo>
                      <a:pt x="131" y="176"/>
                    </a:lnTo>
                    <a:lnTo>
                      <a:pt x="111" y="147"/>
                    </a:lnTo>
                    <a:lnTo>
                      <a:pt x="102" y="102"/>
                    </a:lnTo>
                    <a:lnTo>
                      <a:pt x="111" y="70"/>
                    </a:lnTo>
                    <a:lnTo>
                      <a:pt x="98" y="37"/>
                    </a:lnTo>
                    <a:lnTo>
                      <a:pt x="119" y="0"/>
                    </a:lnTo>
                    <a:lnTo>
                      <a:pt x="90" y="4"/>
                    </a:lnTo>
                    <a:close/>
                  </a:path>
                </a:pathLst>
              </a:custGeom>
              <a:solidFill>
                <a:srgbClr val="E3CD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84" name="Freeform 60"/>
              <p:cNvSpPr>
                <a:spLocks/>
              </p:cNvSpPr>
              <p:nvPr/>
            </p:nvSpPr>
            <p:spPr bwMode="auto">
              <a:xfrm>
                <a:off x="2896" y="1115"/>
                <a:ext cx="61" cy="29"/>
              </a:xfrm>
              <a:custGeom>
                <a:avLst/>
                <a:gdLst/>
                <a:ahLst/>
                <a:cxnLst>
                  <a:cxn ang="0">
                    <a:pos x="45" y="4"/>
                  </a:cxn>
                  <a:cxn ang="0">
                    <a:pos x="45" y="4"/>
                  </a:cxn>
                  <a:cxn ang="0">
                    <a:pos x="29" y="8"/>
                  </a:cxn>
                  <a:cxn ang="0">
                    <a:pos x="12" y="16"/>
                  </a:cxn>
                  <a:cxn ang="0">
                    <a:pos x="0" y="25"/>
                  </a:cxn>
                  <a:cxn ang="0">
                    <a:pos x="0" y="25"/>
                  </a:cxn>
                  <a:cxn ang="0">
                    <a:pos x="0" y="25"/>
                  </a:cxn>
                  <a:cxn ang="0">
                    <a:pos x="4" y="29"/>
                  </a:cxn>
                  <a:cxn ang="0">
                    <a:pos x="20" y="25"/>
                  </a:cxn>
                  <a:cxn ang="0">
                    <a:pos x="41" y="16"/>
                  </a:cxn>
                  <a:cxn ang="0">
                    <a:pos x="57" y="8"/>
                  </a:cxn>
                  <a:cxn ang="0">
                    <a:pos x="57" y="8"/>
                  </a:cxn>
                  <a:cxn ang="0">
                    <a:pos x="61" y="4"/>
                  </a:cxn>
                  <a:cxn ang="0">
                    <a:pos x="57" y="0"/>
                  </a:cxn>
                  <a:cxn ang="0">
                    <a:pos x="45" y="4"/>
                  </a:cxn>
                  <a:cxn ang="0">
                    <a:pos x="45" y="4"/>
                  </a:cxn>
                </a:cxnLst>
                <a:rect l="0" t="0" r="r" b="b"/>
                <a:pathLst>
                  <a:path w="61" h="29">
                    <a:moveTo>
                      <a:pt x="45" y="4"/>
                    </a:moveTo>
                    <a:lnTo>
                      <a:pt x="45" y="4"/>
                    </a:lnTo>
                    <a:lnTo>
                      <a:pt x="29" y="8"/>
                    </a:lnTo>
                    <a:lnTo>
                      <a:pt x="12" y="16"/>
                    </a:lnTo>
                    <a:lnTo>
                      <a:pt x="0" y="25"/>
                    </a:lnTo>
                    <a:lnTo>
                      <a:pt x="0" y="25"/>
                    </a:lnTo>
                    <a:lnTo>
                      <a:pt x="0" y="25"/>
                    </a:lnTo>
                    <a:lnTo>
                      <a:pt x="4" y="29"/>
                    </a:lnTo>
                    <a:lnTo>
                      <a:pt x="20" y="25"/>
                    </a:lnTo>
                    <a:lnTo>
                      <a:pt x="41" y="16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61" y="4"/>
                    </a:lnTo>
                    <a:lnTo>
                      <a:pt x="57" y="0"/>
                    </a:lnTo>
                    <a:lnTo>
                      <a:pt x="45" y="4"/>
                    </a:lnTo>
                    <a:lnTo>
                      <a:pt x="45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85" name="Freeform 61"/>
              <p:cNvSpPr>
                <a:spLocks/>
              </p:cNvSpPr>
              <p:nvPr/>
            </p:nvSpPr>
            <p:spPr bwMode="auto">
              <a:xfrm>
                <a:off x="3035" y="1168"/>
                <a:ext cx="57" cy="21"/>
              </a:xfrm>
              <a:custGeom>
                <a:avLst/>
                <a:gdLst/>
                <a:ahLst/>
                <a:cxnLst>
                  <a:cxn ang="0">
                    <a:pos x="49" y="13"/>
                  </a:cxn>
                  <a:cxn ang="0">
                    <a:pos x="49" y="13"/>
                  </a:cxn>
                  <a:cxn ang="0">
                    <a:pos x="28" y="4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6" y="13"/>
                  </a:cxn>
                  <a:cxn ang="0">
                    <a:pos x="37" y="21"/>
                  </a:cxn>
                  <a:cxn ang="0">
                    <a:pos x="53" y="21"/>
                  </a:cxn>
                  <a:cxn ang="0">
                    <a:pos x="53" y="21"/>
                  </a:cxn>
                  <a:cxn ang="0">
                    <a:pos x="57" y="21"/>
                  </a:cxn>
                  <a:cxn ang="0">
                    <a:pos x="57" y="17"/>
                  </a:cxn>
                  <a:cxn ang="0">
                    <a:pos x="49" y="13"/>
                  </a:cxn>
                  <a:cxn ang="0">
                    <a:pos x="49" y="13"/>
                  </a:cxn>
                </a:cxnLst>
                <a:rect l="0" t="0" r="r" b="b"/>
                <a:pathLst>
                  <a:path w="57" h="21">
                    <a:moveTo>
                      <a:pt x="49" y="13"/>
                    </a:moveTo>
                    <a:lnTo>
                      <a:pt x="49" y="13"/>
                    </a:lnTo>
                    <a:lnTo>
                      <a:pt x="28" y="4"/>
                    </a:lnTo>
                    <a:lnTo>
                      <a:pt x="1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16" y="13"/>
                    </a:lnTo>
                    <a:lnTo>
                      <a:pt x="37" y="21"/>
                    </a:lnTo>
                    <a:lnTo>
                      <a:pt x="53" y="21"/>
                    </a:lnTo>
                    <a:lnTo>
                      <a:pt x="53" y="21"/>
                    </a:lnTo>
                    <a:lnTo>
                      <a:pt x="57" y="21"/>
                    </a:lnTo>
                    <a:lnTo>
                      <a:pt x="57" y="17"/>
                    </a:lnTo>
                    <a:lnTo>
                      <a:pt x="49" y="13"/>
                    </a:lnTo>
                    <a:lnTo>
                      <a:pt x="49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86" name="Freeform 62"/>
              <p:cNvSpPr>
                <a:spLocks/>
              </p:cNvSpPr>
              <p:nvPr/>
            </p:nvSpPr>
            <p:spPr bwMode="auto">
              <a:xfrm>
                <a:off x="2933" y="1046"/>
                <a:ext cx="81" cy="12"/>
              </a:xfrm>
              <a:custGeom>
                <a:avLst/>
                <a:gdLst/>
                <a:ahLst/>
                <a:cxnLst>
                  <a:cxn ang="0">
                    <a:pos x="61" y="4"/>
                  </a:cxn>
                  <a:cxn ang="0">
                    <a:pos x="61" y="4"/>
                  </a:cxn>
                  <a:cxn ang="0">
                    <a:pos x="41" y="0"/>
                  </a:cxn>
                  <a:cxn ang="0">
                    <a:pos x="20" y="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8"/>
                  </a:cxn>
                  <a:cxn ang="0">
                    <a:pos x="4" y="8"/>
                  </a:cxn>
                  <a:cxn ang="0">
                    <a:pos x="24" y="12"/>
                  </a:cxn>
                  <a:cxn ang="0">
                    <a:pos x="57" y="12"/>
                  </a:cxn>
                  <a:cxn ang="0">
                    <a:pos x="77" y="12"/>
                  </a:cxn>
                  <a:cxn ang="0">
                    <a:pos x="77" y="12"/>
                  </a:cxn>
                  <a:cxn ang="0">
                    <a:pos x="81" y="8"/>
                  </a:cxn>
                  <a:cxn ang="0">
                    <a:pos x="77" y="4"/>
                  </a:cxn>
                  <a:cxn ang="0">
                    <a:pos x="61" y="4"/>
                  </a:cxn>
                  <a:cxn ang="0">
                    <a:pos x="61" y="4"/>
                  </a:cxn>
                </a:cxnLst>
                <a:rect l="0" t="0" r="r" b="b"/>
                <a:pathLst>
                  <a:path w="81" h="12">
                    <a:moveTo>
                      <a:pt x="61" y="4"/>
                    </a:moveTo>
                    <a:lnTo>
                      <a:pt x="61" y="4"/>
                    </a:lnTo>
                    <a:lnTo>
                      <a:pt x="41" y="0"/>
                    </a:lnTo>
                    <a:lnTo>
                      <a:pt x="20" y="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24" y="12"/>
                    </a:lnTo>
                    <a:lnTo>
                      <a:pt x="57" y="12"/>
                    </a:lnTo>
                    <a:lnTo>
                      <a:pt x="77" y="12"/>
                    </a:lnTo>
                    <a:lnTo>
                      <a:pt x="77" y="12"/>
                    </a:lnTo>
                    <a:lnTo>
                      <a:pt x="81" y="8"/>
                    </a:lnTo>
                    <a:lnTo>
                      <a:pt x="77" y="4"/>
                    </a:lnTo>
                    <a:lnTo>
                      <a:pt x="61" y="4"/>
                    </a:lnTo>
                    <a:lnTo>
                      <a:pt x="61" y="4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87" name="Freeform 63"/>
              <p:cNvSpPr>
                <a:spLocks/>
              </p:cNvSpPr>
              <p:nvPr/>
            </p:nvSpPr>
            <p:spPr bwMode="auto">
              <a:xfrm>
                <a:off x="3235" y="980"/>
                <a:ext cx="41" cy="49"/>
              </a:xfrm>
              <a:custGeom>
                <a:avLst/>
                <a:gdLst/>
                <a:ahLst/>
                <a:cxnLst>
                  <a:cxn ang="0">
                    <a:pos x="8" y="13"/>
                  </a:cxn>
                  <a:cxn ang="0">
                    <a:pos x="8" y="13"/>
                  </a:cxn>
                  <a:cxn ang="0">
                    <a:pos x="20" y="29"/>
                  </a:cxn>
                  <a:cxn ang="0">
                    <a:pos x="29" y="41"/>
                  </a:cxn>
                  <a:cxn ang="0">
                    <a:pos x="41" y="49"/>
                  </a:cxn>
                  <a:cxn ang="0">
                    <a:pos x="41" y="49"/>
                  </a:cxn>
                  <a:cxn ang="0">
                    <a:pos x="41" y="49"/>
                  </a:cxn>
                  <a:cxn ang="0">
                    <a:pos x="41" y="45"/>
                  </a:cxn>
                  <a:cxn ang="0">
                    <a:pos x="33" y="29"/>
                  </a:cxn>
                  <a:cxn ang="0">
                    <a:pos x="20" y="13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8" y="13"/>
                  </a:cxn>
                  <a:cxn ang="0">
                    <a:pos x="8" y="13"/>
                  </a:cxn>
                </a:cxnLst>
                <a:rect l="0" t="0" r="r" b="b"/>
                <a:pathLst>
                  <a:path w="41" h="49">
                    <a:moveTo>
                      <a:pt x="8" y="13"/>
                    </a:moveTo>
                    <a:lnTo>
                      <a:pt x="8" y="13"/>
                    </a:lnTo>
                    <a:lnTo>
                      <a:pt x="20" y="29"/>
                    </a:lnTo>
                    <a:lnTo>
                      <a:pt x="29" y="41"/>
                    </a:lnTo>
                    <a:lnTo>
                      <a:pt x="41" y="49"/>
                    </a:lnTo>
                    <a:lnTo>
                      <a:pt x="41" y="49"/>
                    </a:lnTo>
                    <a:lnTo>
                      <a:pt x="41" y="49"/>
                    </a:lnTo>
                    <a:lnTo>
                      <a:pt x="41" y="45"/>
                    </a:lnTo>
                    <a:lnTo>
                      <a:pt x="33" y="29"/>
                    </a:lnTo>
                    <a:lnTo>
                      <a:pt x="20" y="13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8" y="13"/>
                    </a:lnTo>
                    <a:lnTo>
                      <a:pt x="8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88" name="Freeform 64"/>
              <p:cNvSpPr>
                <a:spLocks/>
              </p:cNvSpPr>
              <p:nvPr/>
            </p:nvSpPr>
            <p:spPr bwMode="auto">
              <a:xfrm>
                <a:off x="3072" y="1066"/>
                <a:ext cx="65" cy="53"/>
              </a:xfrm>
              <a:custGeom>
                <a:avLst/>
                <a:gdLst/>
                <a:ahLst/>
                <a:cxnLst>
                  <a:cxn ang="0">
                    <a:pos x="16" y="21"/>
                  </a:cxn>
                  <a:cxn ang="0">
                    <a:pos x="16" y="21"/>
                  </a:cxn>
                  <a:cxn ang="0">
                    <a:pos x="32" y="37"/>
                  </a:cxn>
                  <a:cxn ang="0">
                    <a:pos x="45" y="45"/>
                  </a:cxn>
                  <a:cxn ang="0">
                    <a:pos x="61" y="53"/>
                  </a:cxn>
                  <a:cxn ang="0">
                    <a:pos x="61" y="53"/>
                  </a:cxn>
                  <a:cxn ang="0">
                    <a:pos x="65" y="49"/>
                  </a:cxn>
                  <a:cxn ang="0">
                    <a:pos x="65" y="45"/>
                  </a:cxn>
                  <a:cxn ang="0">
                    <a:pos x="49" y="29"/>
                  </a:cxn>
                  <a:cxn ang="0">
                    <a:pos x="24" y="12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16" y="21"/>
                  </a:cxn>
                  <a:cxn ang="0">
                    <a:pos x="16" y="21"/>
                  </a:cxn>
                </a:cxnLst>
                <a:rect l="0" t="0" r="r" b="b"/>
                <a:pathLst>
                  <a:path w="65" h="53">
                    <a:moveTo>
                      <a:pt x="16" y="21"/>
                    </a:moveTo>
                    <a:lnTo>
                      <a:pt x="16" y="21"/>
                    </a:lnTo>
                    <a:lnTo>
                      <a:pt x="32" y="37"/>
                    </a:lnTo>
                    <a:lnTo>
                      <a:pt x="45" y="45"/>
                    </a:lnTo>
                    <a:lnTo>
                      <a:pt x="61" y="53"/>
                    </a:lnTo>
                    <a:lnTo>
                      <a:pt x="61" y="53"/>
                    </a:lnTo>
                    <a:lnTo>
                      <a:pt x="65" y="49"/>
                    </a:lnTo>
                    <a:lnTo>
                      <a:pt x="65" y="45"/>
                    </a:lnTo>
                    <a:lnTo>
                      <a:pt x="49" y="29"/>
                    </a:lnTo>
                    <a:lnTo>
                      <a:pt x="24" y="12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16" y="21"/>
                    </a:lnTo>
                    <a:lnTo>
                      <a:pt x="16" y="2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89" name="Freeform 65"/>
              <p:cNvSpPr>
                <a:spLocks/>
              </p:cNvSpPr>
              <p:nvPr/>
            </p:nvSpPr>
            <p:spPr bwMode="auto">
              <a:xfrm>
                <a:off x="3219" y="1348"/>
                <a:ext cx="57" cy="37"/>
              </a:xfrm>
              <a:custGeom>
                <a:avLst/>
                <a:gdLst/>
                <a:ahLst/>
                <a:cxnLst>
                  <a:cxn ang="0">
                    <a:pos x="45" y="4"/>
                  </a:cxn>
                  <a:cxn ang="0">
                    <a:pos x="45" y="4"/>
                  </a:cxn>
                  <a:cxn ang="0">
                    <a:pos x="28" y="12"/>
                  </a:cxn>
                  <a:cxn ang="0">
                    <a:pos x="12" y="24"/>
                  </a:cxn>
                  <a:cxn ang="0">
                    <a:pos x="4" y="33"/>
                  </a:cxn>
                  <a:cxn ang="0">
                    <a:pos x="4" y="33"/>
                  </a:cxn>
                  <a:cxn ang="0">
                    <a:pos x="0" y="37"/>
                  </a:cxn>
                  <a:cxn ang="0">
                    <a:pos x="4" y="37"/>
                  </a:cxn>
                  <a:cxn ang="0">
                    <a:pos x="20" y="33"/>
                  </a:cxn>
                  <a:cxn ang="0">
                    <a:pos x="40" y="20"/>
                  </a:cxn>
                  <a:cxn ang="0">
                    <a:pos x="57" y="8"/>
                  </a:cxn>
                  <a:cxn ang="0">
                    <a:pos x="57" y="8"/>
                  </a:cxn>
                  <a:cxn ang="0">
                    <a:pos x="57" y="4"/>
                  </a:cxn>
                  <a:cxn ang="0">
                    <a:pos x="53" y="0"/>
                  </a:cxn>
                  <a:cxn ang="0">
                    <a:pos x="45" y="4"/>
                  </a:cxn>
                  <a:cxn ang="0">
                    <a:pos x="45" y="4"/>
                  </a:cxn>
                </a:cxnLst>
                <a:rect l="0" t="0" r="r" b="b"/>
                <a:pathLst>
                  <a:path w="57" h="37">
                    <a:moveTo>
                      <a:pt x="45" y="4"/>
                    </a:moveTo>
                    <a:lnTo>
                      <a:pt x="45" y="4"/>
                    </a:lnTo>
                    <a:lnTo>
                      <a:pt x="28" y="12"/>
                    </a:lnTo>
                    <a:lnTo>
                      <a:pt x="12" y="24"/>
                    </a:lnTo>
                    <a:lnTo>
                      <a:pt x="4" y="33"/>
                    </a:lnTo>
                    <a:lnTo>
                      <a:pt x="4" y="33"/>
                    </a:lnTo>
                    <a:lnTo>
                      <a:pt x="0" y="37"/>
                    </a:lnTo>
                    <a:lnTo>
                      <a:pt x="4" y="37"/>
                    </a:lnTo>
                    <a:lnTo>
                      <a:pt x="20" y="33"/>
                    </a:lnTo>
                    <a:lnTo>
                      <a:pt x="40" y="20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57" y="4"/>
                    </a:lnTo>
                    <a:lnTo>
                      <a:pt x="53" y="0"/>
                    </a:lnTo>
                    <a:lnTo>
                      <a:pt x="45" y="4"/>
                    </a:lnTo>
                    <a:lnTo>
                      <a:pt x="45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90" name="Freeform 66"/>
              <p:cNvSpPr>
                <a:spLocks/>
              </p:cNvSpPr>
              <p:nvPr/>
            </p:nvSpPr>
            <p:spPr bwMode="auto">
              <a:xfrm>
                <a:off x="3219" y="1205"/>
                <a:ext cx="36" cy="82"/>
              </a:xfrm>
              <a:custGeom>
                <a:avLst/>
                <a:gdLst/>
                <a:ahLst/>
                <a:cxnLst>
                  <a:cxn ang="0">
                    <a:pos x="8" y="29"/>
                  </a:cxn>
                  <a:cxn ang="0">
                    <a:pos x="8" y="29"/>
                  </a:cxn>
                  <a:cxn ang="0">
                    <a:pos x="12" y="49"/>
                  </a:cxn>
                  <a:cxn ang="0">
                    <a:pos x="20" y="69"/>
                  </a:cxn>
                  <a:cxn ang="0">
                    <a:pos x="28" y="82"/>
                  </a:cxn>
                  <a:cxn ang="0">
                    <a:pos x="28" y="82"/>
                  </a:cxn>
                  <a:cxn ang="0">
                    <a:pos x="32" y="82"/>
                  </a:cxn>
                  <a:cxn ang="0">
                    <a:pos x="36" y="78"/>
                  </a:cxn>
                  <a:cxn ang="0">
                    <a:pos x="28" y="53"/>
                  </a:cxn>
                  <a:cxn ang="0">
                    <a:pos x="16" y="25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8"/>
                  </a:cxn>
                  <a:cxn ang="0">
                    <a:pos x="8" y="29"/>
                  </a:cxn>
                  <a:cxn ang="0">
                    <a:pos x="8" y="29"/>
                  </a:cxn>
                </a:cxnLst>
                <a:rect l="0" t="0" r="r" b="b"/>
                <a:pathLst>
                  <a:path w="36" h="82">
                    <a:moveTo>
                      <a:pt x="8" y="29"/>
                    </a:moveTo>
                    <a:lnTo>
                      <a:pt x="8" y="29"/>
                    </a:lnTo>
                    <a:lnTo>
                      <a:pt x="12" y="49"/>
                    </a:lnTo>
                    <a:lnTo>
                      <a:pt x="20" y="69"/>
                    </a:lnTo>
                    <a:lnTo>
                      <a:pt x="28" y="82"/>
                    </a:lnTo>
                    <a:lnTo>
                      <a:pt x="28" y="82"/>
                    </a:lnTo>
                    <a:lnTo>
                      <a:pt x="32" y="82"/>
                    </a:lnTo>
                    <a:lnTo>
                      <a:pt x="36" y="78"/>
                    </a:lnTo>
                    <a:lnTo>
                      <a:pt x="28" y="53"/>
                    </a:lnTo>
                    <a:lnTo>
                      <a:pt x="16" y="25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8" y="29"/>
                    </a:lnTo>
                    <a:lnTo>
                      <a:pt x="8" y="2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91" name="Freeform 67"/>
              <p:cNvSpPr>
                <a:spLocks/>
              </p:cNvSpPr>
              <p:nvPr/>
            </p:nvSpPr>
            <p:spPr bwMode="auto">
              <a:xfrm>
                <a:off x="3096" y="960"/>
                <a:ext cx="61" cy="24"/>
              </a:xfrm>
              <a:custGeom>
                <a:avLst/>
                <a:gdLst/>
                <a:ahLst/>
                <a:cxnLst>
                  <a:cxn ang="0">
                    <a:pos x="49" y="0"/>
                  </a:cxn>
                  <a:cxn ang="0">
                    <a:pos x="49" y="0"/>
                  </a:cxn>
                  <a:cxn ang="0">
                    <a:pos x="29" y="8"/>
                  </a:cxn>
                  <a:cxn ang="0">
                    <a:pos x="12" y="12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24"/>
                  </a:cxn>
                  <a:cxn ang="0">
                    <a:pos x="4" y="24"/>
                  </a:cxn>
                  <a:cxn ang="0">
                    <a:pos x="21" y="20"/>
                  </a:cxn>
                  <a:cxn ang="0">
                    <a:pos x="41" y="16"/>
                  </a:cxn>
                  <a:cxn ang="0">
                    <a:pos x="57" y="8"/>
                  </a:cxn>
                  <a:cxn ang="0">
                    <a:pos x="57" y="8"/>
                  </a:cxn>
                  <a:cxn ang="0">
                    <a:pos x="61" y="0"/>
                  </a:cxn>
                  <a:cxn ang="0">
                    <a:pos x="57" y="0"/>
                  </a:cxn>
                  <a:cxn ang="0">
                    <a:pos x="49" y="0"/>
                  </a:cxn>
                  <a:cxn ang="0">
                    <a:pos x="49" y="0"/>
                  </a:cxn>
                </a:cxnLst>
                <a:rect l="0" t="0" r="r" b="b"/>
                <a:pathLst>
                  <a:path w="61" h="24">
                    <a:moveTo>
                      <a:pt x="49" y="0"/>
                    </a:moveTo>
                    <a:lnTo>
                      <a:pt x="49" y="0"/>
                    </a:lnTo>
                    <a:lnTo>
                      <a:pt x="29" y="8"/>
                    </a:lnTo>
                    <a:lnTo>
                      <a:pt x="12" y="12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4"/>
                    </a:lnTo>
                    <a:lnTo>
                      <a:pt x="4" y="24"/>
                    </a:lnTo>
                    <a:lnTo>
                      <a:pt x="21" y="20"/>
                    </a:lnTo>
                    <a:lnTo>
                      <a:pt x="41" y="16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61" y="0"/>
                    </a:lnTo>
                    <a:lnTo>
                      <a:pt x="57" y="0"/>
                    </a:lnTo>
                    <a:lnTo>
                      <a:pt x="49" y="0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92" name="Freeform 68"/>
              <p:cNvSpPr>
                <a:spLocks/>
              </p:cNvSpPr>
              <p:nvPr/>
            </p:nvSpPr>
            <p:spPr bwMode="auto">
              <a:xfrm>
                <a:off x="3092" y="715"/>
                <a:ext cx="57" cy="61"/>
              </a:xfrm>
              <a:custGeom>
                <a:avLst/>
                <a:gdLst/>
                <a:ahLst/>
                <a:cxnLst>
                  <a:cxn ang="0">
                    <a:pos x="45" y="41"/>
                  </a:cxn>
                  <a:cxn ang="0">
                    <a:pos x="45" y="41"/>
                  </a:cxn>
                  <a:cxn ang="0">
                    <a:pos x="33" y="20"/>
                  </a:cxn>
                  <a:cxn ang="0">
                    <a:pos x="20" y="8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16" y="24"/>
                  </a:cxn>
                  <a:cxn ang="0">
                    <a:pos x="37" y="45"/>
                  </a:cxn>
                  <a:cxn ang="0">
                    <a:pos x="53" y="61"/>
                  </a:cxn>
                  <a:cxn ang="0">
                    <a:pos x="53" y="61"/>
                  </a:cxn>
                  <a:cxn ang="0">
                    <a:pos x="57" y="61"/>
                  </a:cxn>
                  <a:cxn ang="0">
                    <a:pos x="57" y="61"/>
                  </a:cxn>
                  <a:cxn ang="0">
                    <a:pos x="57" y="53"/>
                  </a:cxn>
                  <a:cxn ang="0">
                    <a:pos x="45" y="41"/>
                  </a:cxn>
                  <a:cxn ang="0">
                    <a:pos x="45" y="41"/>
                  </a:cxn>
                </a:cxnLst>
                <a:rect l="0" t="0" r="r" b="b"/>
                <a:pathLst>
                  <a:path w="57" h="61">
                    <a:moveTo>
                      <a:pt x="45" y="41"/>
                    </a:moveTo>
                    <a:lnTo>
                      <a:pt x="45" y="41"/>
                    </a:lnTo>
                    <a:lnTo>
                      <a:pt x="33" y="20"/>
                    </a:lnTo>
                    <a:lnTo>
                      <a:pt x="20" y="8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6" y="24"/>
                    </a:lnTo>
                    <a:lnTo>
                      <a:pt x="37" y="45"/>
                    </a:lnTo>
                    <a:lnTo>
                      <a:pt x="53" y="61"/>
                    </a:lnTo>
                    <a:lnTo>
                      <a:pt x="53" y="61"/>
                    </a:lnTo>
                    <a:lnTo>
                      <a:pt x="57" y="61"/>
                    </a:lnTo>
                    <a:lnTo>
                      <a:pt x="57" y="61"/>
                    </a:lnTo>
                    <a:lnTo>
                      <a:pt x="57" y="53"/>
                    </a:lnTo>
                    <a:lnTo>
                      <a:pt x="45" y="41"/>
                    </a:lnTo>
                    <a:lnTo>
                      <a:pt x="45" y="41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93" name="Freeform 69"/>
              <p:cNvSpPr>
                <a:spLocks/>
              </p:cNvSpPr>
              <p:nvPr/>
            </p:nvSpPr>
            <p:spPr bwMode="auto">
              <a:xfrm>
                <a:off x="3031" y="568"/>
                <a:ext cx="61" cy="24"/>
              </a:xfrm>
              <a:custGeom>
                <a:avLst/>
                <a:gdLst/>
                <a:ahLst/>
                <a:cxnLst>
                  <a:cxn ang="0">
                    <a:pos x="49" y="0"/>
                  </a:cxn>
                  <a:cxn ang="0">
                    <a:pos x="49" y="0"/>
                  </a:cxn>
                  <a:cxn ang="0">
                    <a:pos x="28" y="8"/>
                  </a:cxn>
                  <a:cxn ang="0">
                    <a:pos x="12" y="12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24"/>
                  </a:cxn>
                  <a:cxn ang="0">
                    <a:pos x="4" y="24"/>
                  </a:cxn>
                  <a:cxn ang="0">
                    <a:pos x="20" y="20"/>
                  </a:cxn>
                  <a:cxn ang="0">
                    <a:pos x="41" y="16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61" y="0"/>
                  </a:cxn>
                  <a:cxn ang="0">
                    <a:pos x="57" y="0"/>
                  </a:cxn>
                  <a:cxn ang="0">
                    <a:pos x="49" y="0"/>
                  </a:cxn>
                  <a:cxn ang="0">
                    <a:pos x="49" y="0"/>
                  </a:cxn>
                </a:cxnLst>
                <a:rect l="0" t="0" r="r" b="b"/>
                <a:pathLst>
                  <a:path w="61" h="24">
                    <a:moveTo>
                      <a:pt x="49" y="0"/>
                    </a:moveTo>
                    <a:lnTo>
                      <a:pt x="49" y="0"/>
                    </a:lnTo>
                    <a:lnTo>
                      <a:pt x="28" y="8"/>
                    </a:lnTo>
                    <a:lnTo>
                      <a:pt x="12" y="12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4"/>
                    </a:lnTo>
                    <a:lnTo>
                      <a:pt x="4" y="24"/>
                    </a:lnTo>
                    <a:lnTo>
                      <a:pt x="20" y="20"/>
                    </a:lnTo>
                    <a:lnTo>
                      <a:pt x="41" y="16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61" y="0"/>
                    </a:lnTo>
                    <a:lnTo>
                      <a:pt x="57" y="0"/>
                    </a:lnTo>
                    <a:lnTo>
                      <a:pt x="49" y="0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94" name="Freeform 70"/>
              <p:cNvSpPr>
                <a:spLocks/>
              </p:cNvSpPr>
              <p:nvPr/>
            </p:nvSpPr>
            <p:spPr bwMode="auto">
              <a:xfrm>
                <a:off x="2757" y="1095"/>
                <a:ext cx="61" cy="28"/>
              </a:xfrm>
              <a:custGeom>
                <a:avLst/>
                <a:gdLst/>
                <a:ahLst/>
                <a:cxnLst>
                  <a:cxn ang="0">
                    <a:pos x="45" y="4"/>
                  </a:cxn>
                  <a:cxn ang="0">
                    <a:pos x="45" y="4"/>
                  </a:cxn>
                  <a:cxn ang="0">
                    <a:pos x="29" y="8"/>
                  </a:cxn>
                  <a:cxn ang="0">
                    <a:pos x="12" y="16"/>
                  </a:cxn>
                  <a:cxn ang="0">
                    <a:pos x="0" y="24"/>
                  </a:cxn>
                  <a:cxn ang="0">
                    <a:pos x="0" y="24"/>
                  </a:cxn>
                  <a:cxn ang="0">
                    <a:pos x="0" y="24"/>
                  </a:cxn>
                  <a:cxn ang="0">
                    <a:pos x="4" y="28"/>
                  </a:cxn>
                  <a:cxn ang="0">
                    <a:pos x="21" y="24"/>
                  </a:cxn>
                  <a:cxn ang="0">
                    <a:pos x="41" y="16"/>
                  </a:cxn>
                  <a:cxn ang="0">
                    <a:pos x="57" y="8"/>
                  </a:cxn>
                  <a:cxn ang="0">
                    <a:pos x="57" y="8"/>
                  </a:cxn>
                  <a:cxn ang="0">
                    <a:pos x="61" y="4"/>
                  </a:cxn>
                  <a:cxn ang="0">
                    <a:pos x="57" y="0"/>
                  </a:cxn>
                  <a:cxn ang="0">
                    <a:pos x="45" y="4"/>
                  </a:cxn>
                  <a:cxn ang="0">
                    <a:pos x="45" y="4"/>
                  </a:cxn>
                </a:cxnLst>
                <a:rect l="0" t="0" r="r" b="b"/>
                <a:pathLst>
                  <a:path w="61" h="28">
                    <a:moveTo>
                      <a:pt x="45" y="4"/>
                    </a:moveTo>
                    <a:lnTo>
                      <a:pt x="45" y="4"/>
                    </a:lnTo>
                    <a:lnTo>
                      <a:pt x="29" y="8"/>
                    </a:lnTo>
                    <a:lnTo>
                      <a:pt x="12" y="16"/>
                    </a:lnTo>
                    <a:lnTo>
                      <a:pt x="0" y="24"/>
                    </a:lnTo>
                    <a:lnTo>
                      <a:pt x="0" y="24"/>
                    </a:lnTo>
                    <a:lnTo>
                      <a:pt x="0" y="24"/>
                    </a:lnTo>
                    <a:lnTo>
                      <a:pt x="4" y="28"/>
                    </a:lnTo>
                    <a:lnTo>
                      <a:pt x="21" y="24"/>
                    </a:lnTo>
                    <a:lnTo>
                      <a:pt x="41" y="16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61" y="4"/>
                    </a:lnTo>
                    <a:lnTo>
                      <a:pt x="57" y="0"/>
                    </a:lnTo>
                    <a:lnTo>
                      <a:pt x="45" y="4"/>
                    </a:lnTo>
                    <a:lnTo>
                      <a:pt x="45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95" name="Freeform 71"/>
              <p:cNvSpPr>
                <a:spLocks/>
              </p:cNvSpPr>
              <p:nvPr/>
            </p:nvSpPr>
            <p:spPr bwMode="auto">
              <a:xfrm>
                <a:off x="2676" y="1213"/>
                <a:ext cx="57" cy="21"/>
              </a:xfrm>
              <a:custGeom>
                <a:avLst/>
                <a:gdLst/>
                <a:ahLst/>
                <a:cxnLst>
                  <a:cxn ang="0">
                    <a:pos x="49" y="8"/>
                  </a:cxn>
                  <a:cxn ang="0">
                    <a:pos x="49" y="8"/>
                  </a:cxn>
                  <a:cxn ang="0">
                    <a:pos x="28" y="4"/>
                  </a:cxn>
                  <a:cxn ang="0">
                    <a:pos x="16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16" y="12"/>
                  </a:cxn>
                  <a:cxn ang="0">
                    <a:pos x="36" y="17"/>
                  </a:cxn>
                  <a:cxn ang="0">
                    <a:pos x="53" y="21"/>
                  </a:cxn>
                  <a:cxn ang="0">
                    <a:pos x="53" y="21"/>
                  </a:cxn>
                  <a:cxn ang="0">
                    <a:pos x="57" y="17"/>
                  </a:cxn>
                  <a:cxn ang="0">
                    <a:pos x="57" y="12"/>
                  </a:cxn>
                  <a:cxn ang="0">
                    <a:pos x="49" y="8"/>
                  </a:cxn>
                  <a:cxn ang="0">
                    <a:pos x="49" y="8"/>
                  </a:cxn>
                </a:cxnLst>
                <a:rect l="0" t="0" r="r" b="b"/>
                <a:pathLst>
                  <a:path w="57" h="21">
                    <a:moveTo>
                      <a:pt x="49" y="8"/>
                    </a:moveTo>
                    <a:lnTo>
                      <a:pt x="49" y="8"/>
                    </a:lnTo>
                    <a:lnTo>
                      <a:pt x="28" y="4"/>
                    </a:lnTo>
                    <a:lnTo>
                      <a:pt x="16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16" y="12"/>
                    </a:lnTo>
                    <a:lnTo>
                      <a:pt x="36" y="17"/>
                    </a:lnTo>
                    <a:lnTo>
                      <a:pt x="53" y="21"/>
                    </a:lnTo>
                    <a:lnTo>
                      <a:pt x="53" y="21"/>
                    </a:lnTo>
                    <a:lnTo>
                      <a:pt x="57" y="17"/>
                    </a:lnTo>
                    <a:lnTo>
                      <a:pt x="57" y="12"/>
                    </a:lnTo>
                    <a:lnTo>
                      <a:pt x="49" y="8"/>
                    </a:lnTo>
                    <a:lnTo>
                      <a:pt x="49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96" name="Freeform 72"/>
              <p:cNvSpPr>
                <a:spLocks/>
              </p:cNvSpPr>
              <p:nvPr/>
            </p:nvSpPr>
            <p:spPr bwMode="auto">
              <a:xfrm>
                <a:off x="2843" y="1144"/>
                <a:ext cx="61" cy="24"/>
              </a:xfrm>
              <a:custGeom>
                <a:avLst/>
                <a:gdLst/>
                <a:ahLst/>
                <a:cxnLst>
                  <a:cxn ang="0">
                    <a:pos x="49" y="0"/>
                  </a:cxn>
                  <a:cxn ang="0">
                    <a:pos x="49" y="0"/>
                  </a:cxn>
                  <a:cxn ang="0">
                    <a:pos x="29" y="8"/>
                  </a:cxn>
                  <a:cxn ang="0">
                    <a:pos x="16" y="12"/>
                  </a:cxn>
                  <a:cxn ang="0">
                    <a:pos x="4" y="20"/>
                  </a:cxn>
                  <a:cxn ang="0">
                    <a:pos x="4" y="20"/>
                  </a:cxn>
                  <a:cxn ang="0">
                    <a:pos x="0" y="24"/>
                  </a:cxn>
                  <a:cxn ang="0">
                    <a:pos x="4" y="24"/>
                  </a:cxn>
                  <a:cxn ang="0">
                    <a:pos x="20" y="20"/>
                  </a:cxn>
                  <a:cxn ang="0">
                    <a:pos x="41" y="16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61" y="0"/>
                  </a:cxn>
                  <a:cxn ang="0">
                    <a:pos x="57" y="0"/>
                  </a:cxn>
                  <a:cxn ang="0">
                    <a:pos x="49" y="0"/>
                  </a:cxn>
                  <a:cxn ang="0">
                    <a:pos x="49" y="0"/>
                  </a:cxn>
                </a:cxnLst>
                <a:rect l="0" t="0" r="r" b="b"/>
                <a:pathLst>
                  <a:path w="61" h="24">
                    <a:moveTo>
                      <a:pt x="49" y="0"/>
                    </a:moveTo>
                    <a:lnTo>
                      <a:pt x="49" y="0"/>
                    </a:lnTo>
                    <a:lnTo>
                      <a:pt x="29" y="8"/>
                    </a:lnTo>
                    <a:lnTo>
                      <a:pt x="16" y="12"/>
                    </a:lnTo>
                    <a:lnTo>
                      <a:pt x="4" y="20"/>
                    </a:lnTo>
                    <a:lnTo>
                      <a:pt x="4" y="20"/>
                    </a:lnTo>
                    <a:lnTo>
                      <a:pt x="0" y="24"/>
                    </a:lnTo>
                    <a:lnTo>
                      <a:pt x="4" y="24"/>
                    </a:lnTo>
                    <a:lnTo>
                      <a:pt x="20" y="20"/>
                    </a:lnTo>
                    <a:lnTo>
                      <a:pt x="41" y="16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61" y="0"/>
                    </a:lnTo>
                    <a:lnTo>
                      <a:pt x="57" y="0"/>
                    </a:lnTo>
                    <a:lnTo>
                      <a:pt x="49" y="0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97" name="Freeform 73"/>
              <p:cNvSpPr>
                <a:spLocks/>
              </p:cNvSpPr>
              <p:nvPr/>
            </p:nvSpPr>
            <p:spPr bwMode="auto">
              <a:xfrm>
                <a:off x="3072" y="1136"/>
                <a:ext cx="12" cy="73"/>
              </a:xfrm>
              <a:custGeom>
                <a:avLst/>
                <a:gdLst/>
                <a:ahLst/>
                <a:cxnLst>
                  <a:cxn ang="0">
                    <a:pos x="8" y="57"/>
                  </a:cxn>
                  <a:cxn ang="0">
                    <a:pos x="8" y="57"/>
                  </a:cxn>
                  <a:cxn ang="0">
                    <a:pos x="12" y="36"/>
                  </a:cxn>
                  <a:cxn ang="0">
                    <a:pos x="12" y="20"/>
                  </a:cxn>
                  <a:cxn ang="0">
                    <a:pos x="12" y="4"/>
                  </a:cxn>
                  <a:cxn ang="0">
                    <a:pos x="12" y="4"/>
                  </a:cxn>
                  <a:cxn ang="0">
                    <a:pos x="8" y="0"/>
                  </a:cxn>
                  <a:cxn ang="0">
                    <a:pos x="8" y="4"/>
                  </a:cxn>
                  <a:cxn ang="0">
                    <a:pos x="4" y="24"/>
                  </a:cxn>
                  <a:cxn ang="0">
                    <a:pos x="0" y="49"/>
                  </a:cxn>
                  <a:cxn ang="0">
                    <a:pos x="0" y="65"/>
                  </a:cxn>
                  <a:cxn ang="0">
                    <a:pos x="0" y="65"/>
                  </a:cxn>
                  <a:cxn ang="0">
                    <a:pos x="4" y="73"/>
                  </a:cxn>
                  <a:cxn ang="0">
                    <a:pos x="8" y="69"/>
                  </a:cxn>
                  <a:cxn ang="0">
                    <a:pos x="8" y="57"/>
                  </a:cxn>
                  <a:cxn ang="0">
                    <a:pos x="8" y="57"/>
                  </a:cxn>
                </a:cxnLst>
                <a:rect l="0" t="0" r="r" b="b"/>
                <a:pathLst>
                  <a:path w="12" h="73">
                    <a:moveTo>
                      <a:pt x="8" y="57"/>
                    </a:moveTo>
                    <a:lnTo>
                      <a:pt x="8" y="57"/>
                    </a:lnTo>
                    <a:lnTo>
                      <a:pt x="12" y="36"/>
                    </a:lnTo>
                    <a:lnTo>
                      <a:pt x="12" y="20"/>
                    </a:lnTo>
                    <a:lnTo>
                      <a:pt x="12" y="4"/>
                    </a:lnTo>
                    <a:lnTo>
                      <a:pt x="12" y="4"/>
                    </a:lnTo>
                    <a:lnTo>
                      <a:pt x="8" y="0"/>
                    </a:lnTo>
                    <a:lnTo>
                      <a:pt x="8" y="4"/>
                    </a:lnTo>
                    <a:lnTo>
                      <a:pt x="4" y="24"/>
                    </a:lnTo>
                    <a:lnTo>
                      <a:pt x="0" y="49"/>
                    </a:lnTo>
                    <a:lnTo>
                      <a:pt x="0" y="65"/>
                    </a:lnTo>
                    <a:lnTo>
                      <a:pt x="0" y="65"/>
                    </a:lnTo>
                    <a:lnTo>
                      <a:pt x="4" y="73"/>
                    </a:lnTo>
                    <a:lnTo>
                      <a:pt x="8" y="69"/>
                    </a:lnTo>
                    <a:lnTo>
                      <a:pt x="8" y="57"/>
                    </a:lnTo>
                    <a:lnTo>
                      <a:pt x="8" y="5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98" name="Freeform 74"/>
              <p:cNvSpPr>
                <a:spLocks/>
              </p:cNvSpPr>
              <p:nvPr/>
            </p:nvSpPr>
            <p:spPr bwMode="auto">
              <a:xfrm>
                <a:off x="3055" y="903"/>
                <a:ext cx="62" cy="24"/>
              </a:xfrm>
              <a:custGeom>
                <a:avLst/>
                <a:gdLst/>
                <a:ahLst/>
                <a:cxnLst>
                  <a:cxn ang="0">
                    <a:pos x="49" y="0"/>
                  </a:cxn>
                  <a:cxn ang="0">
                    <a:pos x="49" y="0"/>
                  </a:cxn>
                  <a:cxn ang="0">
                    <a:pos x="29" y="8"/>
                  </a:cxn>
                  <a:cxn ang="0">
                    <a:pos x="17" y="12"/>
                  </a:cxn>
                  <a:cxn ang="0">
                    <a:pos x="4" y="20"/>
                  </a:cxn>
                  <a:cxn ang="0">
                    <a:pos x="4" y="20"/>
                  </a:cxn>
                  <a:cxn ang="0">
                    <a:pos x="0" y="24"/>
                  </a:cxn>
                  <a:cxn ang="0">
                    <a:pos x="4" y="24"/>
                  </a:cxn>
                  <a:cxn ang="0">
                    <a:pos x="21" y="24"/>
                  </a:cxn>
                  <a:cxn ang="0">
                    <a:pos x="41" y="16"/>
                  </a:cxn>
                  <a:cxn ang="0">
                    <a:pos x="57" y="8"/>
                  </a:cxn>
                  <a:cxn ang="0">
                    <a:pos x="57" y="8"/>
                  </a:cxn>
                  <a:cxn ang="0">
                    <a:pos x="62" y="0"/>
                  </a:cxn>
                  <a:cxn ang="0">
                    <a:pos x="57" y="0"/>
                  </a:cxn>
                  <a:cxn ang="0">
                    <a:pos x="49" y="0"/>
                  </a:cxn>
                  <a:cxn ang="0">
                    <a:pos x="49" y="0"/>
                  </a:cxn>
                </a:cxnLst>
                <a:rect l="0" t="0" r="r" b="b"/>
                <a:pathLst>
                  <a:path w="62" h="24">
                    <a:moveTo>
                      <a:pt x="49" y="0"/>
                    </a:moveTo>
                    <a:lnTo>
                      <a:pt x="49" y="0"/>
                    </a:lnTo>
                    <a:lnTo>
                      <a:pt x="29" y="8"/>
                    </a:lnTo>
                    <a:lnTo>
                      <a:pt x="17" y="12"/>
                    </a:lnTo>
                    <a:lnTo>
                      <a:pt x="4" y="20"/>
                    </a:lnTo>
                    <a:lnTo>
                      <a:pt x="4" y="20"/>
                    </a:lnTo>
                    <a:lnTo>
                      <a:pt x="0" y="24"/>
                    </a:lnTo>
                    <a:lnTo>
                      <a:pt x="4" y="24"/>
                    </a:lnTo>
                    <a:lnTo>
                      <a:pt x="21" y="24"/>
                    </a:lnTo>
                    <a:lnTo>
                      <a:pt x="41" y="16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62" y="0"/>
                    </a:lnTo>
                    <a:lnTo>
                      <a:pt x="57" y="0"/>
                    </a:lnTo>
                    <a:lnTo>
                      <a:pt x="49" y="0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099" name="Freeform 75"/>
              <p:cNvSpPr>
                <a:spLocks/>
              </p:cNvSpPr>
              <p:nvPr/>
            </p:nvSpPr>
            <p:spPr bwMode="auto">
              <a:xfrm>
                <a:off x="2974" y="1017"/>
                <a:ext cx="61" cy="21"/>
              </a:xfrm>
              <a:custGeom>
                <a:avLst/>
                <a:gdLst/>
                <a:ahLst/>
                <a:cxnLst>
                  <a:cxn ang="0">
                    <a:pos x="49" y="12"/>
                  </a:cxn>
                  <a:cxn ang="0">
                    <a:pos x="49" y="12"/>
                  </a:cxn>
                  <a:cxn ang="0">
                    <a:pos x="32" y="4"/>
                  </a:cxn>
                  <a:cxn ang="0">
                    <a:pos x="16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16" y="12"/>
                  </a:cxn>
                  <a:cxn ang="0">
                    <a:pos x="36" y="21"/>
                  </a:cxn>
                  <a:cxn ang="0">
                    <a:pos x="53" y="21"/>
                  </a:cxn>
                  <a:cxn ang="0">
                    <a:pos x="53" y="21"/>
                  </a:cxn>
                  <a:cxn ang="0">
                    <a:pos x="61" y="16"/>
                  </a:cxn>
                  <a:cxn ang="0">
                    <a:pos x="57" y="16"/>
                  </a:cxn>
                  <a:cxn ang="0">
                    <a:pos x="49" y="12"/>
                  </a:cxn>
                  <a:cxn ang="0">
                    <a:pos x="49" y="12"/>
                  </a:cxn>
                </a:cxnLst>
                <a:rect l="0" t="0" r="r" b="b"/>
                <a:pathLst>
                  <a:path w="61" h="21">
                    <a:moveTo>
                      <a:pt x="49" y="12"/>
                    </a:moveTo>
                    <a:lnTo>
                      <a:pt x="49" y="12"/>
                    </a:lnTo>
                    <a:lnTo>
                      <a:pt x="32" y="4"/>
                    </a:lnTo>
                    <a:lnTo>
                      <a:pt x="16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6" y="12"/>
                    </a:lnTo>
                    <a:lnTo>
                      <a:pt x="36" y="21"/>
                    </a:lnTo>
                    <a:lnTo>
                      <a:pt x="53" y="21"/>
                    </a:lnTo>
                    <a:lnTo>
                      <a:pt x="53" y="21"/>
                    </a:lnTo>
                    <a:lnTo>
                      <a:pt x="61" y="16"/>
                    </a:lnTo>
                    <a:lnTo>
                      <a:pt x="57" y="16"/>
                    </a:lnTo>
                    <a:lnTo>
                      <a:pt x="49" y="12"/>
                    </a:lnTo>
                    <a:lnTo>
                      <a:pt x="49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00" name="Freeform 76"/>
              <p:cNvSpPr>
                <a:spLocks/>
              </p:cNvSpPr>
              <p:nvPr/>
            </p:nvSpPr>
            <p:spPr bwMode="auto">
              <a:xfrm>
                <a:off x="3296" y="756"/>
                <a:ext cx="57" cy="24"/>
              </a:xfrm>
              <a:custGeom>
                <a:avLst/>
                <a:gdLst/>
                <a:ahLst/>
                <a:cxnLst>
                  <a:cxn ang="0">
                    <a:pos x="45" y="12"/>
                  </a:cxn>
                  <a:cxn ang="0">
                    <a:pos x="45" y="12"/>
                  </a:cxn>
                  <a:cxn ang="0">
                    <a:pos x="29" y="8"/>
                  </a:cxn>
                  <a:cxn ang="0">
                    <a:pos x="17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17" y="12"/>
                  </a:cxn>
                  <a:cxn ang="0">
                    <a:pos x="33" y="20"/>
                  </a:cxn>
                  <a:cxn ang="0">
                    <a:pos x="49" y="24"/>
                  </a:cxn>
                  <a:cxn ang="0">
                    <a:pos x="49" y="24"/>
                  </a:cxn>
                  <a:cxn ang="0">
                    <a:pos x="57" y="24"/>
                  </a:cxn>
                  <a:cxn ang="0">
                    <a:pos x="53" y="20"/>
                  </a:cxn>
                  <a:cxn ang="0">
                    <a:pos x="45" y="12"/>
                  </a:cxn>
                  <a:cxn ang="0">
                    <a:pos x="45" y="12"/>
                  </a:cxn>
                </a:cxnLst>
                <a:rect l="0" t="0" r="r" b="b"/>
                <a:pathLst>
                  <a:path w="57" h="24">
                    <a:moveTo>
                      <a:pt x="45" y="12"/>
                    </a:moveTo>
                    <a:lnTo>
                      <a:pt x="45" y="12"/>
                    </a:lnTo>
                    <a:lnTo>
                      <a:pt x="29" y="8"/>
                    </a:lnTo>
                    <a:lnTo>
                      <a:pt x="17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17" y="12"/>
                    </a:lnTo>
                    <a:lnTo>
                      <a:pt x="33" y="20"/>
                    </a:lnTo>
                    <a:lnTo>
                      <a:pt x="49" y="24"/>
                    </a:lnTo>
                    <a:lnTo>
                      <a:pt x="49" y="24"/>
                    </a:lnTo>
                    <a:lnTo>
                      <a:pt x="57" y="24"/>
                    </a:lnTo>
                    <a:lnTo>
                      <a:pt x="53" y="20"/>
                    </a:lnTo>
                    <a:lnTo>
                      <a:pt x="45" y="12"/>
                    </a:lnTo>
                    <a:lnTo>
                      <a:pt x="45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01" name="Freeform 77"/>
              <p:cNvSpPr>
                <a:spLocks/>
              </p:cNvSpPr>
              <p:nvPr/>
            </p:nvSpPr>
            <p:spPr bwMode="auto">
              <a:xfrm>
                <a:off x="3325" y="715"/>
                <a:ext cx="57" cy="28"/>
              </a:xfrm>
              <a:custGeom>
                <a:avLst/>
                <a:gdLst/>
                <a:ahLst/>
                <a:cxnLst>
                  <a:cxn ang="0">
                    <a:pos x="49" y="16"/>
                  </a:cxn>
                  <a:cxn ang="0">
                    <a:pos x="49" y="16"/>
                  </a:cxn>
                  <a:cxn ang="0">
                    <a:pos x="32" y="8"/>
                  </a:cxn>
                  <a:cxn ang="0">
                    <a:pos x="16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16" y="16"/>
                  </a:cxn>
                  <a:cxn ang="0">
                    <a:pos x="37" y="24"/>
                  </a:cxn>
                  <a:cxn ang="0">
                    <a:pos x="53" y="28"/>
                  </a:cxn>
                  <a:cxn ang="0">
                    <a:pos x="53" y="28"/>
                  </a:cxn>
                  <a:cxn ang="0">
                    <a:pos x="57" y="24"/>
                  </a:cxn>
                  <a:cxn ang="0">
                    <a:pos x="57" y="20"/>
                  </a:cxn>
                  <a:cxn ang="0">
                    <a:pos x="49" y="16"/>
                  </a:cxn>
                  <a:cxn ang="0">
                    <a:pos x="49" y="16"/>
                  </a:cxn>
                </a:cxnLst>
                <a:rect l="0" t="0" r="r" b="b"/>
                <a:pathLst>
                  <a:path w="57" h="28">
                    <a:moveTo>
                      <a:pt x="49" y="16"/>
                    </a:moveTo>
                    <a:lnTo>
                      <a:pt x="49" y="16"/>
                    </a:lnTo>
                    <a:lnTo>
                      <a:pt x="32" y="8"/>
                    </a:lnTo>
                    <a:lnTo>
                      <a:pt x="16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16" y="16"/>
                    </a:lnTo>
                    <a:lnTo>
                      <a:pt x="37" y="24"/>
                    </a:lnTo>
                    <a:lnTo>
                      <a:pt x="53" y="28"/>
                    </a:lnTo>
                    <a:lnTo>
                      <a:pt x="53" y="28"/>
                    </a:lnTo>
                    <a:lnTo>
                      <a:pt x="57" y="24"/>
                    </a:lnTo>
                    <a:lnTo>
                      <a:pt x="57" y="20"/>
                    </a:lnTo>
                    <a:lnTo>
                      <a:pt x="49" y="16"/>
                    </a:lnTo>
                    <a:lnTo>
                      <a:pt x="49" y="16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02" name="Freeform 78"/>
              <p:cNvSpPr>
                <a:spLocks/>
              </p:cNvSpPr>
              <p:nvPr/>
            </p:nvSpPr>
            <p:spPr bwMode="auto">
              <a:xfrm>
                <a:off x="3076" y="817"/>
                <a:ext cx="12" cy="73"/>
              </a:xfrm>
              <a:custGeom>
                <a:avLst/>
                <a:gdLst/>
                <a:ahLst/>
                <a:cxnLst>
                  <a:cxn ang="0">
                    <a:pos x="8" y="57"/>
                  </a:cxn>
                  <a:cxn ang="0">
                    <a:pos x="8" y="57"/>
                  </a:cxn>
                  <a:cxn ang="0">
                    <a:pos x="12" y="37"/>
                  </a:cxn>
                  <a:cxn ang="0">
                    <a:pos x="12" y="20"/>
                  </a:cxn>
                  <a:cxn ang="0">
                    <a:pos x="12" y="4"/>
                  </a:cxn>
                  <a:cxn ang="0">
                    <a:pos x="12" y="4"/>
                  </a:cxn>
                  <a:cxn ang="0">
                    <a:pos x="8" y="0"/>
                  </a:cxn>
                  <a:cxn ang="0">
                    <a:pos x="8" y="4"/>
                  </a:cxn>
                  <a:cxn ang="0">
                    <a:pos x="0" y="24"/>
                  </a:cxn>
                  <a:cxn ang="0">
                    <a:pos x="0" y="49"/>
                  </a:cxn>
                  <a:cxn ang="0">
                    <a:pos x="0" y="65"/>
                  </a:cxn>
                  <a:cxn ang="0">
                    <a:pos x="0" y="65"/>
                  </a:cxn>
                  <a:cxn ang="0">
                    <a:pos x="4" y="73"/>
                  </a:cxn>
                  <a:cxn ang="0">
                    <a:pos x="8" y="69"/>
                  </a:cxn>
                  <a:cxn ang="0">
                    <a:pos x="8" y="57"/>
                  </a:cxn>
                  <a:cxn ang="0">
                    <a:pos x="8" y="57"/>
                  </a:cxn>
                </a:cxnLst>
                <a:rect l="0" t="0" r="r" b="b"/>
                <a:pathLst>
                  <a:path w="12" h="73">
                    <a:moveTo>
                      <a:pt x="8" y="57"/>
                    </a:moveTo>
                    <a:lnTo>
                      <a:pt x="8" y="57"/>
                    </a:lnTo>
                    <a:lnTo>
                      <a:pt x="12" y="37"/>
                    </a:lnTo>
                    <a:lnTo>
                      <a:pt x="12" y="20"/>
                    </a:lnTo>
                    <a:lnTo>
                      <a:pt x="12" y="4"/>
                    </a:lnTo>
                    <a:lnTo>
                      <a:pt x="12" y="4"/>
                    </a:lnTo>
                    <a:lnTo>
                      <a:pt x="8" y="0"/>
                    </a:lnTo>
                    <a:lnTo>
                      <a:pt x="8" y="4"/>
                    </a:lnTo>
                    <a:lnTo>
                      <a:pt x="0" y="24"/>
                    </a:lnTo>
                    <a:lnTo>
                      <a:pt x="0" y="49"/>
                    </a:lnTo>
                    <a:lnTo>
                      <a:pt x="0" y="65"/>
                    </a:lnTo>
                    <a:lnTo>
                      <a:pt x="0" y="65"/>
                    </a:lnTo>
                    <a:lnTo>
                      <a:pt x="4" y="73"/>
                    </a:lnTo>
                    <a:lnTo>
                      <a:pt x="8" y="69"/>
                    </a:lnTo>
                    <a:lnTo>
                      <a:pt x="8" y="57"/>
                    </a:lnTo>
                    <a:lnTo>
                      <a:pt x="8" y="5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03" name="Freeform 79"/>
              <p:cNvSpPr>
                <a:spLocks/>
              </p:cNvSpPr>
              <p:nvPr/>
            </p:nvSpPr>
            <p:spPr bwMode="auto">
              <a:xfrm>
                <a:off x="3027" y="641"/>
                <a:ext cx="12" cy="70"/>
              </a:xfrm>
              <a:custGeom>
                <a:avLst/>
                <a:gdLst/>
                <a:ahLst/>
                <a:cxnLst>
                  <a:cxn ang="0">
                    <a:pos x="8" y="57"/>
                  </a:cxn>
                  <a:cxn ang="0">
                    <a:pos x="8" y="57"/>
                  </a:cxn>
                  <a:cxn ang="0">
                    <a:pos x="12" y="37"/>
                  </a:cxn>
                  <a:cxn ang="0">
                    <a:pos x="12" y="17"/>
                  </a:cxn>
                  <a:cxn ang="0">
                    <a:pos x="12" y="4"/>
                  </a:cxn>
                  <a:cxn ang="0">
                    <a:pos x="12" y="4"/>
                  </a:cxn>
                  <a:cxn ang="0">
                    <a:pos x="8" y="0"/>
                  </a:cxn>
                  <a:cxn ang="0">
                    <a:pos x="4" y="4"/>
                  </a:cxn>
                  <a:cxn ang="0">
                    <a:pos x="0" y="21"/>
                  </a:cxn>
                  <a:cxn ang="0">
                    <a:pos x="0" y="45"/>
                  </a:cxn>
                  <a:cxn ang="0">
                    <a:pos x="0" y="66"/>
                  </a:cxn>
                  <a:cxn ang="0">
                    <a:pos x="0" y="66"/>
                  </a:cxn>
                  <a:cxn ang="0">
                    <a:pos x="4" y="70"/>
                  </a:cxn>
                  <a:cxn ang="0">
                    <a:pos x="4" y="66"/>
                  </a:cxn>
                  <a:cxn ang="0">
                    <a:pos x="8" y="57"/>
                  </a:cxn>
                  <a:cxn ang="0">
                    <a:pos x="8" y="57"/>
                  </a:cxn>
                </a:cxnLst>
                <a:rect l="0" t="0" r="r" b="b"/>
                <a:pathLst>
                  <a:path w="12" h="70">
                    <a:moveTo>
                      <a:pt x="8" y="57"/>
                    </a:moveTo>
                    <a:lnTo>
                      <a:pt x="8" y="57"/>
                    </a:lnTo>
                    <a:lnTo>
                      <a:pt x="12" y="37"/>
                    </a:lnTo>
                    <a:lnTo>
                      <a:pt x="12" y="17"/>
                    </a:lnTo>
                    <a:lnTo>
                      <a:pt x="12" y="4"/>
                    </a:lnTo>
                    <a:lnTo>
                      <a:pt x="12" y="4"/>
                    </a:lnTo>
                    <a:lnTo>
                      <a:pt x="8" y="0"/>
                    </a:lnTo>
                    <a:lnTo>
                      <a:pt x="4" y="4"/>
                    </a:lnTo>
                    <a:lnTo>
                      <a:pt x="0" y="21"/>
                    </a:lnTo>
                    <a:lnTo>
                      <a:pt x="0" y="45"/>
                    </a:lnTo>
                    <a:lnTo>
                      <a:pt x="0" y="66"/>
                    </a:lnTo>
                    <a:lnTo>
                      <a:pt x="0" y="66"/>
                    </a:lnTo>
                    <a:lnTo>
                      <a:pt x="4" y="70"/>
                    </a:lnTo>
                    <a:lnTo>
                      <a:pt x="4" y="66"/>
                    </a:lnTo>
                    <a:lnTo>
                      <a:pt x="8" y="57"/>
                    </a:lnTo>
                    <a:lnTo>
                      <a:pt x="8" y="5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04" name="Freeform 80"/>
              <p:cNvSpPr>
                <a:spLocks/>
              </p:cNvSpPr>
              <p:nvPr/>
            </p:nvSpPr>
            <p:spPr bwMode="auto">
              <a:xfrm>
                <a:off x="3112" y="1148"/>
                <a:ext cx="58" cy="28"/>
              </a:xfrm>
              <a:custGeom>
                <a:avLst/>
                <a:gdLst/>
                <a:ahLst/>
                <a:cxnLst>
                  <a:cxn ang="0">
                    <a:pos x="13" y="12"/>
                  </a:cxn>
                  <a:cxn ang="0">
                    <a:pos x="13" y="12"/>
                  </a:cxn>
                  <a:cxn ang="0">
                    <a:pos x="29" y="20"/>
                  </a:cxn>
                  <a:cxn ang="0">
                    <a:pos x="41" y="24"/>
                  </a:cxn>
                  <a:cxn ang="0">
                    <a:pos x="58" y="28"/>
                  </a:cxn>
                  <a:cxn ang="0">
                    <a:pos x="58" y="28"/>
                  </a:cxn>
                  <a:cxn ang="0">
                    <a:pos x="58" y="28"/>
                  </a:cxn>
                  <a:cxn ang="0">
                    <a:pos x="58" y="24"/>
                  </a:cxn>
                  <a:cxn ang="0">
                    <a:pos x="45" y="16"/>
                  </a:cxn>
                  <a:cxn ang="0">
                    <a:pos x="25" y="4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0" y="4"/>
                  </a:cxn>
                  <a:cxn ang="0">
                    <a:pos x="5" y="8"/>
                  </a:cxn>
                  <a:cxn ang="0">
                    <a:pos x="13" y="12"/>
                  </a:cxn>
                  <a:cxn ang="0">
                    <a:pos x="13" y="12"/>
                  </a:cxn>
                </a:cxnLst>
                <a:rect l="0" t="0" r="r" b="b"/>
                <a:pathLst>
                  <a:path w="58" h="28">
                    <a:moveTo>
                      <a:pt x="13" y="12"/>
                    </a:moveTo>
                    <a:lnTo>
                      <a:pt x="13" y="12"/>
                    </a:lnTo>
                    <a:lnTo>
                      <a:pt x="29" y="20"/>
                    </a:lnTo>
                    <a:lnTo>
                      <a:pt x="41" y="24"/>
                    </a:lnTo>
                    <a:lnTo>
                      <a:pt x="58" y="28"/>
                    </a:lnTo>
                    <a:lnTo>
                      <a:pt x="58" y="28"/>
                    </a:lnTo>
                    <a:lnTo>
                      <a:pt x="58" y="28"/>
                    </a:lnTo>
                    <a:lnTo>
                      <a:pt x="58" y="24"/>
                    </a:lnTo>
                    <a:lnTo>
                      <a:pt x="45" y="16"/>
                    </a:lnTo>
                    <a:lnTo>
                      <a:pt x="25" y="4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13" y="12"/>
                    </a:lnTo>
                    <a:lnTo>
                      <a:pt x="13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05" name="Freeform 81"/>
              <p:cNvSpPr>
                <a:spLocks/>
              </p:cNvSpPr>
              <p:nvPr/>
            </p:nvSpPr>
            <p:spPr bwMode="auto">
              <a:xfrm>
                <a:off x="3247" y="1099"/>
                <a:ext cx="33" cy="57"/>
              </a:xfrm>
              <a:custGeom>
                <a:avLst/>
                <a:gdLst/>
                <a:ahLst/>
                <a:cxnLst>
                  <a:cxn ang="0">
                    <a:pos x="4" y="16"/>
                  </a:cxn>
                  <a:cxn ang="0">
                    <a:pos x="4" y="16"/>
                  </a:cxn>
                  <a:cxn ang="0">
                    <a:pos x="12" y="32"/>
                  </a:cxn>
                  <a:cxn ang="0">
                    <a:pos x="21" y="45"/>
                  </a:cxn>
                  <a:cxn ang="0">
                    <a:pos x="33" y="57"/>
                  </a:cxn>
                  <a:cxn ang="0">
                    <a:pos x="33" y="57"/>
                  </a:cxn>
                  <a:cxn ang="0">
                    <a:pos x="33" y="57"/>
                  </a:cxn>
                  <a:cxn ang="0">
                    <a:pos x="33" y="53"/>
                  </a:cxn>
                  <a:cxn ang="0">
                    <a:pos x="29" y="37"/>
                  </a:cxn>
                  <a:cxn ang="0">
                    <a:pos x="17" y="16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8"/>
                  </a:cxn>
                  <a:cxn ang="0">
                    <a:pos x="4" y="16"/>
                  </a:cxn>
                  <a:cxn ang="0">
                    <a:pos x="4" y="16"/>
                  </a:cxn>
                </a:cxnLst>
                <a:rect l="0" t="0" r="r" b="b"/>
                <a:pathLst>
                  <a:path w="33" h="57">
                    <a:moveTo>
                      <a:pt x="4" y="16"/>
                    </a:moveTo>
                    <a:lnTo>
                      <a:pt x="4" y="16"/>
                    </a:lnTo>
                    <a:lnTo>
                      <a:pt x="12" y="32"/>
                    </a:lnTo>
                    <a:lnTo>
                      <a:pt x="21" y="45"/>
                    </a:lnTo>
                    <a:lnTo>
                      <a:pt x="33" y="57"/>
                    </a:lnTo>
                    <a:lnTo>
                      <a:pt x="33" y="57"/>
                    </a:lnTo>
                    <a:lnTo>
                      <a:pt x="33" y="57"/>
                    </a:lnTo>
                    <a:lnTo>
                      <a:pt x="33" y="53"/>
                    </a:lnTo>
                    <a:lnTo>
                      <a:pt x="29" y="37"/>
                    </a:lnTo>
                    <a:lnTo>
                      <a:pt x="17" y="1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4" y="16"/>
                    </a:lnTo>
                    <a:lnTo>
                      <a:pt x="4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06" name="Freeform 82"/>
              <p:cNvSpPr>
                <a:spLocks/>
              </p:cNvSpPr>
              <p:nvPr/>
            </p:nvSpPr>
            <p:spPr bwMode="auto">
              <a:xfrm>
                <a:off x="3006" y="1123"/>
                <a:ext cx="57" cy="29"/>
              </a:xfrm>
              <a:custGeom>
                <a:avLst/>
                <a:gdLst/>
                <a:ahLst/>
                <a:cxnLst>
                  <a:cxn ang="0">
                    <a:pos x="13" y="13"/>
                  </a:cxn>
                  <a:cxn ang="0">
                    <a:pos x="13" y="13"/>
                  </a:cxn>
                  <a:cxn ang="0">
                    <a:pos x="29" y="21"/>
                  </a:cxn>
                  <a:cxn ang="0">
                    <a:pos x="41" y="25"/>
                  </a:cxn>
                  <a:cxn ang="0">
                    <a:pos x="57" y="29"/>
                  </a:cxn>
                  <a:cxn ang="0">
                    <a:pos x="57" y="29"/>
                  </a:cxn>
                  <a:cxn ang="0">
                    <a:pos x="57" y="29"/>
                  </a:cxn>
                  <a:cxn ang="0">
                    <a:pos x="57" y="25"/>
                  </a:cxn>
                  <a:cxn ang="0">
                    <a:pos x="45" y="17"/>
                  </a:cxn>
                  <a:cxn ang="0">
                    <a:pos x="25" y="4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13" y="13"/>
                  </a:cxn>
                  <a:cxn ang="0">
                    <a:pos x="13" y="13"/>
                  </a:cxn>
                </a:cxnLst>
                <a:rect l="0" t="0" r="r" b="b"/>
                <a:pathLst>
                  <a:path w="57" h="29">
                    <a:moveTo>
                      <a:pt x="13" y="13"/>
                    </a:moveTo>
                    <a:lnTo>
                      <a:pt x="13" y="13"/>
                    </a:lnTo>
                    <a:lnTo>
                      <a:pt x="29" y="21"/>
                    </a:lnTo>
                    <a:lnTo>
                      <a:pt x="41" y="25"/>
                    </a:lnTo>
                    <a:lnTo>
                      <a:pt x="57" y="29"/>
                    </a:lnTo>
                    <a:lnTo>
                      <a:pt x="57" y="29"/>
                    </a:lnTo>
                    <a:lnTo>
                      <a:pt x="57" y="29"/>
                    </a:lnTo>
                    <a:lnTo>
                      <a:pt x="57" y="25"/>
                    </a:lnTo>
                    <a:lnTo>
                      <a:pt x="45" y="17"/>
                    </a:lnTo>
                    <a:lnTo>
                      <a:pt x="25" y="4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13" y="13"/>
                    </a:lnTo>
                    <a:lnTo>
                      <a:pt x="13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07" name="Freeform 83"/>
              <p:cNvSpPr>
                <a:spLocks/>
              </p:cNvSpPr>
              <p:nvPr/>
            </p:nvSpPr>
            <p:spPr bwMode="auto">
              <a:xfrm>
                <a:off x="3088" y="1189"/>
                <a:ext cx="45" cy="57"/>
              </a:xfrm>
              <a:custGeom>
                <a:avLst/>
                <a:gdLst/>
                <a:ahLst/>
                <a:cxnLst>
                  <a:cxn ang="0">
                    <a:pos x="33" y="12"/>
                  </a:cxn>
                  <a:cxn ang="0">
                    <a:pos x="33" y="12"/>
                  </a:cxn>
                  <a:cxn ang="0">
                    <a:pos x="20" y="24"/>
                  </a:cxn>
                  <a:cxn ang="0">
                    <a:pos x="8" y="41"/>
                  </a:cxn>
                  <a:cxn ang="0">
                    <a:pos x="0" y="53"/>
                  </a:cxn>
                  <a:cxn ang="0">
                    <a:pos x="0" y="53"/>
                  </a:cxn>
                  <a:cxn ang="0">
                    <a:pos x="0" y="57"/>
                  </a:cxn>
                  <a:cxn ang="0">
                    <a:pos x="4" y="57"/>
                  </a:cxn>
                  <a:cxn ang="0">
                    <a:pos x="20" y="45"/>
                  </a:cxn>
                  <a:cxn ang="0">
                    <a:pos x="33" y="24"/>
                  </a:cxn>
                  <a:cxn ang="0">
                    <a:pos x="45" y="8"/>
                  </a:cxn>
                  <a:cxn ang="0">
                    <a:pos x="45" y="8"/>
                  </a:cxn>
                  <a:cxn ang="0">
                    <a:pos x="45" y="0"/>
                  </a:cxn>
                  <a:cxn ang="0">
                    <a:pos x="41" y="4"/>
                  </a:cxn>
                  <a:cxn ang="0">
                    <a:pos x="33" y="12"/>
                  </a:cxn>
                  <a:cxn ang="0">
                    <a:pos x="33" y="12"/>
                  </a:cxn>
                </a:cxnLst>
                <a:rect l="0" t="0" r="r" b="b"/>
                <a:pathLst>
                  <a:path w="45" h="57">
                    <a:moveTo>
                      <a:pt x="33" y="12"/>
                    </a:moveTo>
                    <a:lnTo>
                      <a:pt x="33" y="12"/>
                    </a:lnTo>
                    <a:lnTo>
                      <a:pt x="20" y="24"/>
                    </a:lnTo>
                    <a:lnTo>
                      <a:pt x="8" y="41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0" y="57"/>
                    </a:lnTo>
                    <a:lnTo>
                      <a:pt x="4" y="57"/>
                    </a:lnTo>
                    <a:lnTo>
                      <a:pt x="20" y="45"/>
                    </a:lnTo>
                    <a:lnTo>
                      <a:pt x="33" y="24"/>
                    </a:lnTo>
                    <a:lnTo>
                      <a:pt x="45" y="8"/>
                    </a:lnTo>
                    <a:lnTo>
                      <a:pt x="45" y="8"/>
                    </a:lnTo>
                    <a:lnTo>
                      <a:pt x="45" y="0"/>
                    </a:lnTo>
                    <a:lnTo>
                      <a:pt x="41" y="4"/>
                    </a:lnTo>
                    <a:lnTo>
                      <a:pt x="33" y="12"/>
                    </a:lnTo>
                    <a:lnTo>
                      <a:pt x="33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08" name="Freeform 84"/>
              <p:cNvSpPr>
                <a:spLocks/>
              </p:cNvSpPr>
              <p:nvPr/>
            </p:nvSpPr>
            <p:spPr bwMode="auto">
              <a:xfrm>
                <a:off x="2990" y="895"/>
                <a:ext cx="12" cy="89"/>
              </a:xfrm>
              <a:custGeom>
                <a:avLst/>
                <a:gdLst/>
                <a:ahLst/>
                <a:cxnLst>
                  <a:cxn ang="0">
                    <a:pos x="12" y="65"/>
                  </a:cxn>
                  <a:cxn ang="0">
                    <a:pos x="12" y="65"/>
                  </a:cxn>
                  <a:cxn ang="0">
                    <a:pos x="12" y="40"/>
                  </a:cxn>
                  <a:cxn ang="0">
                    <a:pos x="8" y="2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28"/>
                  </a:cxn>
                  <a:cxn ang="0">
                    <a:pos x="0" y="61"/>
                  </a:cxn>
                  <a:cxn ang="0">
                    <a:pos x="8" y="85"/>
                  </a:cxn>
                  <a:cxn ang="0">
                    <a:pos x="8" y="85"/>
                  </a:cxn>
                  <a:cxn ang="0">
                    <a:pos x="8" y="89"/>
                  </a:cxn>
                  <a:cxn ang="0">
                    <a:pos x="12" y="89"/>
                  </a:cxn>
                  <a:cxn ang="0">
                    <a:pos x="12" y="81"/>
                  </a:cxn>
                  <a:cxn ang="0">
                    <a:pos x="12" y="65"/>
                  </a:cxn>
                  <a:cxn ang="0">
                    <a:pos x="12" y="65"/>
                  </a:cxn>
                </a:cxnLst>
                <a:rect l="0" t="0" r="r" b="b"/>
                <a:pathLst>
                  <a:path w="12" h="89">
                    <a:moveTo>
                      <a:pt x="12" y="65"/>
                    </a:moveTo>
                    <a:lnTo>
                      <a:pt x="12" y="65"/>
                    </a:lnTo>
                    <a:lnTo>
                      <a:pt x="12" y="40"/>
                    </a:lnTo>
                    <a:lnTo>
                      <a:pt x="8" y="2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28"/>
                    </a:lnTo>
                    <a:lnTo>
                      <a:pt x="0" y="61"/>
                    </a:lnTo>
                    <a:lnTo>
                      <a:pt x="8" y="85"/>
                    </a:lnTo>
                    <a:lnTo>
                      <a:pt x="8" y="85"/>
                    </a:lnTo>
                    <a:lnTo>
                      <a:pt x="8" y="89"/>
                    </a:lnTo>
                    <a:lnTo>
                      <a:pt x="12" y="89"/>
                    </a:lnTo>
                    <a:lnTo>
                      <a:pt x="12" y="81"/>
                    </a:lnTo>
                    <a:lnTo>
                      <a:pt x="12" y="65"/>
                    </a:lnTo>
                    <a:lnTo>
                      <a:pt x="12" y="65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09" name="Freeform 85"/>
              <p:cNvSpPr>
                <a:spLocks/>
              </p:cNvSpPr>
              <p:nvPr/>
            </p:nvSpPr>
            <p:spPr bwMode="auto">
              <a:xfrm>
                <a:off x="3166" y="1046"/>
                <a:ext cx="40" cy="49"/>
              </a:xfrm>
              <a:custGeom>
                <a:avLst/>
                <a:gdLst/>
                <a:ahLst/>
                <a:cxnLst>
                  <a:cxn ang="0">
                    <a:pos x="8" y="12"/>
                  </a:cxn>
                  <a:cxn ang="0">
                    <a:pos x="8" y="12"/>
                  </a:cxn>
                  <a:cxn ang="0">
                    <a:pos x="16" y="28"/>
                  </a:cxn>
                  <a:cxn ang="0">
                    <a:pos x="28" y="41"/>
                  </a:cxn>
                  <a:cxn ang="0">
                    <a:pos x="40" y="49"/>
                  </a:cxn>
                  <a:cxn ang="0">
                    <a:pos x="40" y="49"/>
                  </a:cxn>
                  <a:cxn ang="0">
                    <a:pos x="40" y="49"/>
                  </a:cxn>
                  <a:cxn ang="0">
                    <a:pos x="40" y="45"/>
                  </a:cxn>
                  <a:cxn ang="0">
                    <a:pos x="32" y="28"/>
                  </a:cxn>
                  <a:cxn ang="0">
                    <a:pos x="20" y="12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8" y="12"/>
                  </a:cxn>
                  <a:cxn ang="0">
                    <a:pos x="8" y="12"/>
                  </a:cxn>
                </a:cxnLst>
                <a:rect l="0" t="0" r="r" b="b"/>
                <a:pathLst>
                  <a:path w="40" h="49">
                    <a:moveTo>
                      <a:pt x="8" y="12"/>
                    </a:moveTo>
                    <a:lnTo>
                      <a:pt x="8" y="12"/>
                    </a:lnTo>
                    <a:lnTo>
                      <a:pt x="16" y="28"/>
                    </a:lnTo>
                    <a:lnTo>
                      <a:pt x="28" y="41"/>
                    </a:lnTo>
                    <a:lnTo>
                      <a:pt x="40" y="49"/>
                    </a:lnTo>
                    <a:lnTo>
                      <a:pt x="40" y="49"/>
                    </a:lnTo>
                    <a:lnTo>
                      <a:pt x="40" y="49"/>
                    </a:lnTo>
                    <a:lnTo>
                      <a:pt x="40" y="45"/>
                    </a:lnTo>
                    <a:lnTo>
                      <a:pt x="32" y="28"/>
                    </a:lnTo>
                    <a:lnTo>
                      <a:pt x="20" y="12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8" y="12"/>
                    </a:lnTo>
                    <a:lnTo>
                      <a:pt x="8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10" name="Freeform 86"/>
              <p:cNvSpPr>
                <a:spLocks/>
              </p:cNvSpPr>
              <p:nvPr/>
            </p:nvSpPr>
            <p:spPr bwMode="auto">
              <a:xfrm>
                <a:off x="3174" y="1009"/>
                <a:ext cx="65" cy="49"/>
              </a:xfrm>
              <a:custGeom>
                <a:avLst/>
                <a:gdLst/>
                <a:ahLst/>
                <a:cxnLst>
                  <a:cxn ang="0">
                    <a:pos x="16" y="20"/>
                  </a:cxn>
                  <a:cxn ang="0">
                    <a:pos x="16" y="20"/>
                  </a:cxn>
                  <a:cxn ang="0">
                    <a:pos x="32" y="33"/>
                  </a:cxn>
                  <a:cxn ang="0">
                    <a:pos x="45" y="45"/>
                  </a:cxn>
                  <a:cxn ang="0">
                    <a:pos x="61" y="49"/>
                  </a:cxn>
                  <a:cxn ang="0">
                    <a:pos x="61" y="49"/>
                  </a:cxn>
                  <a:cxn ang="0">
                    <a:pos x="65" y="49"/>
                  </a:cxn>
                  <a:cxn ang="0">
                    <a:pos x="65" y="45"/>
                  </a:cxn>
                  <a:cxn ang="0">
                    <a:pos x="49" y="29"/>
                  </a:cxn>
                  <a:cxn ang="0">
                    <a:pos x="24" y="12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" y="8"/>
                  </a:cxn>
                  <a:cxn ang="0">
                    <a:pos x="16" y="20"/>
                  </a:cxn>
                  <a:cxn ang="0">
                    <a:pos x="16" y="20"/>
                  </a:cxn>
                </a:cxnLst>
                <a:rect l="0" t="0" r="r" b="b"/>
                <a:pathLst>
                  <a:path w="65" h="49">
                    <a:moveTo>
                      <a:pt x="16" y="20"/>
                    </a:moveTo>
                    <a:lnTo>
                      <a:pt x="16" y="20"/>
                    </a:lnTo>
                    <a:lnTo>
                      <a:pt x="32" y="33"/>
                    </a:lnTo>
                    <a:lnTo>
                      <a:pt x="45" y="45"/>
                    </a:lnTo>
                    <a:lnTo>
                      <a:pt x="61" y="49"/>
                    </a:lnTo>
                    <a:lnTo>
                      <a:pt x="61" y="49"/>
                    </a:lnTo>
                    <a:lnTo>
                      <a:pt x="65" y="49"/>
                    </a:lnTo>
                    <a:lnTo>
                      <a:pt x="65" y="45"/>
                    </a:lnTo>
                    <a:lnTo>
                      <a:pt x="49" y="29"/>
                    </a:lnTo>
                    <a:lnTo>
                      <a:pt x="24" y="12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4" y="8"/>
                    </a:lnTo>
                    <a:lnTo>
                      <a:pt x="16" y="20"/>
                    </a:lnTo>
                    <a:lnTo>
                      <a:pt x="16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11" name="Freeform 87"/>
              <p:cNvSpPr>
                <a:spLocks/>
              </p:cNvSpPr>
              <p:nvPr/>
            </p:nvSpPr>
            <p:spPr bwMode="auto">
              <a:xfrm>
                <a:off x="3394" y="874"/>
                <a:ext cx="57" cy="33"/>
              </a:xfrm>
              <a:custGeom>
                <a:avLst/>
                <a:gdLst/>
                <a:ahLst/>
                <a:cxnLst>
                  <a:cxn ang="0">
                    <a:pos x="45" y="4"/>
                  </a:cxn>
                  <a:cxn ang="0">
                    <a:pos x="45" y="4"/>
                  </a:cxn>
                  <a:cxn ang="0">
                    <a:pos x="25" y="12"/>
                  </a:cxn>
                  <a:cxn ang="0">
                    <a:pos x="12" y="21"/>
                  </a:cxn>
                  <a:cxn ang="0">
                    <a:pos x="0" y="29"/>
                  </a:cxn>
                  <a:cxn ang="0">
                    <a:pos x="0" y="29"/>
                  </a:cxn>
                  <a:cxn ang="0">
                    <a:pos x="0" y="33"/>
                  </a:cxn>
                  <a:cxn ang="0">
                    <a:pos x="4" y="33"/>
                  </a:cxn>
                  <a:cxn ang="0">
                    <a:pos x="21" y="29"/>
                  </a:cxn>
                  <a:cxn ang="0">
                    <a:pos x="41" y="16"/>
                  </a:cxn>
                  <a:cxn ang="0">
                    <a:pos x="53" y="8"/>
                  </a:cxn>
                  <a:cxn ang="0">
                    <a:pos x="53" y="8"/>
                  </a:cxn>
                  <a:cxn ang="0">
                    <a:pos x="57" y="0"/>
                  </a:cxn>
                  <a:cxn ang="0">
                    <a:pos x="53" y="0"/>
                  </a:cxn>
                  <a:cxn ang="0">
                    <a:pos x="45" y="4"/>
                  </a:cxn>
                  <a:cxn ang="0">
                    <a:pos x="45" y="4"/>
                  </a:cxn>
                </a:cxnLst>
                <a:rect l="0" t="0" r="r" b="b"/>
                <a:pathLst>
                  <a:path w="57" h="33">
                    <a:moveTo>
                      <a:pt x="45" y="4"/>
                    </a:moveTo>
                    <a:lnTo>
                      <a:pt x="45" y="4"/>
                    </a:lnTo>
                    <a:lnTo>
                      <a:pt x="25" y="12"/>
                    </a:lnTo>
                    <a:lnTo>
                      <a:pt x="12" y="21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0" y="33"/>
                    </a:lnTo>
                    <a:lnTo>
                      <a:pt x="4" y="33"/>
                    </a:lnTo>
                    <a:lnTo>
                      <a:pt x="21" y="29"/>
                    </a:lnTo>
                    <a:lnTo>
                      <a:pt x="41" y="16"/>
                    </a:lnTo>
                    <a:lnTo>
                      <a:pt x="53" y="8"/>
                    </a:lnTo>
                    <a:lnTo>
                      <a:pt x="53" y="8"/>
                    </a:lnTo>
                    <a:lnTo>
                      <a:pt x="57" y="0"/>
                    </a:lnTo>
                    <a:lnTo>
                      <a:pt x="53" y="0"/>
                    </a:lnTo>
                    <a:lnTo>
                      <a:pt x="45" y="4"/>
                    </a:lnTo>
                    <a:lnTo>
                      <a:pt x="45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12" name="Freeform 88"/>
              <p:cNvSpPr>
                <a:spLocks/>
              </p:cNvSpPr>
              <p:nvPr/>
            </p:nvSpPr>
            <p:spPr bwMode="auto">
              <a:xfrm>
                <a:off x="3353" y="841"/>
                <a:ext cx="66" cy="62"/>
              </a:xfrm>
              <a:custGeom>
                <a:avLst/>
                <a:gdLst/>
                <a:ahLst/>
                <a:cxnLst>
                  <a:cxn ang="0">
                    <a:pos x="45" y="17"/>
                  </a:cxn>
                  <a:cxn ang="0">
                    <a:pos x="45" y="17"/>
                  </a:cxn>
                  <a:cxn ang="0">
                    <a:pos x="25" y="29"/>
                  </a:cxn>
                  <a:cxn ang="0">
                    <a:pos x="13" y="41"/>
                  </a:cxn>
                  <a:cxn ang="0">
                    <a:pos x="0" y="58"/>
                  </a:cxn>
                  <a:cxn ang="0">
                    <a:pos x="0" y="58"/>
                  </a:cxn>
                  <a:cxn ang="0">
                    <a:pos x="0" y="62"/>
                  </a:cxn>
                  <a:cxn ang="0">
                    <a:pos x="4" y="62"/>
                  </a:cxn>
                  <a:cxn ang="0">
                    <a:pos x="25" y="49"/>
                  </a:cxn>
                  <a:cxn ang="0">
                    <a:pos x="49" y="29"/>
                  </a:cxn>
                  <a:cxn ang="0">
                    <a:pos x="66" y="9"/>
                  </a:cxn>
                  <a:cxn ang="0">
                    <a:pos x="66" y="9"/>
                  </a:cxn>
                  <a:cxn ang="0">
                    <a:pos x="66" y="0"/>
                  </a:cxn>
                  <a:cxn ang="0">
                    <a:pos x="58" y="5"/>
                  </a:cxn>
                  <a:cxn ang="0">
                    <a:pos x="45" y="17"/>
                  </a:cxn>
                  <a:cxn ang="0">
                    <a:pos x="45" y="17"/>
                  </a:cxn>
                </a:cxnLst>
                <a:rect l="0" t="0" r="r" b="b"/>
                <a:pathLst>
                  <a:path w="66" h="62">
                    <a:moveTo>
                      <a:pt x="45" y="17"/>
                    </a:moveTo>
                    <a:lnTo>
                      <a:pt x="45" y="17"/>
                    </a:lnTo>
                    <a:lnTo>
                      <a:pt x="25" y="29"/>
                    </a:lnTo>
                    <a:lnTo>
                      <a:pt x="13" y="41"/>
                    </a:lnTo>
                    <a:lnTo>
                      <a:pt x="0" y="58"/>
                    </a:lnTo>
                    <a:lnTo>
                      <a:pt x="0" y="58"/>
                    </a:lnTo>
                    <a:lnTo>
                      <a:pt x="0" y="62"/>
                    </a:lnTo>
                    <a:lnTo>
                      <a:pt x="4" y="62"/>
                    </a:lnTo>
                    <a:lnTo>
                      <a:pt x="25" y="49"/>
                    </a:lnTo>
                    <a:lnTo>
                      <a:pt x="49" y="29"/>
                    </a:lnTo>
                    <a:lnTo>
                      <a:pt x="66" y="9"/>
                    </a:lnTo>
                    <a:lnTo>
                      <a:pt x="66" y="9"/>
                    </a:lnTo>
                    <a:lnTo>
                      <a:pt x="66" y="0"/>
                    </a:lnTo>
                    <a:lnTo>
                      <a:pt x="58" y="5"/>
                    </a:lnTo>
                    <a:lnTo>
                      <a:pt x="45" y="17"/>
                    </a:lnTo>
                    <a:lnTo>
                      <a:pt x="45" y="1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13" name="Freeform 89"/>
              <p:cNvSpPr>
                <a:spLocks/>
              </p:cNvSpPr>
              <p:nvPr/>
            </p:nvSpPr>
            <p:spPr bwMode="auto">
              <a:xfrm>
                <a:off x="2908" y="1201"/>
                <a:ext cx="45" cy="49"/>
              </a:xfrm>
              <a:custGeom>
                <a:avLst/>
                <a:gdLst/>
                <a:ahLst/>
                <a:cxnLst>
                  <a:cxn ang="0">
                    <a:pos x="8" y="12"/>
                  </a:cxn>
                  <a:cxn ang="0">
                    <a:pos x="8" y="12"/>
                  </a:cxn>
                  <a:cxn ang="0">
                    <a:pos x="21" y="29"/>
                  </a:cxn>
                  <a:cxn ang="0">
                    <a:pos x="29" y="41"/>
                  </a:cxn>
                  <a:cxn ang="0">
                    <a:pos x="41" y="49"/>
                  </a:cxn>
                  <a:cxn ang="0">
                    <a:pos x="41" y="49"/>
                  </a:cxn>
                  <a:cxn ang="0">
                    <a:pos x="45" y="49"/>
                  </a:cxn>
                  <a:cxn ang="0">
                    <a:pos x="41" y="45"/>
                  </a:cxn>
                  <a:cxn ang="0">
                    <a:pos x="37" y="29"/>
                  </a:cxn>
                  <a:cxn ang="0">
                    <a:pos x="21" y="12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8" y="12"/>
                  </a:cxn>
                  <a:cxn ang="0">
                    <a:pos x="8" y="12"/>
                  </a:cxn>
                </a:cxnLst>
                <a:rect l="0" t="0" r="r" b="b"/>
                <a:pathLst>
                  <a:path w="45" h="49">
                    <a:moveTo>
                      <a:pt x="8" y="12"/>
                    </a:moveTo>
                    <a:lnTo>
                      <a:pt x="8" y="12"/>
                    </a:lnTo>
                    <a:lnTo>
                      <a:pt x="21" y="29"/>
                    </a:lnTo>
                    <a:lnTo>
                      <a:pt x="29" y="41"/>
                    </a:lnTo>
                    <a:lnTo>
                      <a:pt x="41" y="49"/>
                    </a:lnTo>
                    <a:lnTo>
                      <a:pt x="41" y="49"/>
                    </a:lnTo>
                    <a:lnTo>
                      <a:pt x="45" y="49"/>
                    </a:lnTo>
                    <a:lnTo>
                      <a:pt x="41" y="45"/>
                    </a:lnTo>
                    <a:lnTo>
                      <a:pt x="37" y="29"/>
                    </a:lnTo>
                    <a:lnTo>
                      <a:pt x="21" y="12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8" y="12"/>
                    </a:lnTo>
                    <a:lnTo>
                      <a:pt x="8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14" name="Freeform 90"/>
              <p:cNvSpPr>
                <a:spLocks/>
              </p:cNvSpPr>
              <p:nvPr/>
            </p:nvSpPr>
            <p:spPr bwMode="auto">
              <a:xfrm>
                <a:off x="2745" y="1287"/>
                <a:ext cx="65" cy="53"/>
              </a:xfrm>
              <a:custGeom>
                <a:avLst/>
                <a:gdLst/>
                <a:ahLst/>
                <a:cxnLst>
                  <a:cxn ang="0">
                    <a:pos x="16" y="20"/>
                  </a:cxn>
                  <a:cxn ang="0">
                    <a:pos x="16" y="20"/>
                  </a:cxn>
                  <a:cxn ang="0">
                    <a:pos x="33" y="32"/>
                  </a:cxn>
                  <a:cxn ang="0">
                    <a:pos x="45" y="45"/>
                  </a:cxn>
                  <a:cxn ang="0">
                    <a:pos x="61" y="53"/>
                  </a:cxn>
                  <a:cxn ang="0">
                    <a:pos x="61" y="53"/>
                  </a:cxn>
                  <a:cxn ang="0">
                    <a:pos x="65" y="49"/>
                  </a:cxn>
                  <a:cxn ang="0">
                    <a:pos x="65" y="45"/>
                  </a:cxn>
                  <a:cxn ang="0">
                    <a:pos x="49" y="28"/>
                  </a:cxn>
                  <a:cxn ang="0">
                    <a:pos x="24" y="12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" y="8"/>
                  </a:cxn>
                  <a:cxn ang="0">
                    <a:pos x="16" y="20"/>
                  </a:cxn>
                  <a:cxn ang="0">
                    <a:pos x="16" y="20"/>
                  </a:cxn>
                </a:cxnLst>
                <a:rect l="0" t="0" r="r" b="b"/>
                <a:pathLst>
                  <a:path w="65" h="53">
                    <a:moveTo>
                      <a:pt x="16" y="20"/>
                    </a:moveTo>
                    <a:lnTo>
                      <a:pt x="16" y="20"/>
                    </a:lnTo>
                    <a:lnTo>
                      <a:pt x="33" y="32"/>
                    </a:lnTo>
                    <a:lnTo>
                      <a:pt x="45" y="45"/>
                    </a:lnTo>
                    <a:lnTo>
                      <a:pt x="61" y="53"/>
                    </a:lnTo>
                    <a:lnTo>
                      <a:pt x="61" y="53"/>
                    </a:lnTo>
                    <a:lnTo>
                      <a:pt x="65" y="49"/>
                    </a:lnTo>
                    <a:lnTo>
                      <a:pt x="65" y="45"/>
                    </a:lnTo>
                    <a:lnTo>
                      <a:pt x="49" y="28"/>
                    </a:lnTo>
                    <a:lnTo>
                      <a:pt x="24" y="12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4" y="8"/>
                    </a:lnTo>
                    <a:lnTo>
                      <a:pt x="16" y="20"/>
                    </a:lnTo>
                    <a:lnTo>
                      <a:pt x="16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15" name="Freeform 91"/>
              <p:cNvSpPr>
                <a:spLocks/>
              </p:cNvSpPr>
              <p:nvPr/>
            </p:nvSpPr>
            <p:spPr bwMode="auto">
              <a:xfrm>
                <a:off x="2937" y="1319"/>
                <a:ext cx="61" cy="33"/>
              </a:xfrm>
              <a:custGeom>
                <a:avLst/>
                <a:gdLst/>
                <a:ahLst/>
                <a:cxnLst>
                  <a:cxn ang="0">
                    <a:pos x="45" y="4"/>
                  </a:cxn>
                  <a:cxn ang="0">
                    <a:pos x="45" y="4"/>
                  </a:cxn>
                  <a:cxn ang="0">
                    <a:pos x="28" y="13"/>
                  </a:cxn>
                  <a:cxn ang="0">
                    <a:pos x="16" y="21"/>
                  </a:cxn>
                  <a:cxn ang="0">
                    <a:pos x="4" y="29"/>
                  </a:cxn>
                  <a:cxn ang="0">
                    <a:pos x="4" y="29"/>
                  </a:cxn>
                  <a:cxn ang="0">
                    <a:pos x="0" y="33"/>
                  </a:cxn>
                  <a:cxn ang="0">
                    <a:pos x="4" y="33"/>
                  </a:cxn>
                  <a:cxn ang="0">
                    <a:pos x="20" y="29"/>
                  </a:cxn>
                  <a:cxn ang="0">
                    <a:pos x="41" y="17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61" y="0"/>
                  </a:cxn>
                  <a:cxn ang="0">
                    <a:pos x="57" y="0"/>
                  </a:cxn>
                  <a:cxn ang="0">
                    <a:pos x="45" y="4"/>
                  </a:cxn>
                  <a:cxn ang="0">
                    <a:pos x="45" y="4"/>
                  </a:cxn>
                </a:cxnLst>
                <a:rect l="0" t="0" r="r" b="b"/>
                <a:pathLst>
                  <a:path w="61" h="33">
                    <a:moveTo>
                      <a:pt x="45" y="4"/>
                    </a:moveTo>
                    <a:lnTo>
                      <a:pt x="45" y="4"/>
                    </a:lnTo>
                    <a:lnTo>
                      <a:pt x="28" y="13"/>
                    </a:lnTo>
                    <a:lnTo>
                      <a:pt x="16" y="21"/>
                    </a:lnTo>
                    <a:lnTo>
                      <a:pt x="4" y="29"/>
                    </a:lnTo>
                    <a:lnTo>
                      <a:pt x="4" y="29"/>
                    </a:lnTo>
                    <a:lnTo>
                      <a:pt x="0" y="33"/>
                    </a:lnTo>
                    <a:lnTo>
                      <a:pt x="4" y="33"/>
                    </a:lnTo>
                    <a:lnTo>
                      <a:pt x="20" y="29"/>
                    </a:lnTo>
                    <a:lnTo>
                      <a:pt x="41" y="17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61" y="0"/>
                    </a:lnTo>
                    <a:lnTo>
                      <a:pt x="57" y="0"/>
                    </a:lnTo>
                    <a:lnTo>
                      <a:pt x="45" y="4"/>
                    </a:lnTo>
                    <a:lnTo>
                      <a:pt x="45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16" name="Freeform 92"/>
              <p:cNvSpPr>
                <a:spLocks/>
              </p:cNvSpPr>
              <p:nvPr/>
            </p:nvSpPr>
            <p:spPr bwMode="auto">
              <a:xfrm>
                <a:off x="2925" y="1119"/>
                <a:ext cx="65" cy="62"/>
              </a:xfrm>
              <a:custGeom>
                <a:avLst/>
                <a:gdLst/>
                <a:ahLst/>
                <a:cxnLst>
                  <a:cxn ang="0">
                    <a:pos x="45" y="17"/>
                  </a:cxn>
                  <a:cxn ang="0">
                    <a:pos x="45" y="17"/>
                  </a:cxn>
                  <a:cxn ang="0">
                    <a:pos x="28" y="29"/>
                  </a:cxn>
                  <a:cxn ang="0">
                    <a:pos x="12" y="41"/>
                  </a:cxn>
                  <a:cxn ang="0">
                    <a:pos x="0" y="57"/>
                  </a:cxn>
                  <a:cxn ang="0">
                    <a:pos x="0" y="57"/>
                  </a:cxn>
                  <a:cxn ang="0">
                    <a:pos x="0" y="62"/>
                  </a:cxn>
                  <a:cxn ang="0">
                    <a:pos x="4" y="62"/>
                  </a:cxn>
                  <a:cxn ang="0">
                    <a:pos x="24" y="49"/>
                  </a:cxn>
                  <a:cxn ang="0">
                    <a:pos x="49" y="29"/>
                  </a:cxn>
                  <a:cxn ang="0">
                    <a:pos x="65" y="8"/>
                  </a:cxn>
                  <a:cxn ang="0">
                    <a:pos x="65" y="8"/>
                  </a:cxn>
                  <a:cxn ang="0">
                    <a:pos x="65" y="0"/>
                  </a:cxn>
                  <a:cxn ang="0">
                    <a:pos x="61" y="4"/>
                  </a:cxn>
                  <a:cxn ang="0">
                    <a:pos x="45" y="17"/>
                  </a:cxn>
                  <a:cxn ang="0">
                    <a:pos x="45" y="17"/>
                  </a:cxn>
                </a:cxnLst>
                <a:rect l="0" t="0" r="r" b="b"/>
                <a:pathLst>
                  <a:path w="65" h="62">
                    <a:moveTo>
                      <a:pt x="45" y="17"/>
                    </a:moveTo>
                    <a:lnTo>
                      <a:pt x="45" y="17"/>
                    </a:lnTo>
                    <a:lnTo>
                      <a:pt x="28" y="29"/>
                    </a:lnTo>
                    <a:lnTo>
                      <a:pt x="12" y="41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0" y="62"/>
                    </a:lnTo>
                    <a:lnTo>
                      <a:pt x="4" y="62"/>
                    </a:lnTo>
                    <a:lnTo>
                      <a:pt x="24" y="49"/>
                    </a:lnTo>
                    <a:lnTo>
                      <a:pt x="49" y="29"/>
                    </a:lnTo>
                    <a:lnTo>
                      <a:pt x="65" y="8"/>
                    </a:lnTo>
                    <a:lnTo>
                      <a:pt x="65" y="8"/>
                    </a:lnTo>
                    <a:lnTo>
                      <a:pt x="65" y="0"/>
                    </a:lnTo>
                    <a:lnTo>
                      <a:pt x="61" y="4"/>
                    </a:lnTo>
                    <a:lnTo>
                      <a:pt x="45" y="17"/>
                    </a:lnTo>
                    <a:lnTo>
                      <a:pt x="45" y="1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17" name="Freeform 93"/>
              <p:cNvSpPr>
                <a:spLocks/>
              </p:cNvSpPr>
              <p:nvPr/>
            </p:nvSpPr>
            <p:spPr bwMode="auto">
              <a:xfrm>
                <a:off x="2823" y="1087"/>
                <a:ext cx="36" cy="53"/>
              </a:xfrm>
              <a:custGeom>
                <a:avLst/>
                <a:gdLst/>
                <a:ahLst/>
                <a:cxnLst>
                  <a:cxn ang="0">
                    <a:pos x="4" y="16"/>
                  </a:cxn>
                  <a:cxn ang="0">
                    <a:pos x="4" y="16"/>
                  </a:cxn>
                  <a:cxn ang="0">
                    <a:pos x="16" y="28"/>
                  </a:cxn>
                  <a:cxn ang="0">
                    <a:pos x="24" y="44"/>
                  </a:cxn>
                  <a:cxn ang="0">
                    <a:pos x="32" y="53"/>
                  </a:cxn>
                  <a:cxn ang="0">
                    <a:pos x="32" y="53"/>
                  </a:cxn>
                  <a:cxn ang="0">
                    <a:pos x="36" y="53"/>
                  </a:cxn>
                  <a:cxn ang="0">
                    <a:pos x="36" y="49"/>
                  </a:cxn>
                  <a:cxn ang="0">
                    <a:pos x="28" y="32"/>
                  </a:cxn>
                  <a:cxn ang="0">
                    <a:pos x="16" y="12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16"/>
                  </a:cxn>
                  <a:cxn ang="0">
                    <a:pos x="4" y="16"/>
                  </a:cxn>
                </a:cxnLst>
                <a:rect l="0" t="0" r="r" b="b"/>
                <a:pathLst>
                  <a:path w="36" h="53">
                    <a:moveTo>
                      <a:pt x="4" y="16"/>
                    </a:moveTo>
                    <a:lnTo>
                      <a:pt x="4" y="16"/>
                    </a:lnTo>
                    <a:lnTo>
                      <a:pt x="16" y="28"/>
                    </a:lnTo>
                    <a:lnTo>
                      <a:pt x="24" y="44"/>
                    </a:lnTo>
                    <a:lnTo>
                      <a:pt x="32" y="53"/>
                    </a:lnTo>
                    <a:lnTo>
                      <a:pt x="32" y="53"/>
                    </a:lnTo>
                    <a:lnTo>
                      <a:pt x="36" y="53"/>
                    </a:lnTo>
                    <a:lnTo>
                      <a:pt x="36" y="49"/>
                    </a:lnTo>
                    <a:lnTo>
                      <a:pt x="28" y="32"/>
                    </a:lnTo>
                    <a:lnTo>
                      <a:pt x="16" y="12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16"/>
                    </a:lnTo>
                    <a:lnTo>
                      <a:pt x="4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18" name="Freeform 94"/>
              <p:cNvSpPr>
                <a:spLocks/>
              </p:cNvSpPr>
              <p:nvPr/>
            </p:nvSpPr>
            <p:spPr bwMode="auto">
              <a:xfrm>
                <a:off x="3235" y="939"/>
                <a:ext cx="37" cy="90"/>
              </a:xfrm>
              <a:custGeom>
                <a:avLst/>
                <a:gdLst/>
                <a:ahLst/>
                <a:cxnLst>
                  <a:cxn ang="0">
                    <a:pos x="20" y="25"/>
                  </a:cxn>
                  <a:cxn ang="0">
                    <a:pos x="20" y="25"/>
                  </a:cxn>
                  <a:cxn ang="0">
                    <a:pos x="12" y="45"/>
                  </a:cxn>
                  <a:cxn ang="0">
                    <a:pos x="4" y="66"/>
                  </a:cxn>
                  <a:cxn ang="0">
                    <a:pos x="0" y="86"/>
                  </a:cxn>
                  <a:cxn ang="0">
                    <a:pos x="0" y="86"/>
                  </a:cxn>
                  <a:cxn ang="0">
                    <a:pos x="0" y="90"/>
                  </a:cxn>
                  <a:cxn ang="0">
                    <a:pos x="4" y="86"/>
                  </a:cxn>
                  <a:cxn ang="0">
                    <a:pos x="16" y="66"/>
                  </a:cxn>
                  <a:cxn ang="0">
                    <a:pos x="29" y="33"/>
                  </a:cxn>
                  <a:cxn ang="0">
                    <a:pos x="37" y="9"/>
                  </a:cxn>
                  <a:cxn ang="0">
                    <a:pos x="37" y="9"/>
                  </a:cxn>
                  <a:cxn ang="0">
                    <a:pos x="37" y="0"/>
                  </a:cxn>
                  <a:cxn ang="0">
                    <a:pos x="29" y="9"/>
                  </a:cxn>
                  <a:cxn ang="0">
                    <a:pos x="20" y="25"/>
                  </a:cxn>
                  <a:cxn ang="0">
                    <a:pos x="20" y="25"/>
                  </a:cxn>
                </a:cxnLst>
                <a:rect l="0" t="0" r="r" b="b"/>
                <a:pathLst>
                  <a:path w="37" h="90">
                    <a:moveTo>
                      <a:pt x="20" y="25"/>
                    </a:moveTo>
                    <a:lnTo>
                      <a:pt x="20" y="25"/>
                    </a:lnTo>
                    <a:lnTo>
                      <a:pt x="12" y="45"/>
                    </a:lnTo>
                    <a:lnTo>
                      <a:pt x="4" y="66"/>
                    </a:lnTo>
                    <a:lnTo>
                      <a:pt x="0" y="86"/>
                    </a:lnTo>
                    <a:lnTo>
                      <a:pt x="0" y="86"/>
                    </a:lnTo>
                    <a:lnTo>
                      <a:pt x="0" y="90"/>
                    </a:lnTo>
                    <a:lnTo>
                      <a:pt x="4" y="86"/>
                    </a:lnTo>
                    <a:lnTo>
                      <a:pt x="16" y="66"/>
                    </a:lnTo>
                    <a:lnTo>
                      <a:pt x="29" y="33"/>
                    </a:lnTo>
                    <a:lnTo>
                      <a:pt x="37" y="9"/>
                    </a:lnTo>
                    <a:lnTo>
                      <a:pt x="37" y="9"/>
                    </a:lnTo>
                    <a:lnTo>
                      <a:pt x="37" y="0"/>
                    </a:lnTo>
                    <a:lnTo>
                      <a:pt x="29" y="9"/>
                    </a:lnTo>
                    <a:lnTo>
                      <a:pt x="20" y="25"/>
                    </a:lnTo>
                    <a:lnTo>
                      <a:pt x="20" y="25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19" name="Freeform 95"/>
              <p:cNvSpPr>
                <a:spLocks/>
              </p:cNvSpPr>
              <p:nvPr/>
            </p:nvSpPr>
            <p:spPr bwMode="auto">
              <a:xfrm>
                <a:off x="2839" y="1213"/>
                <a:ext cx="61" cy="29"/>
              </a:xfrm>
              <a:custGeom>
                <a:avLst/>
                <a:gdLst/>
                <a:ahLst/>
                <a:cxnLst>
                  <a:cxn ang="0">
                    <a:pos x="45" y="0"/>
                  </a:cxn>
                  <a:cxn ang="0">
                    <a:pos x="45" y="0"/>
                  </a:cxn>
                  <a:cxn ang="0">
                    <a:pos x="28" y="8"/>
                  </a:cxn>
                  <a:cxn ang="0">
                    <a:pos x="12" y="17"/>
                  </a:cxn>
                  <a:cxn ang="0">
                    <a:pos x="4" y="25"/>
                  </a:cxn>
                  <a:cxn ang="0">
                    <a:pos x="4" y="25"/>
                  </a:cxn>
                  <a:cxn ang="0">
                    <a:pos x="0" y="29"/>
                  </a:cxn>
                  <a:cxn ang="0">
                    <a:pos x="4" y="29"/>
                  </a:cxn>
                  <a:cxn ang="0">
                    <a:pos x="20" y="25"/>
                  </a:cxn>
                  <a:cxn ang="0">
                    <a:pos x="41" y="17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61" y="0"/>
                  </a:cxn>
                  <a:cxn ang="0">
                    <a:pos x="57" y="0"/>
                  </a:cxn>
                  <a:cxn ang="0">
                    <a:pos x="45" y="0"/>
                  </a:cxn>
                  <a:cxn ang="0">
                    <a:pos x="45" y="0"/>
                  </a:cxn>
                </a:cxnLst>
                <a:rect l="0" t="0" r="r" b="b"/>
                <a:pathLst>
                  <a:path w="61" h="29">
                    <a:moveTo>
                      <a:pt x="45" y="0"/>
                    </a:moveTo>
                    <a:lnTo>
                      <a:pt x="45" y="0"/>
                    </a:lnTo>
                    <a:lnTo>
                      <a:pt x="28" y="8"/>
                    </a:lnTo>
                    <a:lnTo>
                      <a:pt x="12" y="17"/>
                    </a:lnTo>
                    <a:lnTo>
                      <a:pt x="4" y="25"/>
                    </a:lnTo>
                    <a:lnTo>
                      <a:pt x="4" y="25"/>
                    </a:lnTo>
                    <a:lnTo>
                      <a:pt x="0" y="29"/>
                    </a:lnTo>
                    <a:lnTo>
                      <a:pt x="4" y="29"/>
                    </a:lnTo>
                    <a:lnTo>
                      <a:pt x="20" y="25"/>
                    </a:lnTo>
                    <a:lnTo>
                      <a:pt x="41" y="17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61" y="0"/>
                    </a:lnTo>
                    <a:lnTo>
                      <a:pt x="57" y="0"/>
                    </a:lnTo>
                    <a:lnTo>
                      <a:pt x="45" y="0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20" name="Freeform 96"/>
              <p:cNvSpPr>
                <a:spLocks/>
              </p:cNvSpPr>
              <p:nvPr/>
            </p:nvSpPr>
            <p:spPr bwMode="auto">
              <a:xfrm>
                <a:off x="2700" y="1189"/>
                <a:ext cx="37" cy="53"/>
              </a:xfrm>
              <a:custGeom>
                <a:avLst/>
                <a:gdLst/>
                <a:ahLst/>
                <a:cxnLst>
                  <a:cxn ang="0">
                    <a:pos x="4" y="16"/>
                  </a:cxn>
                  <a:cxn ang="0">
                    <a:pos x="4" y="16"/>
                  </a:cxn>
                  <a:cxn ang="0">
                    <a:pos x="12" y="28"/>
                  </a:cxn>
                  <a:cxn ang="0">
                    <a:pos x="25" y="45"/>
                  </a:cxn>
                  <a:cxn ang="0">
                    <a:pos x="33" y="53"/>
                  </a:cxn>
                  <a:cxn ang="0">
                    <a:pos x="33" y="53"/>
                  </a:cxn>
                  <a:cxn ang="0">
                    <a:pos x="37" y="53"/>
                  </a:cxn>
                  <a:cxn ang="0">
                    <a:pos x="37" y="49"/>
                  </a:cxn>
                  <a:cxn ang="0">
                    <a:pos x="29" y="32"/>
                  </a:cxn>
                  <a:cxn ang="0">
                    <a:pos x="16" y="12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16"/>
                  </a:cxn>
                  <a:cxn ang="0">
                    <a:pos x="4" y="16"/>
                  </a:cxn>
                </a:cxnLst>
                <a:rect l="0" t="0" r="r" b="b"/>
                <a:pathLst>
                  <a:path w="37" h="53">
                    <a:moveTo>
                      <a:pt x="4" y="16"/>
                    </a:moveTo>
                    <a:lnTo>
                      <a:pt x="4" y="16"/>
                    </a:lnTo>
                    <a:lnTo>
                      <a:pt x="12" y="28"/>
                    </a:lnTo>
                    <a:lnTo>
                      <a:pt x="25" y="45"/>
                    </a:lnTo>
                    <a:lnTo>
                      <a:pt x="33" y="53"/>
                    </a:lnTo>
                    <a:lnTo>
                      <a:pt x="33" y="53"/>
                    </a:lnTo>
                    <a:lnTo>
                      <a:pt x="37" y="53"/>
                    </a:lnTo>
                    <a:lnTo>
                      <a:pt x="37" y="49"/>
                    </a:lnTo>
                    <a:lnTo>
                      <a:pt x="29" y="32"/>
                    </a:lnTo>
                    <a:lnTo>
                      <a:pt x="16" y="12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16"/>
                    </a:lnTo>
                    <a:lnTo>
                      <a:pt x="4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21" name="Freeform 97"/>
              <p:cNvSpPr>
                <a:spLocks/>
              </p:cNvSpPr>
              <p:nvPr/>
            </p:nvSpPr>
            <p:spPr bwMode="auto">
              <a:xfrm>
                <a:off x="2831" y="1213"/>
                <a:ext cx="8" cy="70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0" y="17"/>
                  </a:cxn>
                  <a:cxn ang="0">
                    <a:pos x="0" y="37"/>
                  </a:cxn>
                  <a:cxn ang="0">
                    <a:pos x="0" y="53"/>
                  </a:cxn>
                  <a:cxn ang="0">
                    <a:pos x="4" y="70"/>
                  </a:cxn>
                  <a:cxn ang="0">
                    <a:pos x="4" y="70"/>
                  </a:cxn>
                  <a:cxn ang="0">
                    <a:pos x="4" y="70"/>
                  </a:cxn>
                  <a:cxn ang="0">
                    <a:pos x="8" y="66"/>
                  </a:cxn>
                  <a:cxn ang="0">
                    <a:pos x="8" y="49"/>
                  </a:cxn>
                  <a:cxn ang="0">
                    <a:pos x="8" y="25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8" h="70">
                    <a:moveTo>
                      <a:pt x="0" y="17"/>
                    </a:moveTo>
                    <a:lnTo>
                      <a:pt x="0" y="17"/>
                    </a:lnTo>
                    <a:lnTo>
                      <a:pt x="0" y="37"/>
                    </a:lnTo>
                    <a:lnTo>
                      <a:pt x="0" y="53"/>
                    </a:lnTo>
                    <a:lnTo>
                      <a:pt x="4" y="70"/>
                    </a:lnTo>
                    <a:lnTo>
                      <a:pt x="4" y="70"/>
                    </a:lnTo>
                    <a:lnTo>
                      <a:pt x="4" y="70"/>
                    </a:lnTo>
                    <a:lnTo>
                      <a:pt x="8" y="66"/>
                    </a:lnTo>
                    <a:lnTo>
                      <a:pt x="8" y="49"/>
                    </a:lnTo>
                    <a:lnTo>
                      <a:pt x="8" y="25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17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22" name="Freeform 98"/>
              <p:cNvSpPr>
                <a:spLocks/>
              </p:cNvSpPr>
              <p:nvPr/>
            </p:nvSpPr>
            <p:spPr bwMode="auto">
              <a:xfrm>
                <a:off x="2598" y="1181"/>
                <a:ext cx="37" cy="53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4" y="12"/>
                  </a:cxn>
                  <a:cxn ang="0">
                    <a:pos x="12" y="28"/>
                  </a:cxn>
                  <a:cxn ang="0">
                    <a:pos x="25" y="40"/>
                  </a:cxn>
                  <a:cxn ang="0">
                    <a:pos x="33" y="49"/>
                  </a:cxn>
                  <a:cxn ang="0">
                    <a:pos x="33" y="49"/>
                  </a:cxn>
                  <a:cxn ang="0">
                    <a:pos x="37" y="53"/>
                  </a:cxn>
                  <a:cxn ang="0">
                    <a:pos x="37" y="49"/>
                  </a:cxn>
                  <a:cxn ang="0">
                    <a:pos x="29" y="32"/>
                  </a:cxn>
                  <a:cxn ang="0">
                    <a:pos x="16" y="12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12"/>
                  </a:cxn>
                  <a:cxn ang="0">
                    <a:pos x="4" y="12"/>
                  </a:cxn>
                </a:cxnLst>
                <a:rect l="0" t="0" r="r" b="b"/>
                <a:pathLst>
                  <a:path w="37" h="53">
                    <a:moveTo>
                      <a:pt x="4" y="12"/>
                    </a:moveTo>
                    <a:lnTo>
                      <a:pt x="4" y="12"/>
                    </a:lnTo>
                    <a:lnTo>
                      <a:pt x="12" y="28"/>
                    </a:lnTo>
                    <a:lnTo>
                      <a:pt x="25" y="40"/>
                    </a:lnTo>
                    <a:lnTo>
                      <a:pt x="33" y="49"/>
                    </a:lnTo>
                    <a:lnTo>
                      <a:pt x="33" y="49"/>
                    </a:lnTo>
                    <a:lnTo>
                      <a:pt x="37" y="53"/>
                    </a:lnTo>
                    <a:lnTo>
                      <a:pt x="37" y="49"/>
                    </a:lnTo>
                    <a:lnTo>
                      <a:pt x="29" y="32"/>
                    </a:lnTo>
                    <a:lnTo>
                      <a:pt x="16" y="12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12"/>
                    </a:lnTo>
                    <a:lnTo>
                      <a:pt x="4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23" name="Freeform 99"/>
              <p:cNvSpPr>
                <a:spLocks/>
              </p:cNvSpPr>
              <p:nvPr/>
            </p:nvSpPr>
            <p:spPr bwMode="auto">
              <a:xfrm>
                <a:off x="2639" y="1234"/>
                <a:ext cx="57" cy="28"/>
              </a:xfrm>
              <a:custGeom>
                <a:avLst/>
                <a:gdLst/>
                <a:ahLst/>
                <a:cxnLst>
                  <a:cxn ang="0">
                    <a:pos x="45" y="4"/>
                  </a:cxn>
                  <a:cxn ang="0">
                    <a:pos x="45" y="4"/>
                  </a:cxn>
                  <a:cxn ang="0">
                    <a:pos x="28" y="8"/>
                  </a:cxn>
                  <a:cxn ang="0">
                    <a:pos x="12" y="16"/>
                  </a:cxn>
                  <a:cxn ang="0">
                    <a:pos x="0" y="24"/>
                  </a:cxn>
                  <a:cxn ang="0">
                    <a:pos x="0" y="24"/>
                  </a:cxn>
                  <a:cxn ang="0">
                    <a:pos x="0" y="28"/>
                  </a:cxn>
                  <a:cxn ang="0">
                    <a:pos x="4" y="28"/>
                  </a:cxn>
                  <a:cxn ang="0">
                    <a:pos x="20" y="24"/>
                  </a:cxn>
                  <a:cxn ang="0">
                    <a:pos x="41" y="16"/>
                  </a:cxn>
                  <a:cxn ang="0">
                    <a:pos x="57" y="8"/>
                  </a:cxn>
                  <a:cxn ang="0">
                    <a:pos x="57" y="8"/>
                  </a:cxn>
                  <a:cxn ang="0">
                    <a:pos x="57" y="0"/>
                  </a:cxn>
                  <a:cxn ang="0">
                    <a:pos x="53" y="0"/>
                  </a:cxn>
                  <a:cxn ang="0">
                    <a:pos x="45" y="4"/>
                  </a:cxn>
                  <a:cxn ang="0">
                    <a:pos x="45" y="4"/>
                  </a:cxn>
                </a:cxnLst>
                <a:rect l="0" t="0" r="r" b="b"/>
                <a:pathLst>
                  <a:path w="57" h="28">
                    <a:moveTo>
                      <a:pt x="45" y="4"/>
                    </a:moveTo>
                    <a:lnTo>
                      <a:pt x="45" y="4"/>
                    </a:lnTo>
                    <a:lnTo>
                      <a:pt x="28" y="8"/>
                    </a:lnTo>
                    <a:lnTo>
                      <a:pt x="12" y="16"/>
                    </a:lnTo>
                    <a:lnTo>
                      <a:pt x="0" y="24"/>
                    </a:lnTo>
                    <a:lnTo>
                      <a:pt x="0" y="24"/>
                    </a:lnTo>
                    <a:lnTo>
                      <a:pt x="0" y="28"/>
                    </a:lnTo>
                    <a:lnTo>
                      <a:pt x="4" y="28"/>
                    </a:lnTo>
                    <a:lnTo>
                      <a:pt x="20" y="24"/>
                    </a:lnTo>
                    <a:lnTo>
                      <a:pt x="41" y="16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57" y="0"/>
                    </a:lnTo>
                    <a:lnTo>
                      <a:pt x="53" y="0"/>
                    </a:lnTo>
                    <a:lnTo>
                      <a:pt x="45" y="4"/>
                    </a:lnTo>
                    <a:lnTo>
                      <a:pt x="45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24" name="Freeform 100"/>
              <p:cNvSpPr>
                <a:spLocks/>
              </p:cNvSpPr>
              <p:nvPr/>
            </p:nvSpPr>
            <p:spPr bwMode="auto">
              <a:xfrm>
                <a:off x="3055" y="1156"/>
                <a:ext cx="37" cy="49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4" y="12"/>
                  </a:cxn>
                  <a:cxn ang="0">
                    <a:pos x="17" y="29"/>
                  </a:cxn>
                  <a:cxn ang="0">
                    <a:pos x="25" y="41"/>
                  </a:cxn>
                  <a:cxn ang="0">
                    <a:pos x="33" y="49"/>
                  </a:cxn>
                  <a:cxn ang="0">
                    <a:pos x="33" y="49"/>
                  </a:cxn>
                  <a:cxn ang="0">
                    <a:pos x="37" y="49"/>
                  </a:cxn>
                  <a:cxn ang="0">
                    <a:pos x="37" y="45"/>
                  </a:cxn>
                  <a:cxn ang="0">
                    <a:pos x="33" y="33"/>
                  </a:cxn>
                  <a:cxn ang="0">
                    <a:pos x="21" y="12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12"/>
                  </a:cxn>
                  <a:cxn ang="0">
                    <a:pos x="4" y="12"/>
                  </a:cxn>
                </a:cxnLst>
                <a:rect l="0" t="0" r="r" b="b"/>
                <a:pathLst>
                  <a:path w="37" h="49">
                    <a:moveTo>
                      <a:pt x="4" y="12"/>
                    </a:moveTo>
                    <a:lnTo>
                      <a:pt x="4" y="12"/>
                    </a:lnTo>
                    <a:lnTo>
                      <a:pt x="17" y="29"/>
                    </a:lnTo>
                    <a:lnTo>
                      <a:pt x="25" y="41"/>
                    </a:lnTo>
                    <a:lnTo>
                      <a:pt x="33" y="49"/>
                    </a:lnTo>
                    <a:lnTo>
                      <a:pt x="33" y="49"/>
                    </a:lnTo>
                    <a:lnTo>
                      <a:pt x="37" y="49"/>
                    </a:lnTo>
                    <a:lnTo>
                      <a:pt x="37" y="45"/>
                    </a:lnTo>
                    <a:lnTo>
                      <a:pt x="33" y="33"/>
                    </a:lnTo>
                    <a:lnTo>
                      <a:pt x="21" y="12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12"/>
                    </a:lnTo>
                    <a:lnTo>
                      <a:pt x="4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25" name="Freeform 101"/>
              <p:cNvSpPr>
                <a:spLocks/>
              </p:cNvSpPr>
              <p:nvPr/>
            </p:nvSpPr>
            <p:spPr bwMode="auto">
              <a:xfrm>
                <a:off x="3186" y="1181"/>
                <a:ext cx="12" cy="69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0" y="12"/>
                  </a:cxn>
                  <a:cxn ang="0">
                    <a:pos x="0" y="36"/>
                  </a:cxn>
                  <a:cxn ang="0">
                    <a:pos x="0" y="53"/>
                  </a:cxn>
                  <a:cxn ang="0">
                    <a:pos x="4" y="65"/>
                  </a:cxn>
                  <a:cxn ang="0">
                    <a:pos x="4" y="65"/>
                  </a:cxn>
                  <a:cxn ang="0">
                    <a:pos x="8" y="69"/>
                  </a:cxn>
                  <a:cxn ang="0">
                    <a:pos x="8" y="65"/>
                  </a:cxn>
                  <a:cxn ang="0">
                    <a:pos x="12" y="44"/>
                  </a:cxn>
                  <a:cxn ang="0">
                    <a:pos x="12" y="20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12"/>
                  </a:cxn>
                  <a:cxn ang="0">
                    <a:pos x="0" y="12"/>
                  </a:cxn>
                </a:cxnLst>
                <a:rect l="0" t="0" r="r" b="b"/>
                <a:pathLst>
                  <a:path w="12" h="69">
                    <a:moveTo>
                      <a:pt x="0" y="12"/>
                    </a:moveTo>
                    <a:lnTo>
                      <a:pt x="0" y="12"/>
                    </a:lnTo>
                    <a:lnTo>
                      <a:pt x="0" y="36"/>
                    </a:lnTo>
                    <a:lnTo>
                      <a:pt x="0" y="53"/>
                    </a:lnTo>
                    <a:lnTo>
                      <a:pt x="4" y="65"/>
                    </a:lnTo>
                    <a:lnTo>
                      <a:pt x="4" y="65"/>
                    </a:lnTo>
                    <a:lnTo>
                      <a:pt x="8" y="69"/>
                    </a:lnTo>
                    <a:lnTo>
                      <a:pt x="8" y="65"/>
                    </a:lnTo>
                    <a:lnTo>
                      <a:pt x="12" y="44"/>
                    </a:lnTo>
                    <a:lnTo>
                      <a:pt x="12" y="20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26" name="Freeform 102"/>
              <p:cNvSpPr>
                <a:spLocks/>
              </p:cNvSpPr>
              <p:nvPr/>
            </p:nvSpPr>
            <p:spPr bwMode="auto">
              <a:xfrm>
                <a:off x="2978" y="1074"/>
                <a:ext cx="36" cy="53"/>
              </a:xfrm>
              <a:custGeom>
                <a:avLst/>
                <a:gdLst/>
                <a:ahLst/>
                <a:cxnLst>
                  <a:cxn ang="0">
                    <a:pos x="4" y="13"/>
                  </a:cxn>
                  <a:cxn ang="0">
                    <a:pos x="4" y="13"/>
                  </a:cxn>
                  <a:cxn ang="0">
                    <a:pos x="16" y="29"/>
                  </a:cxn>
                  <a:cxn ang="0">
                    <a:pos x="24" y="45"/>
                  </a:cxn>
                  <a:cxn ang="0">
                    <a:pos x="32" y="53"/>
                  </a:cxn>
                  <a:cxn ang="0">
                    <a:pos x="32" y="53"/>
                  </a:cxn>
                  <a:cxn ang="0">
                    <a:pos x="36" y="53"/>
                  </a:cxn>
                  <a:cxn ang="0">
                    <a:pos x="36" y="49"/>
                  </a:cxn>
                  <a:cxn ang="0">
                    <a:pos x="32" y="33"/>
                  </a:cxn>
                  <a:cxn ang="0">
                    <a:pos x="20" y="13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13"/>
                  </a:cxn>
                  <a:cxn ang="0">
                    <a:pos x="4" y="13"/>
                  </a:cxn>
                </a:cxnLst>
                <a:rect l="0" t="0" r="r" b="b"/>
                <a:pathLst>
                  <a:path w="36" h="53">
                    <a:moveTo>
                      <a:pt x="4" y="13"/>
                    </a:moveTo>
                    <a:lnTo>
                      <a:pt x="4" y="13"/>
                    </a:lnTo>
                    <a:lnTo>
                      <a:pt x="16" y="29"/>
                    </a:lnTo>
                    <a:lnTo>
                      <a:pt x="24" y="45"/>
                    </a:lnTo>
                    <a:lnTo>
                      <a:pt x="32" y="53"/>
                    </a:lnTo>
                    <a:lnTo>
                      <a:pt x="32" y="53"/>
                    </a:lnTo>
                    <a:lnTo>
                      <a:pt x="36" y="53"/>
                    </a:lnTo>
                    <a:lnTo>
                      <a:pt x="36" y="49"/>
                    </a:lnTo>
                    <a:lnTo>
                      <a:pt x="32" y="33"/>
                    </a:lnTo>
                    <a:lnTo>
                      <a:pt x="20" y="13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13"/>
                    </a:lnTo>
                    <a:lnTo>
                      <a:pt x="4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27" name="Freeform 103"/>
              <p:cNvSpPr>
                <a:spLocks/>
              </p:cNvSpPr>
              <p:nvPr/>
            </p:nvSpPr>
            <p:spPr bwMode="auto">
              <a:xfrm>
                <a:off x="2994" y="1197"/>
                <a:ext cx="61" cy="33"/>
              </a:xfrm>
              <a:custGeom>
                <a:avLst/>
                <a:gdLst/>
                <a:ahLst/>
                <a:cxnLst>
                  <a:cxn ang="0">
                    <a:pos x="49" y="4"/>
                  </a:cxn>
                  <a:cxn ang="0">
                    <a:pos x="49" y="4"/>
                  </a:cxn>
                  <a:cxn ang="0">
                    <a:pos x="29" y="12"/>
                  </a:cxn>
                  <a:cxn ang="0">
                    <a:pos x="16" y="20"/>
                  </a:cxn>
                  <a:cxn ang="0">
                    <a:pos x="4" y="28"/>
                  </a:cxn>
                  <a:cxn ang="0">
                    <a:pos x="4" y="28"/>
                  </a:cxn>
                  <a:cxn ang="0">
                    <a:pos x="0" y="28"/>
                  </a:cxn>
                  <a:cxn ang="0">
                    <a:pos x="4" y="33"/>
                  </a:cxn>
                  <a:cxn ang="0">
                    <a:pos x="20" y="28"/>
                  </a:cxn>
                  <a:cxn ang="0">
                    <a:pos x="41" y="20"/>
                  </a:cxn>
                  <a:cxn ang="0">
                    <a:pos x="57" y="8"/>
                  </a:cxn>
                  <a:cxn ang="0">
                    <a:pos x="57" y="8"/>
                  </a:cxn>
                  <a:cxn ang="0">
                    <a:pos x="61" y="4"/>
                  </a:cxn>
                  <a:cxn ang="0">
                    <a:pos x="57" y="0"/>
                  </a:cxn>
                  <a:cxn ang="0">
                    <a:pos x="49" y="4"/>
                  </a:cxn>
                  <a:cxn ang="0">
                    <a:pos x="49" y="4"/>
                  </a:cxn>
                </a:cxnLst>
                <a:rect l="0" t="0" r="r" b="b"/>
                <a:pathLst>
                  <a:path w="61" h="33">
                    <a:moveTo>
                      <a:pt x="49" y="4"/>
                    </a:moveTo>
                    <a:lnTo>
                      <a:pt x="49" y="4"/>
                    </a:lnTo>
                    <a:lnTo>
                      <a:pt x="29" y="12"/>
                    </a:lnTo>
                    <a:lnTo>
                      <a:pt x="16" y="20"/>
                    </a:lnTo>
                    <a:lnTo>
                      <a:pt x="4" y="28"/>
                    </a:lnTo>
                    <a:lnTo>
                      <a:pt x="4" y="28"/>
                    </a:lnTo>
                    <a:lnTo>
                      <a:pt x="0" y="28"/>
                    </a:lnTo>
                    <a:lnTo>
                      <a:pt x="4" y="33"/>
                    </a:lnTo>
                    <a:lnTo>
                      <a:pt x="20" y="28"/>
                    </a:lnTo>
                    <a:lnTo>
                      <a:pt x="41" y="20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61" y="4"/>
                    </a:lnTo>
                    <a:lnTo>
                      <a:pt x="57" y="0"/>
                    </a:lnTo>
                    <a:lnTo>
                      <a:pt x="49" y="4"/>
                    </a:lnTo>
                    <a:lnTo>
                      <a:pt x="49" y="4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28" name="Freeform 104"/>
              <p:cNvSpPr>
                <a:spLocks/>
              </p:cNvSpPr>
              <p:nvPr/>
            </p:nvSpPr>
            <p:spPr bwMode="auto">
              <a:xfrm>
                <a:off x="2839" y="1017"/>
                <a:ext cx="37" cy="49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4" y="12"/>
                  </a:cxn>
                  <a:cxn ang="0">
                    <a:pos x="12" y="29"/>
                  </a:cxn>
                  <a:cxn ang="0">
                    <a:pos x="24" y="41"/>
                  </a:cxn>
                  <a:cxn ang="0">
                    <a:pos x="33" y="49"/>
                  </a:cxn>
                  <a:cxn ang="0">
                    <a:pos x="33" y="49"/>
                  </a:cxn>
                  <a:cxn ang="0">
                    <a:pos x="37" y="49"/>
                  </a:cxn>
                  <a:cxn ang="0">
                    <a:pos x="37" y="45"/>
                  </a:cxn>
                  <a:cxn ang="0">
                    <a:pos x="28" y="29"/>
                  </a:cxn>
                  <a:cxn ang="0">
                    <a:pos x="16" y="12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12"/>
                  </a:cxn>
                  <a:cxn ang="0">
                    <a:pos x="4" y="12"/>
                  </a:cxn>
                </a:cxnLst>
                <a:rect l="0" t="0" r="r" b="b"/>
                <a:pathLst>
                  <a:path w="37" h="49">
                    <a:moveTo>
                      <a:pt x="4" y="12"/>
                    </a:moveTo>
                    <a:lnTo>
                      <a:pt x="4" y="12"/>
                    </a:lnTo>
                    <a:lnTo>
                      <a:pt x="12" y="29"/>
                    </a:lnTo>
                    <a:lnTo>
                      <a:pt x="24" y="41"/>
                    </a:lnTo>
                    <a:lnTo>
                      <a:pt x="33" y="49"/>
                    </a:lnTo>
                    <a:lnTo>
                      <a:pt x="33" y="49"/>
                    </a:lnTo>
                    <a:lnTo>
                      <a:pt x="37" y="49"/>
                    </a:lnTo>
                    <a:lnTo>
                      <a:pt x="37" y="45"/>
                    </a:lnTo>
                    <a:lnTo>
                      <a:pt x="28" y="29"/>
                    </a:lnTo>
                    <a:lnTo>
                      <a:pt x="16" y="12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12"/>
                    </a:lnTo>
                    <a:lnTo>
                      <a:pt x="4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29" name="Freeform 105"/>
              <p:cNvSpPr>
                <a:spLocks/>
              </p:cNvSpPr>
              <p:nvPr/>
            </p:nvSpPr>
            <p:spPr bwMode="auto">
              <a:xfrm>
                <a:off x="2937" y="956"/>
                <a:ext cx="12" cy="69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16"/>
                  </a:cxn>
                  <a:cxn ang="0">
                    <a:pos x="0" y="37"/>
                  </a:cxn>
                  <a:cxn ang="0">
                    <a:pos x="4" y="53"/>
                  </a:cxn>
                  <a:cxn ang="0">
                    <a:pos x="4" y="69"/>
                  </a:cxn>
                  <a:cxn ang="0">
                    <a:pos x="4" y="69"/>
                  </a:cxn>
                  <a:cxn ang="0">
                    <a:pos x="8" y="69"/>
                  </a:cxn>
                  <a:cxn ang="0">
                    <a:pos x="8" y="65"/>
                  </a:cxn>
                  <a:cxn ang="0">
                    <a:pos x="12" y="49"/>
                  </a:cxn>
                  <a:cxn ang="0">
                    <a:pos x="12" y="24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2" h="69">
                    <a:moveTo>
                      <a:pt x="0" y="16"/>
                    </a:moveTo>
                    <a:lnTo>
                      <a:pt x="0" y="16"/>
                    </a:lnTo>
                    <a:lnTo>
                      <a:pt x="0" y="37"/>
                    </a:lnTo>
                    <a:lnTo>
                      <a:pt x="4" y="53"/>
                    </a:lnTo>
                    <a:lnTo>
                      <a:pt x="4" y="69"/>
                    </a:lnTo>
                    <a:lnTo>
                      <a:pt x="4" y="69"/>
                    </a:lnTo>
                    <a:lnTo>
                      <a:pt x="8" y="69"/>
                    </a:lnTo>
                    <a:lnTo>
                      <a:pt x="8" y="65"/>
                    </a:lnTo>
                    <a:lnTo>
                      <a:pt x="12" y="49"/>
                    </a:lnTo>
                    <a:lnTo>
                      <a:pt x="12" y="24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16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30" name="Freeform 106"/>
              <p:cNvSpPr>
                <a:spLocks/>
              </p:cNvSpPr>
              <p:nvPr/>
            </p:nvSpPr>
            <p:spPr bwMode="auto">
              <a:xfrm>
                <a:off x="3255" y="788"/>
                <a:ext cx="58" cy="29"/>
              </a:xfrm>
              <a:custGeom>
                <a:avLst/>
                <a:gdLst/>
                <a:ahLst/>
                <a:cxnLst>
                  <a:cxn ang="0">
                    <a:pos x="45" y="4"/>
                  </a:cxn>
                  <a:cxn ang="0">
                    <a:pos x="45" y="4"/>
                  </a:cxn>
                  <a:cxn ang="0">
                    <a:pos x="29" y="13"/>
                  </a:cxn>
                  <a:cxn ang="0">
                    <a:pos x="13" y="17"/>
                  </a:cxn>
                  <a:cxn ang="0">
                    <a:pos x="0" y="25"/>
                  </a:cxn>
                  <a:cxn ang="0">
                    <a:pos x="0" y="25"/>
                  </a:cxn>
                  <a:cxn ang="0">
                    <a:pos x="0" y="29"/>
                  </a:cxn>
                  <a:cxn ang="0">
                    <a:pos x="4" y="29"/>
                  </a:cxn>
                  <a:cxn ang="0">
                    <a:pos x="21" y="29"/>
                  </a:cxn>
                  <a:cxn ang="0">
                    <a:pos x="41" y="21"/>
                  </a:cxn>
                  <a:cxn ang="0">
                    <a:pos x="58" y="9"/>
                  </a:cxn>
                  <a:cxn ang="0">
                    <a:pos x="58" y="9"/>
                  </a:cxn>
                  <a:cxn ang="0">
                    <a:pos x="58" y="0"/>
                  </a:cxn>
                  <a:cxn ang="0">
                    <a:pos x="53" y="0"/>
                  </a:cxn>
                  <a:cxn ang="0">
                    <a:pos x="45" y="4"/>
                  </a:cxn>
                  <a:cxn ang="0">
                    <a:pos x="45" y="4"/>
                  </a:cxn>
                </a:cxnLst>
                <a:rect l="0" t="0" r="r" b="b"/>
                <a:pathLst>
                  <a:path w="58" h="29">
                    <a:moveTo>
                      <a:pt x="45" y="4"/>
                    </a:moveTo>
                    <a:lnTo>
                      <a:pt x="45" y="4"/>
                    </a:lnTo>
                    <a:lnTo>
                      <a:pt x="29" y="13"/>
                    </a:lnTo>
                    <a:lnTo>
                      <a:pt x="13" y="17"/>
                    </a:lnTo>
                    <a:lnTo>
                      <a:pt x="0" y="25"/>
                    </a:lnTo>
                    <a:lnTo>
                      <a:pt x="0" y="25"/>
                    </a:lnTo>
                    <a:lnTo>
                      <a:pt x="0" y="29"/>
                    </a:lnTo>
                    <a:lnTo>
                      <a:pt x="4" y="29"/>
                    </a:lnTo>
                    <a:lnTo>
                      <a:pt x="21" y="29"/>
                    </a:lnTo>
                    <a:lnTo>
                      <a:pt x="41" y="21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8" y="0"/>
                    </a:lnTo>
                    <a:lnTo>
                      <a:pt x="53" y="0"/>
                    </a:lnTo>
                    <a:lnTo>
                      <a:pt x="45" y="4"/>
                    </a:lnTo>
                    <a:lnTo>
                      <a:pt x="45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31" name="Freeform 107"/>
              <p:cNvSpPr>
                <a:spLocks/>
              </p:cNvSpPr>
              <p:nvPr/>
            </p:nvSpPr>
            <p:spPr bwMode="auto">
              <a:xfrm>
                <a:off x="3219" y="821"/>
                <a:ext cx="12" cy="69"/>
              </a:xfrm>
              <a:custGeom>
                <a:avLst/>
                <a:gdLst/>
                <a:ahLst/>
                <a:cxnLst>
                  <a:cxn ang="0">
                    <a:pos x="8" y="57"/>
                  </a:cxn>
                  <a:cxn ang="0">
                    <a:pos x="8" y="57"/>
                  </a:cxn>
                  <a:cxn ang="0">
                    <a:pos x="12" y="37"/>
                  </a:cxn>
                  <a:cxn ang="0">
                    <a:pos x="12" y="16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8" y="0"/>
                  </a:cxn>
                  <a:cxn ang="0">
                    <a:pos x="4" y="4"/>
                  </a:cxn>
                  <a:cxn ang="0">
                    <a:pos x="0" y="20"/>
                  </a:cxn>
                  <a:cxn ang="0">
                    <a:pos x="0" y="45"/>
                  </a:cxn>
                  <a:cxn ang="0">
                    <a:pos x="0" y="65"/>
                  </a:cxn>
                  <a:cxn ang="0">
                    <a:pos x="0" y="65"/>
                  </a:cxn>
                  <a:cxn ang="0">
                    <a:pos x="4" y="69"/>
                  </a:cxn>
                  <a:cxn ang="0">
                    <a:pos x="8" y="65"/>
                  </a:cxn>
                  <a:cxn ang="0">
                    <a:pos x="8" y="57"/>
                  </a:cxn>
                  <a:cxn ang="0">
                    <a:pos x="8" y="57"/>
                  </a:cxn>
                </a:cxnLst>
                <a:rect l="0" t="0" r="r" b="b"/>
                <a:pathLst>
                  <a:path w="12" h="69">
                    <a:moveTo>
                      <a:pt x="8" y="57"/>
                    </a:moveTo>
                    <a:lnTo>
                      <a:pt x="8" y="57"/>
                    </a:lnTo>
                    <a:lnTo>
                      <a:pt x="12" y="37"/>
                    </a:lnTo>
                    <a:lnTo>
                      <a:pt x="12" y="16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4"/>
                    </a:lnTo>
                    <a:lnTo>
                      <a:pt x="0" y="20"/>
                    </a:lnTo>
                    <a:lnTo>
                      <a:pt x="0" y="45"/>
                    </a:lnTo>
                    <a:lnTo>
                      <a:pt x="0" y="65"/>
                    </a:lnTo>
                    <a:lnTo>
                      <a:pt x="0" y="65"/>
                    </a:lnTo>
                    <a:lnTo>
                      <a:pt x="4" y="69"/>
                    </a:lnTo>
                    <a:lnTo>
                      <a:pt x="8" y="65"/>
                    </a:lnTo>
                    <a:lnTo>
                      <a:pt x="8" y="57"/>
                    </a:lnTo>
                    <a:lnTo>
                      <a:pt x="8" y="5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32" name="Freeform 108"/>
              <p:cNvSpPr>
                <a:spLocks/>
              </p:cNvSpPr>
              <p:nvPr/>
            </p:nvSpPr>
            <p:spPr bwMode="auto">
              <a:xfrm>
                <a:off x="3019" y="870"/>
                <a:ext cx="12" cy="69"/>
              </a:xfrm>
              <a:custGeom>
                <a:avLst/>
                <a:gdLst/>
                <a:ahLst/>
                <a:cxnLst>
                  <a:cxn ang="0">
                    <a:pos x="8" y="53"/>
                  </a:cxn>
                  <a:cxn ang="0">
                    <a:pos x="8" y="53"/>
                  </a:cxn>
                  <a:cxn ang="0">
                    <a:pos x="12" y="33"/>
                  </a:cxn>
                  <a:cxn ang="0">
                    <a:pos x="12" y="16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4" y="4"/>
                  </a:cxn>
                  <a:cxn ang="0">
                    <a:pos x="0" y="20"/>
                  </a:cxn>
                  <a:cxn ang="0">
                    <a:pos x="0" y="45"/>
                  </a:cxn>
                  <a:cxn ang="0">
                    <a:pos x="0" y="65"/>
                  </a:cxn>
                  <a:cxn ang="0">
                    <a:pos x="0" y="65"/>
                  </a:cxn>
                  <a:cxn ang="0">
                    <a:pos x="4" y="69"/>
                  </a:cxn>
                  <a:cxn ang="0">
                    <a:pos x="8" y="65"/>
                  </a:cxn>
                  <a:cxn ang="0">
                    <a:pos x="8" y="53"/>
                  </a:cxn>
                  <a:cxn ang="0">
                    <a:pos x="8" y="53"/>
                  </a:cxn>
                </a:cxnLst>
                <a:rect l="0" t="0" r="r" b="b"/>
                <a:pathLst>
                  <a:path w="12" h="69">
                    <a:moveTo>
                      <a:pt x="8" y="53"/>
                    </a:moveTo>
                    <a:lnTo>
                      <a:pt x="8" y="53"/>
                    </a:lnTo>
                    <a:lnTo>
                      <a:pt x="12" y="33"/>
                    </a:lnTo>
                    <a:lnTo>
                      <a:pt x="12" y="16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4" y="4"/>
                    </a:lnTo>
                    <a:lnTo>
                      <a:pt x="0" y="20"/>
                    </a:lnTo>
                    <a:lnTo>
                      <a:pt x="0" y="45"/>
                    </a:lnTo>
                    <a:lnTo>
                      <a:pt x="0" y="65"/>
                    </a:lnTo>
                    <a:lnTo>
                      <a:pt x="0" y="65"/>
                    </a:lnTo>
                    <a:lnTo>
                      <a:pt x="4" y="69"/>
                    </a:lnTo>
                    <a:lnTo>
                      <a:pt x="8" y="65"/>
                    </a:lnTo>
                    <a:lnTo>
                      <a:pt x="8" y="53"/>
                    </a:lnTo>
                    <a:lnTo>
                      <a:pt x="8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33" name="Freeform 109"/>
              <p:cNvSpPr>
                <a:spLocks/>
              </p:cNvSpPr>
              <p:nvPr/>
            </p:nvSpPr>
            <p:spPr bwMode="auto">
              <a:xfrm>
                <a:off x="3080" y="768"/>
                <a:ext cx="61" cy="24"/>
              </a:xfrm>
              <a:custGeom>
                <a:avLst/>
                <a:gdLst/>
                <a:ahLst/>
                <a:cxnLst>
                  <a:cxn ang="0">
                    <a:pos x="12" y="8"/>
                  </a:cxn>
                  <a:cxn ang="0">
                    <a:pos x="12" y="8"/>
                  </a:cxn>
                  <a:cxn ang="0">
                    <a:pos x="28" y="16"/>
                  </a:cxn>
                  <a:cxn ang="0">
                    <a:pos x="45" y="20"/>
                  </a:cxn>
                  <a:cxn ang="0">
                    <a:pos x="57" y="24"/>
                  </a:cxn>
                  <a:cxn ang="0">
                    <a:pos x="57" y="24"/>
                  </a:cxn>
                  <a:cxn ang="0">
                    <a:pos x="61" y="20"/>
                  </a:cxn>
                  <a:cxn ang="0">
                    <a:pos x="57" y="16"/>
                  </a:cxn>
                  <a:cxn ang="0">
                    <a:pos x="45" y="8"/>
                  </a:cxn>
                  <a:cxn ang="0">
                    <a:pos x="24" y="0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12" y="8"/>
                  </a:cxn>
                  <a:cxn ang="0">
                    <a:pos x="12" y="8"/>
                  </a:cxn>
                </a:cxnLst>
                <a:rect l="0" t="0" r="r" b="b"/>
                <a:pathLst>
                  <a:path w="61" h="24">
                    <a:moveTo>
                      <a:pt x="12" y="8"/>
                    </a:moveTo>
                    <a:lnTo>
                      <a:pt x="12" y="8"/>
                    </a:lnTo>
                    <a:lnTo>
                      <a:pt x="28" y="16"/>
                    </a:lnTo>
                    <a:lnTo>
                      <a:pt x="45" y="20"/>
                    </a:lnTo>
                    <a:lnTo>
                      <a:pt x="57" y="24"/>
                    </a:lnTo>
                    <a:lnTo>
                      <a:pt x="57" y="24"/>
                    </a:lnTo>
                    <a:lnTo>
                      <a:pt x="61" y="20"/>
                    </a:lnTo>
                    <a:lnTo>
                      <a:pt x="57" y="16"/>
                    </a:lnTo>
                    <a:lnTo>
                      <a:pt x="45" y="8"/>
                    </a:lnTo>
                    <a:lnTo>
                      <a:pt x="24" y="0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2" y="8"/>
                    </a:lnTo>
                    <a:lnTo>
                      <a:pt x="12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34" name="Freeform 110"/>
              <p:cNvSpPr>
                <a:spLocks/>
              </p:cNvSpPr>
              <p:nvPr/>
            </p:nvSpPr>
            <p:spPr bwMode="auto">
              <a:xfrm>
                <a:off x="2737" y="989"/>
                <a:ext cx="73" cy="57"/>
              </a:xfrm>
              <a:custGeom>
                <a:avLst/>
                <a:gdLst/>
                <a:ahLst/>
                <a:cxnLst>
                  <a:cxn ang="0">
                    <a:pos x="49" y="12"/>
                  </a:cxn>
                  <a:cxn ang="0">
                    <a:pos x="49" y="12"/>
                  </a:cxn>
                  <a:cxn ang="0">
                    <a:pos x="28" y="24"/>
                  </a:cxn>
                  <a:cxn ang="0">
                    <a:pos x="16" y="36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0" y="57"/>
                  </a:cxn>
                  <a:cxn ang="0">
                    <a:pos x="4" y="57"/>
                  </a:cxn>
                  <a:cxn ang="0">
                    <a:pos x="24" y="44"/>
                  </a:cxn>
                  <a:cxn ang="0">
                    <a:pos x="53" y="24"/>
                  </a:cxn>
                  <a:cxn ang="0">
                    <a:pos x="69" y="8"/>
                  </a:cxn>
                  <a:cxn ang="0">
                    <a:pos x="69" y="8"/>
                  </a:cxn>
                  <a:cxn ang="0">
                    <a:pos x="73" y="0"/>
                  </a:cxn>
                  <a:cxn ang="0">
                    <a:pos x="65" y="4"/>
                  </a:cxn>
                  <a:cxn ang="0">
                    <a:pos x="49" y="12"/>
                  </a:cxn>
                  <a:cxn ang="0">
                    <a:pos x="49" y="12"/>
                  </a:cxn>
                </a:cxnLst>
                <a:rect l="0" t="0" r="r" b="b"/>
                <a:pathLst>
                  <a:path w="73" h="57">
                    <a:moveTo>
                      <a:pt x="49" y="12"/>
                    </a:moveTo>
                    <a:lnTo>
                      <a:pt x="49" y="12"/>
                    </a:lnTo>
                    <a:lnTo>
                      <a:pt x="28" y="24"/>
                    </a:lnTo>
                    <a:lnTo>
                      <a:pt x="16" y="36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0" y="57"/>
                    </a:lnTo>
                    <a:lnTo>
                      <a:pt x="4" y="57"/>
                    </a:lnTo>
                    <a:lnTo>
                      <a:pt x="24" y="44"/>
                    </a:lnTo>
                    <a:lnTo>
                      <a:pt x="53" y="24"/>
                    </a:lnTo>
                    <a:lnTo>
                      <a:pt x="69" y="8"/>
                    </a:lnTo>
                    <a:lnTo>
                      <a:pt x="69" y="8"/>
                    </a:lnTo>
                    <a:lnTo>
                      <a:pt x="73" y="0"/>
                    </a:lnTo>
                    <a:lnTo>
                      <a:pt x="65" y="4"/>
                    </a:lnTo>
                    <a:lnTo>
                      <a:pt x="49" y="12"/>
                    </a:lnTo>
                    <a:lnTo>
                      <a:pt x="49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35" name="Freeform 111"/>
              <p:cNvSpPr>
                <a:spLocks/>
              </p:cNvSpPr>
              <p:nvPr/>
            </p:nvSpPr>
            <p:spPr bwMode="auto">
              <a:xfrm>
                <a:off x="2998" y="752"/>
                <a:ext cx="61" cy="24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29" y="20"/>
                  </a:cxn>
                  <a:cxn ang="0">
                    <a:pos x="45" y="24"/>
                  </a:cxn>
                  <a:cxn ang="0">
                    <a:pos x="57" y="24"/>
                  </a:cxn>
                  <a:cxn ang="0">
                    <a:pos x="57" y="24"/>
                  </a:cxn>
                  <a:cxn ang="0">
                    <a:pos x="61" y="24"/>
                  </a:cxn>
                  <a:cxn ang="0">
                    <a:pos x="57" y="20"/>
                  </a:cxn>
                  <a:cxn ang="0">
                    <a:pos x="45" y="12"/>
                  </a:cxn>
                  <a:cxn ang="0">
                    <a:pos x="25" y="4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1" h="24">
                    <a:moveTo>
                      <a:pt x="12" y="12"/>
                    </a:moveTo>
                    <a:lnTo>
                      <a:pt x="12" y="12"/>
                    </a:lnTo>
                    <a:lnTo>
                      <a:pt x="29" y="20"/>
                    </a:lnTo>
                    <a:lnTo>
                      <a:pt x="45" y="24"/>
                    </a:lnTo>
                    <a:lnTo>
                      <a:pt x="57" y="24"/>
                    </a:lnTo>
                    <a:lnTo>
                      <a:pt x="57" y="24"/>
                    </a:lnTo>
                    <a:lnTo>
                      <a:pt x="61" y="24"/>
                    </a:lnTo>
                    <a:lnTo>
                      <a:pt x="57" y="20"/>
                    </a:lnTo>
                    <a:lnTo>
                      <a:pt x="45" y="12"/>
                    </a:lnTo>
                    <a:lnTo>
                      <a:pt x="25" y="4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36" name="Freeform 112"/>
              <p:cNvSpPr>
                <a:spLocks/>
              </p:cNvSpPr>
              <p:nvPr/>
            </p:nvSpPr>
            <p:spPr bwMode="auto">
              <a:xfrm>
                <a:off x="3280" y="1377"/>
                <a:ext cx="33" cy="61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20" y="12"/>
                  </a:cxn>
                  <a:cxn ang="0">
                    <a:pos x="12" y="28"/>
                  </a:cxn>
                  <a:cxn ang="0">
                    <a:pos x="4" y="45"/>
                  </a:cxn>
                  <a:cxn ang="0">
                    <a:pos x="0" y="57"/>
                  </a:cxn>
                  <a:cxn ang="0">
                    <a:pos x="0" y="57"/>
                  </a:cxn>
                  <a:cxn ang="0">
                    <a:pos x="0" y="61"/>
                  </a:cxn>
                  <a:cxn ang="0">
                    <a:pos x="4" y="61"/>
                  </a:cxn>
                  <a:cxn ang="0">
                    <a:pos x="16" y="45"/>
                  </a:cxn>
                  <a:cxn ang="0">
                    <a:pos x="28" y="24"/>
                  </a:cxn>
                  <a:cxn ang="0">
                    <a:pos x="33" y="4"/>
                  </a:cxn>
                  <a:cxn ang="0">
                    <a:pos x="33" y="4"/>
                  </a:cxn>
                  <a:cxn ang="0">
                    <a:pos x="33" y="0"/>
                  </a:cxn>
                  <a:cxn ang="0">
                    <a:pos x="28" y="0"/>
                  </a:cxn>
                  <a:cxn ang="0">
                    <a:pos x="20" y="12"/>
                  </a:cxn>
                  <a:cxn ang="0">
                    <a:pos x="20" y="12"/>
                  </a:cxn>
                </a:cxnLst>
                <a:rect l="0" t="0" r="r" b="b"/>
                <a:pathLst>
                  <a:path w="33" h="61">
                    <a:moveTo>
                      <a:pt x="20" y="12"/>
                    </a:moveTo>
                    <a:lnTo>
                      <a:pt x="20" y="12"/>
                    </a:lnTo>
                    <a:lnTo>
                      <a:pt x="12" y="28"/>
                    </a:lnTo>
                    <a:lnTo>
                      <a:pt x="4" y="45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0" y="61"/>
                    </a:lnTo>
                    <a:lnTo>
                      <a:pt x="4" y="61"/>
                    </a:lnTo>
                    <a:lnTo>
                      <a:pt x="16" y="45"/>
                    </a:lnTo>
                    <a:lnTo>
                      <a:pt x="28" y="24"/>
                    </a:lnTo>
                    <a:lnTo>
                      <a:pt x="33" y="4"/>
                    </a:lnTo>
                    <a:lnTo>
                      <a:pt x="33" y="4"/>
                    </a:lnTo>
                    <a:lnTo>
                      <a:pt x="33" y="0"/>
                    </a:lnTo>
                    <a:lnTo>
                      <a:pt x="28" y="0"/>
                    </a:lnTo>
                    <a:lnTo>
                      <a:pt x="20" y="12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FFFFD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37" name="Freeform 113"/>
              <p:cNvSpPr>
                <a:spLocks/>
              </p:cNvSpPr>
              <p:nvPr/>
            </p:nvSpPr>
            <p:spPr bwMode="auto">
              <a:xfrm>
                <a:off x="3194" y="1168"/>
                <a:ext cx="61" cy="17"/>
              </a:xfrm>
              <a:custGeom>
                <a:avLst/>
                <a:gdLst/>
                <a:ahLst/>
                <a:cxnLst>
                  <a:cxn ang="0">
                    <a:pos x="12" y="13"/>
                  </a:cxn>
                  <a:cxn ang="0">
                    <a:pos x="12" y="13"/>
                  </a:cxn>
                  <a:cxn ang="0">
                    <a:pos x="29" y="17"/>
                  </a:cxn>
                  <a:cxn ang="0">
                    <a:pos x="45" y="17"/>
                  </a:cxn>
                  <a:cxn ang="0">
                    <a:pos x="57" y="17"/>
                  </a:cxn>
                  <a:cxn ang="0">
                    <a:pos x="57" y="17"/>
                  </a:cxn>
                  <a:cxn ang="0">
                    <a:pos x="61" y="13"/>
                  </a:cxn>
                  <a:cxn ang="0">
                    <a:pos x="57" y="13"/>
                  </a:cxn>
                  <a:cxn ang="0">
                    <a:pos x="41" y="4"/>
                  </a:cxn>
                  <a:cxn ang="0">
                    <a:pos x="21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8"/>
                  </a:cxn>
                  <a:cxn ang="0">
                    <a:pos x="12" y="13"/>
                  </a:cxn>
                  <a:cxn ang="0">
                    <a:pos x="12" y="13"/>
                  </a:cxn>
                </a:cxnLst>
                <a:rect l="0" t="0" r="r" b="b"/>
                <a:pathLst>
                  <a:path w="61" h="17">
                    <a:moveTo>
                      <a:pt x="12" y="13"/>
                    </a:moveTo>
                    <a:lnTo>
                      <a:pt x="12" y="13"/>
                    </a:lnTo>
                    <a:lnTo>
                      <a:pt x="29" y="17"/>
                    </a:lnTo>
                    <a:lnTo>
                      <a:pt x="45" y="17"/>
                    </a:lnTo>
                    <a:lnTo>
                      <a:pt x="57" y="17"/>
                    </a:lnTo>
                    <a:lnTo>
                      <a:pt x="57" y="17"/>
                    </a:lnTo>
                    <a:lnTo>
                      <a:pt x="61" y="13"/>
                    </a:lnTo>
                    <a:lnTo>
                      <a:pt x="57" y="13"/>
                    </a:lnTo>
                    <a:lnTo>
                      <a:pt x="41" y="4"/>
                    </a:lnTo>
                    <a:lnTo>
                      <a:pt x="21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12" y="13"/>
                    </a:lnTo>
                    <a:lnTo>
                      <a:pt x="12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38" name="Freeform 114"/>
              <p:cNvSpPr>
                <a:spLocks/>
              </p:cNvSpPr>
              <p:nvPr/>
            </p:nvSpPr>
            <p:spPr bwMode="auto">
              <a:xfrm>
                <a:off x="3096" y="1336"/>
                <a:ext cx="86" cy="16"/>
              </a:xfrm>
              <a:custGeom>
                <a:avLst/>
                <a:gdLst/>
                <a:ahLst/>
                <a:cxnLst>
                  <a:cxn ang="0">
                    <a:pos x="25" y="16"/>
                  </a:cxn>
                  <a:cxn ang="0">
                    <a:pos x="25" y="16"/>
                  </a:cxn>
                  <a:cxn ang="0">
                    <a:pos x="45" y="16"/>
                  </a:cxn>
                  <a:cxn ang="0">
                    <a:pos x="65" y="16"/>
                  </a:cxn>
                  <a:cxn ang="0">
                    <a:pos x="82" y="8"/>
                  </a:cxn>
                  <a:cxn ang="0">
                    <a:pos x="82" y="8"/>
                  </a:cxn>
                  <a:cxn ang="0">
                    <a:pos x="86" y="4"/>
                  </a:cxn>
                  <a:cxn ang="0">
                    <a:pos x="82" y="4"/>
                  </a:cxn>
                  <a:cxn ang="0">
                    <a:pos x="57" y="0"/>
                  </a:cxn>
                  <a:cxn ang="0">
                    <a:pos x="29" y="4"/>
                  </a:cxn>
                  <a:cxn ang="0">
                    <a:pos x="8" y="8"/>
                  </a:cxn>
                  <a:cxn ang="0">
                    <a:pos x="8" y="8"/>
                  </a:cxn>
                  <a:cxn ang="0">
                    <a:pos x="0" y="16"/>
                  </a:cxn>
                  <a:cxn ang="0">
                    <a:pos x="8" y="16"/>
                  </a:cxn>
                  <a:cxn ang="0">
                    <a:pos x="25" y="16"/>
                  </a:cxn>
                  <a:cxn ang="0">
                    <a:pos x="25" y="16"/>
                  </a:cxn>
                </a:cxnLst>
                <a:rect l="0" t="0" r="r" b="b"/>
                <a:pathLst>
                  <a:path w="86" h="16">
                    <a:moveTo>
                      <a:pt x="25" y="16"/>
                    </a:moveTo>
                    <a:lnTo>
                      <a:pt x="25" y="16"/>
                    </a:lnTo>
                    <a:lnTo>
                      <a:pt x="45" y="16"/>
                    </a:lnTo>
                    <a:lnTo>
                      <a:pt x="65" y="16"/>
                    </a:lnTo>
                    <a:lnTo>
                      <a:pt x="82" y="8"/>
                    </a:lnTo>
                    <a:lnTo>
                      <a:pt x="82" y="8"/>
                    </a:lnTo>
                    <a:lnTo>
                      <a:pt x="86" y="4"/>
                    </a:lnTo>
                    <a:lnTo>
                      <a:pt x="82" y="4"/>
                    </a:lnTo>
                    <a:lnTo>
                      <a:pt x="57" y="0"/>
                    </a:lnTo>
                    <a:lnTo>
                      <a:pt x="29" y="4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0" y="16"/>
                    </a:lnTo>
                    <a:lnTo>
                      <a:pt x="8" y="16"/>
                    </a:lnTo>
                    <a:lnTo>
                      <a:pt x="25" y="16"/>
                    </a:lnTo>
                    <a:lnTo>
                      <a:pt x="25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39" name="Freeform 115"/>
              <p:cNvSpPr>
                <a:spLocks/>
              </p:cNvSpPr>
              <p:nvPr/>
            </p:nvSpPr>
            <p:spPr bwMode="auto">
              <a:xfrm>
                <a:off x="3317" y="1091"/>
                <a:ext cx="45" cy="45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4" y="12"/>
                  </a:cxn>
                  <a:cxn ang="0">
                    <a:pos x="16" y="28"/>
                  </a:cxn>
                  <a:cxn ang="0">
                    <a:pos x="28" y="36"/>
                  </a:cxn>
                  <a:cxn ang="0">
                    <a:pos x="40" y="45"/>
                  </a:cxn>
                  <a:cxn ang="0">
                    <a:pos x="40" y="45"/>
                  </a:cxn>
                  <a:cxn ang="0">
                    <a:pos x="45" y="45"/>
                  </a:cxn>
                  <a:cxn ang="0">
                    <a:pos x="45" y="40"/>
                  </a:cxn>
                  <a:cxn ang="0">
                    <a:pos x="32" y="28"/>
                  </a:cxn>
                  <a:cxn ang="0">
                    <a:pos x="20" y="12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12"/>
                  </a:cxn>
                  <a:cxn ang="0">
                    <a:pos x="4" y="12"/>
                  </a:cxn>
                </a:cxnLst>
                <a:rect l="0" t="0" r="r" b="b"/>
                <a:pathLst>
                  <a:path w="45" h="45">
                    <a:moveTo>
                      <a:pt x="4" y="12"/>
                    </a:moveTo>
                    <a:lnTo>
                      <a:pt x="4" y="12"/>
                    </a:lnTo>
                    <a:lnTo>
                      <a:pt x="16" y="28"/>
                    </a:lnTo>
                    <a:lnTo>
                      <a:pt x="28" y="36"/>
                    </a:lnTo>
                    <a:lnTo>
                      <a:pt x="40" y="45"/>
                    </a:lnTo>
                    <a:lnTo>
                      <a:pt x="40" y="45"/>
                    </a:lnTo>
                    <a:lnTo>
                      <a:pt x="45" y="45"/>
                    </a:lnTo>
                    <a:lnTo>
                      <a:pt x="45" y="40"/>
                    </a:lnTo>
                    <a:lnTo>
                      <a:pt x="32" y="28"/>
                    </a:lnTo>
                    <a:lnTo>
                      <a:pt x="20" y="12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12"/>
                    </a:lnTo>
                    <a:lnTo>
                      <a:pt x="4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40" name="Freeform 116"/>
              <p:cNvSpPr>
                <a:spLocks/>
              </p:cNvSpPr>
              <p:nvPr/>
            </p:nvSpPr>
            <p:spPr bwMode="auto">
              <a:xfrm>
                <a:off x="3157" y="1189"/>
                <a:ext cx="70" cy="45"/>
              </a:xfrm>
              <a:custGeom>
                <a:avLst/>
                <a:gdLst/>
                <a:ahLst/>
                <a:cxnLst>
                  <a:cxn ang="0">
                    <a:pos x="17" y="16"/>
                  </a:cxn>
                  <a:cxn ang="0">
                    <a:pos x="17" y="16"/>
                  </a:cxn>
                  <a:cxn ang="0">
                    <a:pos x="33" y="32"/>
                  </a:cxn>
                  <a:cxn ang="0">
                    <a:pos x="49" y="41"/>
                  </a:cxn>
                  <a:cxn ang="0">
                    <a:pos x="66" y="45"/>
                  </a:cxn>
                  <a:cxn ang="0">
                    <a:pos x="66" y="45"/>
                  </a:cxn>
                  <a:cxn ang="0">
                    <a:pos x="70" y="45"/>
                  </a:cxn>
                  <a:cxn ang="0">
                    <a:pos x="66" y="41"/>
                  </a:cxn>
                  <a:cxn ang="0">
                    <a:pos x="49" y="24"/>
                  </a:cxn>
                  <a:cxn ang="0">
                    <a:pos x="25" y="8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17" y="16"/>
                  </a:cxn>
                  <a:cxn ang="0">
                    <a:pos x="17" y="16"/>
                  </a:cxn>
                </a:cxnLst>
                <a:rect l="0" t="0" r="r" b="b"/>
                <a:pathLst>
                  <a:path w="70" h="45">
                    <a:moveTo>
                      <a:pt x="17" y="16"/>
                    </a:moveTo>
                    <a:lnTo>
                      <a:pt x="17" y="16"/>
                    </a:lnTo>
                    <a:lnTo>
                      <a:pt x="33" y="32"/>
                    </a:lnTo>
                    <a:lnTo>
                      <a:pt x="49" y="41"/>
                    </a:lnTo>
                    <a:lnTo>
                      <a:pt x="66" y="45"/>
                    </a:lnTo>
                    <a:lnTo>
                      <a:pt x="66" y="45"/>
                    </a:lnTo>
                    <a:lnTo>
                      <a:pt x="70" y="45"/>
                    </a:lnTo>
                    <a:lnTo>
                      <a:pt x="66" y="41"/>
                    </a:lnTo>
                    <a:lnTo>
                      <a:pt x="49" y="24"/>
                    </a:lnTo>
                    <a:lnTo>
                      <a:pt x="25" y="8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17" y="16"/>
                    </a:lnTo>
                    <a:lnTo>
                      <a:pt x="17" y="16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41" name="Freeform 117"/>
              <p:cNvSpPr>
                <a:spLocks/>
              </p:cNvSpPr>
              <p:nvPr/>
            </p:nvSpPr>
            <p:spPr bwMode="auto">
              <a:xfrm>
                <a:off x="2965" y="1066"/>
                <a:ext cx="21" cy="70"/>
              </a:xfrm>
              <a:custGeom>
                <a:avLst/>
                <a:gdLst/>
                <a:ahLst/>
                <a:cxnLst>
                  <a:cxn ang="0">
                    <a:pos x="21" y="53"/>
                  </a:cxn>
                  <a:cxn ang="0">
                    <a:pos x="21" y="53"/>
                  </a:cxn>
                  <a:cxn ang="0">
                    <a:pos x="17" y="33"/>
                  </a:cxn>
                  <a:cxn ang="0">
                    <a:pos x="13" y="16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5" y="0"/>
                  </a:cxn>
                  <a:cxn ang="0">
                    <a:pos x="0" y="4"/>
                  </a:cxn>
                  <a:cxn ang="0">
                    <a:pos x="5" y="25"/>
                  </a:cxn>
                  <a:cxn ang="0">
                    <a:pos x="9" y="49"/>
                  </a:cxn>
                  <a:cxn ang="0">
                    <a:pos x="13" y="65"/>
                  </a:cxn>
                  <a:cxn ang="0">
                    <a:pos x="13" y="65"/>
                  </a:cxn>
                  <a:cxn ang="0">
                    <a:pos x="21" y="70"/>
                  </a:cxn>
                  <a:cxn ang="0">
                    <a:pos x="21" y="61"/>
                  </a:cxn>
                  <a:cxn ang="0">
                    <a:pos x="21" y="53"/>
                  </a:cxn>
                  <a:cxn ang="0">
                    <a:pos x="21" y="53"/>
                  </a:cxn>
                </a:cxnLst>
                <a:rect l="0" t="0" r="r" b="b"/>
                <a:pathLst>
                  <a:path w="21" h="70">
                    <a:moveTo>
                      <a:pt x="21" y="53"/>
                    </a:moveTo>
                    <a:lnTo>
                      <a:pt x="21" y="53"/>
                    </a:lnTo>
                    <a:lnTo>
                      <a:pt x="17" y="33"/>
                    </a:lnTo>
                    <a:lnTo>
                      <a:pt x="13" y="16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5" y="0"/>
                    </a:lnTo>
                    <a:lnTo>
                      <a:pt x="0" y="4"/>
                    </a:lnTo>
                    <a:lnTo>
                      <a:pt x="5" y="25"/>
                    </a:lnTo>
                    <a:lnTo>
                      <a:pt x="9" y="49"/>
                    </a:lnTo>
                    <a:lnTo>
                      <a:pt x="13" y="65"/>
                    </a:lnTo>
                    <a:lnTo>
                      <a:pt x="13" y="65"/>
                    </a:lnTo>
                    <a:lnTo>
                      <a:pt x="21" y="70"/>
                    </a:lnTo>
                    <a:lnTo>
                      <a:pt x="21" y="61"/>
                    </a:lnTo>
                    <a:lnTo>
                      <a:pt x="21" y="53"/>
                    </a:lnTo>
                    <a:lnTo>
                      <a:pt x="21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42" name="Freeform 118"/>
              <p:cNvSpPr>
                <a:spLocks/>
              </p:cNvSpPr>
              <p:nvPr/>
            </p:nvSpPr>
            <p:spPr bwMode="auto">
              <a:xfrm>
                <a:off x="3043" y="870"/>
                <a:ext cx="41" cy="78"/>
              </a:xfrm>
              <a:custGeom>
                <a:avLst/>
                <a:gdLst/>
                <a:ahLst/>
                <a:cxnLst>
                  <a:cxn ang="0">
                    <a:pos x="33" y="53"/>
                  </a:cxn>
                  <a:cxn ang="0">
                    <a:pos x="33" y="53"/>
                  </a:cxn>
                  <a:cxn ang="0">
                    <a:pos x="25" y="33"/>
                  </a:cxn>
                  <a:cxn ang="0">
                    <a:pos x="16" y="12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8" y="29"/>
                  </a:cxn>
                  <a:cxn ang="0">
                    <a:pos x="20" y="57"/>
                  </a:cxn>
                  <a:cxn ang="0">
                    <a:pos x="33" y="74"/>
                  </a:cxn>
                  <a:cxn ang="0">
                    <a:pos x="33" y="74"/>
                  </a:cxn>
                  <a:cxn ang="0">
                    <a:pos x="37" y="78"/>
                  </a:cxn>
                  <a:cxn ang="0">
                    <a:pos x="41" y="78"/>
                  </a:cxn>
                  <a:cxn ang="0">
                    <a:pos x="41" y="69"/>
                  </a:cxn>
                  <a:cxn ang="0">
                    <a:pos x="33" y="53"/>
                  </a:cxn>
                  <a:cxn ang="0">
                    <a:pos x="33" y="53"/>
                  </a:cxn>
                </a:cxnLst>
                <a:rect l="0" t="0" r="r" b="b"/>
                <a:pathLst>
                  <a:path w="41" h="78">
                    <a:moveTo>
                      <a:pt x="33" y="53"/>
                    </a:moveTo>
                    <a:lnTo>
                      <a:pt x="33" y="53"/>
                    </a:lnTo>
                    <a:lnTo>
                      <a:pt x="25" y="33"/>
                    </a:lnTo>
                    <a:lnTo>
                      <a:pt x="16" y="12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8" y="29"/>
                    </a:lnTo>
                    <a:lnTo>
                      <a:pt x="20" y="57"/>
                    </a:lnTo>
                    <a:lnTo>
                      <a:pt x="33" y="74"/>
                    </a:lnTo>
                    <a:lnTo>
                      <a:pt x="33" y="74"/>
                    </a:lnTo>
                    <a:lnTo>
                      <a:pt x="37" y="78"/>
                    </a:lnTo>
                    <a:lnTo>
                      <a:pt x="41" y="78"/>
                    </a:lnTo>
                    <a:lnTo>
                      <a:pt x="41" y="69"/>
                    </a:lnTo>
                    <a:lnTo>
                      <a:pt x="33" y="53"/>
                    </a:lnTo>
                    <a:lnTo>
                      <a:pt x="33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43" name="Freeform 119"/>
              <p:cNvSpPr>
                <a:spLocks/>
              </p:cNvSpPr>
              <p:nvPr/>
            </p:nvSpPr>
            <p:spPr bwMode="auto">
              <a:xfrm>
                <a:off x="3170" y="792"/>
                <a:ext cx="65" cy="13"/>
              </a:xfrm>
              <a:custGeom>
                <a:avLst/>
                <a:gdLst/>
                <a:ahLst/>
                <a:cxnLst>
                  <a:cxn ang="0">
                    <a:pos x="12" y="13"/>
                  </a:cxn>
                  <a:cxn ang="0">
                    <a:pos x="12" y="13"/>
                  </a:cxn>
                  <a:cxn ang="0">
                    <a:pos x="32" y="13"/>
                  </a:cxn>
                  <a:cxn ang="0">
                    <a:pos x="49" y="13"/>
                  </a:cxn>
                  <a:cxn ang="0">
                    <a:pos x="61" y="9"/>
                  </a:cxn>
                  <a:cxn ang="0">
                    <a:pos x="61" y="9"/>
                  </a:cxn>
                  <a:cxn ang="0">
                    <a:pos x="65" y="5"/>
                  </a:cxn>
                  <a:cxn ang="0">
                    <a:pos x="61" y="5"/>
                  </a:cxn>
                  <a:cxn ang="0">
                    <a:pos x="45" y="0"/>
                  </a:cxn>
                  <a:cxn ang="0">
                    <a:pos x="24" y="0"/>
                  </a:cxn>
                  <a:cxn ang="0">
                    <a:pos x="8" y="5"/>
                  </a:cxn>
                  <a:cxn ang="0">
                    <a:pos x="8" y="5"/>
                  </a:cxn>
                  <a:cxn ang="0">
                    <a:pos x="0" y="9"/>
                  </a:cxn>
                  <a:cxn ang="0">
                    <a:pos x="4" y="9"/>
                  </a:cxn>
                  <a:cxn ang="0">
                    <a:pos x="12" y="13"/>
                  </a:cxn>
                  <a:cxn ang="0">
                    <a:pos x="12" y="13"/>
                  </a:cxn>
                </a:cxnLst>
                <a:rect l="0" t="0" r="r" b="b"/>
                <a:pathLst>
                  <a:path w="65" h="13">
                    <a:moveTo>
                      <a:pt x="12" y="13"/>
                    </a:moveTo>
                    <a:lnTo>
                      <a:pt x="12" y="13"/>
                    </a:lnTo>
                    <a:lnTo>
                      <a:pt x="32" y="13"/>
                    </a:lnTo>
                    <a:lnTo>
                      <a:pt x="49" y="13"/>
                    </a:lnTo>
                    <a:lnTo>
                      <a:pt x="61" y="9"/>
                    </a:lnTo>
                    <a:lnTo>
                      <a:pt x="61" y="9"/>
                    </a:lnTo>
                    <a:lnTo>
                      <a:pt x="65" y="5"/>
                    </a:lnTo>
                    <a:lnTo>
                      <a:pt x="61" y="5"/>
                    </a:lnTo>
                    <a:lnTo>
                      <a:pt x="45" y="0"/>
                    </a:lnTo>
                    <a:lnTo>
                      <a:pt x="24" y="0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12" y="13"/>
                    </a:lnTo>
                    <a:lnTo>
                      <a:pt x="12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44" name="Freeform 120"/>
              <p:cNvSpPr>
                <a:spLocks/>
              </p:cNvSpPr>
              <p:nvPr/>
            </p:nvSpPr>
            <p:spPr bwMode="auto">
              <a:xfrm>
                <a:off x="3186" y="670"/>
                <a:ext cx="61" cy="16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29" y="16"/>
                  </a:cxn>
                  <a:cxn ang="0">
                    <a:pos x="45" y="12"/>
                  </a:cxn>
                  <a:cxn ang="0">
                    <a:pos x="57" y="12"/>
                  </a:cxn>
                  <a:cxn ang="0">
                    <a:pos x="57" y="12"/>
                  </a:cxn>
                  <a:cxn ang="0">
                    <a:pos x="61" y="8"/>
                  </a:cxn>
                  <a:cxn ang="0">
                    <a:pos x="57" y="8"/>
                  </a:cxn>
                  <a:cxn ang="0">
                    <a:pos x="41" y="4"/>
                  </a:cxn>
                  <a:cxn ang="0">
                    <a:pos x="20" y="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12"/>
                  </a:cxn>
                  <a:cxn ang="0">
                    <a:pos x="0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1" h="16">
                    <a:moveTo>
                      <a:pt x="12" y="12"/>
                    </a:moveTo>
                    <a:lnTo>
                      <a:pt x="12" y="12"/>
                    </a:lnTo>
                    <a:lnTo>
                      <a:pt x="29" y="16"/>
                    </a:lnTo>
                    <a:lnTo>
                      <a:pt x="45" y="12"/>
                    </a:lnTo>
                    <a:lnTo>
                      <a:pt x="57" y="12"/>
                    </a:lnTo>
                    <a:lnTo>
                      <a:pt x="57" y="12"/>
                    </a:lnTo>
                    <a:lnTo>
                      <a:pt x="61" y="8"/>
                    </a:lnTo>
                    <a:lnTo>
                      <a:pt x="57" y="8"/>
                    </a:lnTo>
                    <a:lnTo>
                      <a:pt x="41" y="4"/>
                    </a:lnTo>
                    <a:lnTo>
                      <a:pt x="20" y="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45" name="Freeform 121"/>
              <p:cNvSpPr>
                <a:spLocks/>
              </p:cNvSpPr>
              <p:nvPr/>
            </p:nvSpPr>
            <p:spPr bwMode="auto">
              <a:xfrm>
                <a:off x="3076" y="641"/>
                <a:ext cx="16" cy="90"/>
              </a:xfrm>
              <a:custGeom>
                <a:avLst/>
                <a:gdLst/>
                <a:ahLst/>
                <a:cxnLst>
                  <a:cxn ang="0">
                    <a:pos x="8" y="66"/>
                  </a:cxn>
                  <a:cxn ang="0">
                    <a:pos x="8" y="66"/>
                  </a:cxn>
                  <a:cxn ang="0">
                    <a:pos x="12" y="41"/>
                  </a:cxn>
                  <a:cxn ang="0">
                    <a:pos x="16" y="21"/>
                  </a:cxn>
                  <a:cxn ang="0">
                    <a:pos x="12" y="0"/>
                  </a:cxn>
                  <a:cxn ang="0">
                    <a:pos x="12" y="0"/>
                  </a:cxn>
                  <a:cxn ang="0">
                    <a:pos x="8" y="0"/>
                  </a:cxn>
                  <a:cxn ang="0">
                    <a:pos x="4" y="4"/>
                  </a:cxn>
                  <a:cxn ang="0">
                    <a:pos x="0" y="29"/>
                  </a:cxn>
                  <a:cxn ang="0">
                    <a:pos x="0" y="62"/>
                  </a:cxn>
                  <a:cxn ang="0">
                    <a:pos x="0" y="86"/>
                  </a:cxn>
                  <a:cxn ang="0">
                    <a:pos x="0" y="86"/>
                  </a:cxn>
                  <a:cxn ang="0">
                    <a:pos x="4" y="90"/>
                  </a:cxn>
                  <a:cxn ang="0">
                    <a:pos x="8" y="82"/>
                  </a:cxn>
                  <a:cxn ang="0">
                    <a:pos x="8" y="66"/>
                  </a:cxn>
                  <a:cxn ang="0">
                    <a:pos x="8" y="66"/>
                  </a:cxn>
                </a:cxnLst>
                <a:rect l="0" t="0" r="r" b="b"/>
                <a:pathLst>
                  <a:path w="16" h="90">
                    <a:moveTo>
                      <a:pt x="8" y="66"/>
                    </a:moveTo>
                    <a:lnTo>
                      <a:pt x="8" y="66"/>
                    </a:lnTo>
                    <a:lnTo>
                      <a:pt x="12" y="41"/>
                    </a:lnTo>
                    <a:lnTo>
                      <a:pt x="16" y="21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4" y="4"/>
                    </a:lnTo>
                    <a:lnTo>
                      <a:pt x="0" y="29"/>
                    </a:lnTo>
                    <a:lnTo>
                      <a:pt x="0" y="62"/>
                    </a:lnTo>
                    <a:lnTo>
                      <a:pt x="0" y="86"/>
                    </a:lnTo>
                    <a:lnTo>
                      <a:pt x="0" y="86"/>
                    </a:lnTo>
                    <a:lnTo>
                      <a:pt x="4" y="90"/>
                    </a:lnTo>
                    <a:lnTo>
                      <a:pt x="8" y="82"/>
                    </a:lnTo>
                    <a:lnTo>
                      <a:pt x="8" y="66"/>
                    </a:lnTo>
                    <a:lnTo>
                      <a:pt x="8" y="6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46" name="Freeform 122"/>
              <p:cNvSpPr>
                <a:spLocks/>
              </p:cNvSpPr>
              <p:nvPr/>
            </p:nvSpPr>
            <p:spPr bwMode="auto">
              <a:xfrm>
                <a:off x="3084" y="1172"/>
                <a:ext cx="61" cy="17"/>
              </a:xfrm>
              <a:custGeom>
                <a:avLst/>
                <a:gdLst/>
                <a:ahLst/>
                <a:cxnLst>
                  <a:cxn ang="0">
                    <a:pos x="12" y="9"/>
                  </a:cxn>
                  <a:cxn ang="0">
                    <a:pos x="12" y="9"/>
                  </a:cxn>
                  <a:cxn ang="0">
                    <a:pos x="28" y="13"/>
                  </a:cxn>
                  <a:cxn ang="0">
                    <a:pos x="45" y="17"/>
                  </a:cxn>
                  <a:cxn ang="0">
                    <a:pos x="57" y="17"/>
                  </a:cxn>
                  <a:cxn ang="0">
                    <a:pos x="57" y="17"/>
                  </a:cxn>
                  <a:cxn ang="0">
                    <a:pos x="61" y="13"/>
                  </a:cxn>
                  <a:cxn ang="0">
                    <a:pos x="57" y="9"/>
                  </a:cxn>
                  <a:cxn ang="0">
                    <a:pos x="45" y="4"/>
                  </a:cxn>
                  <a:cxn ang="0">
                    <a:pos x="20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4" y="9"/>
                  </a:cxn>
                  <a:cxn ang="0">
                    <a:pos x="12" y="9"/>
                  </a:cxn>
                  <a:cxn ang="0">
                    <a:pos x="12" y="9"/>
                  </a:cxn>
                </a:cxnLst>
                <a:rect l="0" t="0" r="r" b="b"/>
                <a:pathLst>
                  <a:path w="61" h="17">
                    <a:moveTo>
                      <a:pt x="12" y="9"/>
                    </a:moveTo>
                    <a:lnTo>
                      <a:pt x="12" y="9"/>
                    </a:lnTo>
                    <a:lnTo>
                      <a:pt x="28" y="13"/>
                    </a:lnTo>
                    <a:lnTo>
                      <a:pt x="45" y="17"/>
                    </a:lnTo>
                    <a:lnTo>
                      <a:pt x="57" y="17"/>
                    </a:lnTo>
                    <a:lnTo>
                      <a:pt x="57" y="17"/>
                    </a:lnTo>
                    <a:lnTo>
                      <a:pt x="61" y="13"/>
                    </a:lnTo>
                    <a:lnTo>
                      <a:pt x="57" y="9"/>
                    </a:lnTo>
                    <a:lnTo>
                      <a:pt x="45" y="4"/>
                    </a:lnTo>
                    <a:lnTo>
                      <a:pt x="20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12" y="9"/>
                    </a:lnTo>
                    <a:lnTo>
                      <a:pt x="12" y="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47" name="Freeform 123"/>
              <p:cNvSpPr>
                <a:spLocks/>
              </p:cNvSpPr>
              <p:nvPr/>
            </p:nvSpPr>
            <p:spPr bwMode="auto">
              <a:xfrm>
                <a:off x="2900" y="1185"/>
                <a:ext cx="25" cy="85"/>
              </a:xfrm>
              <a:custGeom>
                <a:avLst/>
                <a:gdLst/>
                <a:ahLst/>
                <a:cxnLst>
                  <a:cxn ang="0">
                    <a:pos x="4" y="24"/>
                  </a:cxn>
                  <a:cxn ang="0">
                    <a:pos x="4" y="24"/>
                  </a:cxn>
                  <a:cxn ang="0">
                    <a:pos x="8" y="49"/>
                  </a:cxn>
                  <a:cxn ang="0">
                    <a:pos x="12" y="65"/>
                  </a:cxn>
                  <a:cxn ang="0">
                    <a:pos x="21" y="81"/>
                  </a:cxn>
                  <a:cxn ang="0">
                    <a:pos x="21" y="81"/>
                  </a:cxn>
                  <a:cxn ang="0">
                    <a:pos x="25" y="85"/>
                  </a:cxn>
                  <a:cxn ang="0">
                    <a:pos x="25" y="77"/>
                  </a:cxn>
                  <a:cxn ang="0">
                    <a:pos x="25" y="53"/>
                  </a:cxn>
                  <a:cxn ang="0">
                    <a:pos x="12" y="2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8"/>
                  </a:cxn>
                  <a:cxn ang="0">
                    <a:pos x="4" y="24"/>
                  </a:cxn>
                  <a:cxn ang="0">
                    <a:pos x="4" y="24"/>
                  </a:cxn>
                </a:cxnLst>
                <a:rect l="0" t="0" r="r" b="b"/>
                <a:pathLst>
                  <a:path w="25" h="85">
                    <a:moveTo>
                      <a:pt x="4" y="24"/>
                    </a:moveTo>
                    <a:lnTo>
                      <a:pt x="4" y="24"/>
                    </a:lnTo>
                    <a:lnTo>
                      <a:pt x="8" y="49"/>
                    </a:lnTo>
                    <a:lnTo>
                      <a:pt x="12" y="65"/>
                    </a:lnTo>
                    <a:lnTo>
                      <a:pt x="21" y="81"/>
                    </a:lnTo>
                    <a:lnTo>
                      <a:pt x="21" y="81"/>
                    </a:lnTo>
                    <a:lnTo>
                      <a:pt x="25" y="85"/>
                    </a:lnTo>
                    <a:lnTo>
                      <a:pt x="25" y="77"/>
                    </a:lnTo>
                    <a:lnTo>
                      <a:pt x="25" y="53"/>
                    </a:lnTo>
                    <a:lnTo>
                      <a:pt x="12" y="24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4" y="24"/>
                    </a:lnTo>
                    <a:lnTo>
                      <a:pt x="4" y="24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48" name="Freeform 124"/>
              <p:cNvSpPr>
                <a:spLocks/>
              </p:cNvSpPr>
              <p:nvPr/>
            </p:nvSpPr>
            <p:spPr bwMode="auto">
              <a:xfrm>
                <a:off x="3443" y="813"/>
                <a:ext cx="25" cy="90"/>
              </a:xfrm>
              <a:custGeom>
                <a:avLst/>
                <a:gdLst/>
                <a:ahLst/>
                <a:cxnLst>
                  <a:cxn ang="0">
                    <a:pos x="4" y="28"/>
                  </a:cxn>
                  <a:cxn ang="0">
                    <a:pos x="4" y="28"/>
                  </a:cxn>
                  <a:cxn ang="0">
                    <a:pos x="8" y="53"/>
                  </a:cxn>
                  <a:cxn ang="0">
                    <a:pos x="12" y="69"/>
                  </a:cxn>
                  <a:cxn ang="0">
                    <a:pos x="21" y="86"/>
                  </a:cxn>
                  <a:cxn ang="0">
                    <a:pos x="21" y="86"/>
                  </a:cxn>
                  <a:cxn ang="0">
                    <a:pos x="25" y="90"/>
                  </a:cxn>
                  <a:cxn ang="0">
                    <a:pos x="25" y="82"/>
                  </a:cxn>
                  <a:cxn ang="0">
                    <a:pos x="21" y="57"/>
                  </a:cxn>
                  <a:cxn ang="0">
                    <a:pos x="12" y="28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8"/>
                  </a:cxn>
                  <a:cxn ang="0">
                    <a:pos x="4" y="28"/>
                  </a:cxn>
                  <a:cxn ang="0">
                    <a:pos x="4" y="28"/>
                  </a:cxn>
                </a:cxnLst>
                <a:rect l="0" t="0" r="r" b="b"/>
                <a:pathLst>
                  <a:path w="25" h="90">
                    <a:moveTo>
                      <a:pt x="4" y="28"/>
                    </a:moveTo>
                    <a:lnTo>
                      <a:pt x="4" y="28"/>
                    </a:lnTo>
                    <a:lnTo>
                      <a:pt x="8" y="53"/>
                    </a:lnTo>
                    <a:lnTo>
                      <a:pt x="12" y="69"/>
                    </a:lnTo>
                    <a:lnTo>
                      <a:pt x="21" y="86"/>
                    </a:lnTo>
                    <a:lnTo>
                      <a:pt x="21" y="86"/>
                    </a:lnTo>
                    <a:lnTo>
                      <a:pt x="25" y="90"/>
                    </a:lnTo>
                    <a:lnTo>
                      <a:pt x="25" y="82"/>
                    </a:lnTo>
                    <a:lnTo>
                      <a:pt x="21" y="57"/>
                    </a:lnTo>
                    <a:lnTo>
                      <a:pt x="12" y="28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4" y="28"/>
                    </a:lnTo>
                    <a:lnTo>
                      <a:pt x="4" y="28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49" name="Freeform 125"/>
              <p:cNvSpPr>
                <a:spLocks/>
              </p:cNvSpPr>
              <p:nvPr/>
            </p:nvSpPr>
            <p:spPr bwMode="auto">
              <a:xfrm>
                <a:off x="3043" y="1336"/>
                <a:ext cx="61" cy="16"/>
              </a:xfrm>
              <a:custGeom>
                <a:avLst/>
                <a:gdLst/>
                <a:ahLst/>
                <a:cxnLst>
                  <a:cxn ang="0">
                    <a:pos x="12" y="8"/>
                  </a:cxn>
                  <a:cxn ang="0">
                    <a:pos x="12" y="8"/>
                  </a:cxn>
                  <a:cxn ang="0">
                    <a:pos x="29" y="12"/>
                  </a:cxn>
                  <a:cxn ang="0">
                    <a:pos x="45" y="16"/>
                  </a:cxn>
                  <a:cxn ang="0">
                    <a:pos x="57" y="16"/>
                  </a:cxn>
                  <a:cxn ang="0">
                    <a:pos x="57" y="16"/>
                  </a:cxn>
                  <a:cxn ang="0">
                    <a:pos x="61" y="12"/>
                  </a:cxn>
                  <a:cxn ang="0">
                    <a:pos x="57" y="8"/>
                  </a:cxn>
                  <a:cxn ang="0">
                    <a:pos x="45" y="4"/>
                  </a:cxn>
                  <a:cxn ang="0">
                    <a:pos x="25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12" y="8"/>
                  </a:cxn>
                  <a:cxn ang="0">
                    <a:pos x="12" y="8"/>
                  </a:cxn>
                </a:cxnLst>
                <a:rect l="0" t="0" r="r" b="b"/>
                <a:pathLst>
                  <a:path w="61" h="16">
                    <a:moveTo>
                      <a:pt x="12" y="8"/>
                    </a:moveTo>
                    <a:lnTo>
                      <a:pt x="12" y="8"/>
                    </a:lnTo>
                    <a:lnTo>
                      <a:pt x="29" y="12"/>
                    </a:lnTo>
                    <a:lnTo>
                      <a:pt x="45" y="16"/>
                    </a:lnTo>
                    <a:lnTo>
                      <a:pt x="57" y="16"/>
                    </a:lnTo>
                    <a:lnTo>
                      <a:pt x="57" y="16"/>
                    </a:lnTo>
                    <a:lnTo>
                      <a:pt x="61" y="12"/>
                    </a:lnTo>
                    <a:lnTo>
                      <a:pt x="57" y="8"/>
                    </a:lnTo>
                    <a:lnTo>
                      <a:pt x="45" y="4"/>
                    </a:lnTo>
                    <a:lnTo>
                      <a:pt x="25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12" y="8"/>
                    </a:lnTo>
                    <a:lnTo>
                      <a:pt x="12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50" name="Freeform 126"/>
              <p:cNvSpPr>
                <a:spLocks/>
              </p:cNvSpPr>
              <p:nvPr/>
            </p:nvSpPr>
            <p:spPr bwMode="auto">
              <a:xfrm>
                <a:off x="3166" y="1258"/>
                <a:ext cx="44" cy="45"/>
              </a:xfrm>
              <a:custGeom>
                <a:avLst/>
                <a:gdLst/>
                <a:ahLst/>
                <a:cxnLst>
                  <a:cxn ang="0">
                    <a:pos x="8" y="12"/>
                  </a:cxn>
                  <a:cxn ang="0">
                    <a:pos x="8" y="12"/>
                  </a:cxn>
                  <a:cxn ang="0">
                    <a:pos x="20" y="25"/>
                  </a:cxn>
                  <a:cxn ang="0">
                    <a:pos x="28" y="37"/>
                  </a:cxn>
                  <a:cxn ang="0">
                    <a:pos x="40" y="45"/>
                  </a:cxn>
                  <a:cxn ang="0">
                    <a:pos x="40" y="45"/>
                  </a:cxn>
                  <a:cxn ang="0">
                    <a:pos x="44" y="45"/>
                  </a:cxn>
                  <a:cxn ang="0">
                    <a:pos x="44" y="41"/>
                  </a:cxn>
                  <a:cxn ang="0">
                    <a:pos x="36" y="25"/>
                  </a:cxn>
                  <a:cxn ang="0">
                    <a:pos x="20" y="8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8" y="12"/>
                  </a:cxn>
                  <a:cxn ang="0">
                    <a:pos x="8" y="12"/>
                  </a:cxn>
                </a:cxnLst>
                <a:rect l="0" t="0" r="r" b="b"/>
                <a:pathLst>
                  <a:path w="44" h="45">
                    <a:moveTo>
                      <a:pt x="8" y="12"/>
                    </a:moveTo>
                    <a:lnTo>
                      <a:pt x="8" y="12"/>
                    </a:lnTo>
                    <a:lnTo>
                      <a:pt x="20" y="25"/>
                    </a:lnTo>
                    <a:lnTo>
                      <a:pt x="28" y="37"/>
                    </a:lnTo>
                    <a:lnTo>
                      <a:pt x="40" y="45"/>
                    </a:lnTo>
                    <a:lnTo>
                      <a:pt x="40" y="45"/>
                    </a:lnTo>
                    <a:lnTo>
                      <a:pt x="44" y="45"/>
                    </a:lnTo>
                    <a:lnTo>
                      <a:pt x="44" y="41"/>
                    </a:lnTo>
                    <a:lnTo>
                      <a:pt x="36" y="25"/>
                    </a:lnTo>
                    <a:lnTo>
                      <a:pt x="20" y="8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8" y="12"/>
                    </a:lnTo>
                    <a:lnTo>
                      <a:pt x="8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51" name="Freeform 127"/>
              <p:cNvSpPr>
                <a:spLocks/>
              </p:cNvSpPr>
              <p:nvPr/>
            </p:nvSpPr>
            <p:spPr bwMode="auto">
              <a:xfrm>
                <a:off x="2933" y="1340"/>
                <a:ext cx="61" cy="12"/>
              </a:xfrm>
              <a:custGeom>
                <a:avLst/>
                <a:gdLst/>
                <a:ahLst/>
                <a:cxnLst>
                  <a:cxn ang="0">
                    <a:pos x="12" y="8"/>
                  </a:cxn>
                  <a:cxn ang="0">
                    <a:pos x="12" y="8"/>
                  </a:cxn>
                  <a:cxn ang="0">
                    <a:pos x="28" y="12"/>
                  </a:cxn>
                  <a:cxn ang="0">
                    <a:pos x="45" y="12"/>
                  </a:cxn>
                  <a:cxn ang="0">
                    <a:pos x="57" y="12"/>
                  </a:cxn>
                  <a:cxn ang="0">
                    <a:pos x="57" y="12"/>
                  </a:cxn>
                  <a:cxn ang="0">
                    <a:pos x="61" y="12"/>
                  </a:cxn>
                  <a:cxn ang="0">
                    <a:pos x="57" y="8"/>
                  </a:cxn>
                  <a:cxn ang="0">
                    <a:pos x="45" y="4"/>
                  </a:cxn>
                  <a:cxn ang="0">
                    <a:pos x="2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4" y="4"/>
                  </a:cxn>
                  <a:cxn ang="0">
                    <a:pos x="12" y="8"/>
                  </a:cxn>
                  <a:cxn ang="0">
                    <a:pos x="12" y="8"/>
                  </a:cxn>
                </a:cxnLst>
                <a:rect l="0" t="0" r="r" b="b"/>
                <a:pathLst>
                  <a:path w="61" h="12">
                    <a:moveTo>
                      <a:pt x="12" y="8"/>
                    </a:moveTo>
                    <a:lnTo>
                      <a:pt x="12" y="8"/>
                    </a:lnTo>
                    <a:lnTo>
                      <a:pt x="28" y="12"/>
                    </a:lnTo>
                    <a:lnTo>
                      <a:pt x="45" y="12"/>
                    </a:lnTo>
                    <a:lnTo>
                      <a:pt x="57" y="12"/>
                    </a:lnTo>
                    <a:lnTo>
                      <a:pt x="57" y="12"/>
                    </a:lnTo>
                    <a:lnTo>
                      <a:pt x="61" y="12"/>
                    </a:lnTo>
                    <a:lnTo>
                      <a:pt x="57" y="8"/>
                    </a:lnTo>
                    <a:lnTo>
                      <a:pt x="45" y="4"/>
                    </a:lnTo>
                    <a:lnTo>
                      <a:pt x="24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12" y="8"/>
                    </a:lnTo>
                    <a:lnTo>
                      <a:pt x="12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52" name="Freeform 128"/>
              <p:cNvSpPr>
                <a:spLocks/>
              </p:cNvSpPr>
              <p:nvPr/>
            </p:nvSpPr>
            <p:spPr bwMode="auto">
              <a:xfrm>
                <a:off x="3027" y="1385"/>
                <a:ext cx="57" cy="28"/>
              </a:xfrm>
              <a:custGeom>
                <a:avLst/>
                <a:gdLst/>
                <a:ahLst/>
                <a:cxnLst>
                  <a:cxn ang="0">
                    <a:pos x="45" y="4"/>
                  </a:cxn>
                  <a:cxn ang="0">
                    <a:pos x="45" y="4"/>
                  </a:cxn>
                  <a:cxn ang="0">
                    <a:pos x="28" y="8"/>
                  </a:cxn>
                  <a:cxn ang="0">
                    <a:pos x="12" y="16"/>
                  </a:cxn>
                  <a:cxn ang="0">
                    <a:pos x="0" y="24"/>
                  </a:cxn>
                  <a:cxn ang="0">
                    <a:pos x="0" y="24"/>
                  </a:cxn>
                  <a:cxn ang="0">
                    <a:pos x="0" y="28"/>
                  </a:cxn>
                  <a:cxn ang="0">
                    <a:pos x="4" y="28"/>
                  </a:cxn>
                  <a:cxn ang="0">
                    <a:pos x="20" y="24"/>
                  </a:cxn>
                  <a:cxn ang="0">
                    <a:pos x="41" y="16"/>
                  </a:cxn>
                  <a:cxn ang="0">
                    <a:pos x="53" y="8"/>
                  </a:cxn>
                  <a:cxn ang="0">
                    <a:pos x="53" y="8"/>
                  </a:cxn>
                  <a:cxn ang="0">
                    <a:pos x="57" y="0"/>
                  </a:cxn>
                  <a:cxn ang="0">
                    <a:pos x="53" y="0"/>
                  </a:cxn>
                  <a:cxn ang="0">
                    <a:pos x="45" y="4"/>
                  </a:cxn>
                  <a:cxn ang="0">
                    <a:pos x="45" y="4"/>
                  </a:cxn>
                </a:cxnLst>
                <a:rect l="0" t="0" r="r" b="b"/>
                <a:pathLst>
                  <a:path w="57" h="28">
                    <a:moveTo>
                      <a:pt x="45" y="4"/>
                    </a:moveTo>
                    <a:lnTo>
                      <a:pt x="45" y="4"/>
                    </a:lnTo>
                    <a:lnTo>
                      <a:pt x="28" y="8"/>
                    </a:lnTo>
                    <a:lnTo>
                      <a:pt x="12" y="16"/>
                    </a:lnTo>
                    <a:lnTo>
                      <a:pt x="0" y="24"/>
                    </a:lnTo>
                    <a:lnTo>
                      <a:pt x="0" y="24"/>
                    </a:lnTo>
                    <a:lnTo>
                      <a:pt x="0" y="28"/>
                    </a:lnTo>
                    <a:lnTo>
                      <a:pt x="4" y="28"/>
                    </a:lnTo>
                    <a:lnTo>
                      <a:pt x="20" y="24"/>
                    </a:lnTo>
                    <a:lnTo>
                      <a:pt x="41" y="16"/>
                    </a:lnTo>
                    <a:lnTo>
                      <a:pt x="53" y="8"/>
                    </a:lnTo>
                    <a:lnTo>
                      <a:pt x="53" y="8"/>
                    </a:lnTo>
                    <a:lnTo>
                      <a:pt x="57" y="0"/>
                    </a:lnTo>
                    <a:lnTo>
                      <a:pt x="53" y="0"/>
                    </a:lnTo>
                    <a:lnTo>
                      <a:pt x="45" y="4"/>
                    </a:lnTo>
                    <a:lnTo>
                      <a:pt x="45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53" name="Freeform 129"/>
              <p:cNvSpPr>
                <a:spLocks/>
              </p:cNvSpPr>
              <p:nvPr/>
            </p:nvSpPr>
            <p:spPr bwMode="auto">
              <a:xfrm>
                <a:off x="3313" y="1042"/>
                <a:ext cx="61" cy="16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28" y="16"/>
                  </a:cxn>
                  <a:cxn ang="0">
                    <a:pos x="44" y="16"/>
                  </a:cxn>
                  <a:cxn ang="0">
                    <a:pos x="57" y="16"/>
                  </a:cxn>
                  <a:cxn ang="0">
                    <a:pos x="57" y="16"/>
                  </a:cxn>
                  <a:cxn ang="0">
                    <a:pos x="61" y="16"/>
                  </a:cxn>
                  <a:cxn ang="0">
                    <a:pos x="57" y="12"/>
                  </a:cxn>
                  <a:cxn ang="0">
                    <a:pos x="44" y="8"/>
                  </a:cxn>
                  <a:cxn ang="0">
                    <a:pos x="24" y="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8"/>
                  </a:cxn>
                  <a:cxn ang="0">
                    <a:pos x="4" y="8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1" h="16">
                    <a:moveTo>
                      <a:pt x="12" y="12"/>
                    </a:moveTo>
                    <a:lnTo>
                      <a:pt x="12" y="12"/>
                    </a:lnTo>
                    <a:lnTo>
                      <a:pt x="28" y="16"/>
                    </a:lnTo>
                    <a:lnTo>
                      <a:pt x="44" y="16"/>
                    </a:lnTo>
                    <a:lnTo>
                      <a:pt x="57" y="16"/>
                    </a:lnTo>
                    <a:lnTo>
                      <a:pt x="57" y="16"/>
                    </a:lnTo>
                    <a:lnTo>
                      <a:pt x="61" y="16"/>
                    </a:lnTo>
                    <a:lnTo>
                      <a:pt x="57" y="12"/>
                    </a:lnTo>
                    <a:lnTo>
                      <a:pt x="44" y="8"/>
                    </a:lnTo>
                    <a:lnTo>
                      <a:pt x="24" y="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54" name="Freeform 130"/>
              <p:cNvSpPr>
                <a:spLocks/>
              </p:cNvSpPr>
              <p:nvPr/>
            </p:nvSpPr>
            <p:spPr bwMode="auto">
              <a:xfrm>
                <a:off x="3435" y="968"/>
                <a:ext cx="45" cy="45"/>
              </a:xfrm>
              <a:custGeom>
                <a:avLst/>
                <a:gdLst/>
                <a:ahLst/>
                <a:cxnLst>
                  <a:cxn ang="0">
                    <a:pos x="8" y="12"/>
                  </a:cxn>
                  <a:cxn ang="0">
                    <a:pos x="8" y="12"/>
                  </a:cxn>
                  <a:cxn ang="0">
                    <a:pos x="20" y="25"/>
                  </a:cxn>
                  <a:cxn ang="0">
                    <a:pos x="29" y="37"/>
                  </a:cxn>
                  <a:cxn ang="0">
                    <a:pos x="41" y="45"/>
                  </a:cxn>
                  <a:cxn ang="0">
                    <a:pos x="41" y="45"/>
                  </a:cxn>
                  <a:cxn ang="0">
                    <a:pos x="45" y="45"/>
                  </a:cxn>
                  <a:cxn ang="0">
                    <a:pos x="45" y="41"/>
                  </a:cxn>
                  <a:cxn ang="0">
                    <a:pos x="37" y="25"/>
                  </a:cxn>
                  <a:cxn ang="0">
                    <a:pos x="20" y="8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8" y="12"/>
                  </a:cxn>
                  <a:cxn ang="0">
                    <a:pos x="8" y="12"/>
                  </a:cxn>
                </a:cxnLst>
                <a:rect l="0" t="0" r="r" b="b"/>
                <a:pathLst>
                  <a:path w="45" h="45">
                    <a:moveTo>
                      <a:pt x="8" y="12"/>
                    </a:moveTo>
                    <a:lnTo>
                      <a:pt x="8" y="12"/>
                    </a:lnTo>
                    <a:lnTo>
                      <a:pt x="20" y="25"/>
                    </a:lnTo>
                    <a:lnTo>
                      <a:pt x="29" y="37"/>
                    </a:lnTo>
                    <a:lnTo>
                      <a:pt x="41" y="45"/>
                    </a:lnTo>
                    <a:lnTo>
                      <a:pt x="41" y="45"/>
                    </a:lnTo>
                    <a:lnTo>
                      <a:pt x="45" y="45"/>
                    </a:lnTo>
                    <a:lnTo>
                      <a:pt x="45" y="41"/>
                    </a:lnTo>
                    <a:lnTo>
                      <a:pt x="37" y="25"/>
                    </a:lnTo>
                    <a:lnTo>
                      <a:pt x="20" y="8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8" y="12"/>
                    </a:lnTo>
                    <a:lnTo>
                      <a:pt x="8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55" name="Freeform 131"/>
              <p:cNvSpPr>
                <a:spLocks/>
              </p:cNvSpPr>
              <p:nvPr/>
            </p:nvSpPr>
            <p:spPr bwMode="auto">
              <a:xfrm>
                <a:off x="3435" y="1156"/>
                <a:ext cx="61" cy="16"/>
              </a:xfrm>
              <a:custGeom>
                <a:avLst/>
                <a:gdLst/>
                <a:ahLst/>
                <a:cxnLst>
                  <a:cxn ang="0">
                    <a:pos x="12" y="8"/>
                  </a:cxn>
                  <a:cxn ang="0">
                    <a:pos x="12" y="8"/>
                  </a:cxn>
                  <a:cxn ang="0">
                    <a:pos x="29" y="12"/>
                  </a:cxn>
                  <a:cxn ang="0">
                    <a:pos x="45" y="16"/>
                  </a:cxn>
                  <a:cxn ang="0">
                    <a:pos x="57" y="12"/>
                  </a:cxn>
                  <a:cxn ang="0">
                    <a:pos x="57" y="12"/>
                  </a:cxn>
                  <a:cxn ang="0">
                    <a:pos x="61" y="12"/>
                  </a:cxn>
                  <a:cxn ang="0">
                    <a:pos x="57" y="8"/>
                  </a:cxn>
                  <a:cxn ang="0">
                    <a:pos x="41" y="4"/>
                  </a:cxn>
                  <a:cxn ang="0">
                    <a:pos x="20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8"/>
                  </a:cxn>
                  <a:cxn ang="0">
                    <a:pos x="12" y="8"/>
                  </a:cxn>
                  <a:cxn ang="0">
                    <a:pos x="12" y="8"/>
                  </a:cxn>
                </a:cxnLst>
                <a:rect l="0" t="0" r="r" b="b"/>
                <a:pathLst>
                  <a:path w="61" h="16">
                    <a:moveTo>
                      <a:pt x="12" y="8"/>
                    </a:moveTo>
                    <a:lnTo>
                      <a:pt x="12" y="8"/>
                    </a:lnTo>
                    <a:lnTo>
                      <a:pt x="29" y="12"/>
                    </a:lnTo>
                    <a:lnTo>
                      <a:pt x="45" y="16"/>
                    </a:lnTo>
                    <a:lnTo>
                      <a:pt x="57" y="12"/>
                    </a:lnTo>
                    <a:lnTo>
                      <a:pt x="57" y="12"/>
                    </a:lnTo>
                    <a:lnTo>
                      <a:pt x="61" y="12"/>
                    </a:lnTo>
                    <a:lnTo>
                      <a:pt x="57" y="8"/>
                    </a:lnTo>
                    <a:lnTo>
                      <a:pt x="41" y="4"/>
                    </a:lnTo>
                    <a:lnTo>
                      <a:pt x="20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12" y="8"/>
                    </a:lnTo>
                    <a:lnTo>
                      <a:pt x="12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56" name="Freeform 132"/>
              <p:cNvSpPr>
                <a:spLocks/>
              </p:cNvSpPr>
              <p:nvPr/>
            </p:nvSpPr>
            <p:spPr bwMode="auto">
              <a:xfrm>
                <a:off x="3304" y="1078"/>
                <a:ext cx="37" cy="66"/>
              </a:xfrm>
              <a:custGeom>
                <a:avLst/>
                <a:gdLst/>
                <a:ahLst/>
                <a:cxnLst>
                  <a:cxn ang="0">
                    <a:pos x="25" y="13"/>
                  </a:cxn>
                  <a:cxn ang="0">
                    <a:pos x="25" y="13"/>
                  </a:cxn>
                  <a:cxn ang="0">
                    <a:pos x="13" y="33"/>
                  </a:cxn>
                  <a:cxn ang="0">
                    <a:pos x="4" y="49"/>
                  </a:cxn>
                  <a:cxn ang="0">
                    <a:pos x="0" y="62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4" y="66"/>
                  </a:cxn>
                  <a:cxn ang="0">
                    <a:pos x="17" y="49"/>
                  </a:cxn>
                  <a:cxn ang="0">
                    <a:pos x="29" y="29"/>
                  </a:cxn>
                  <a:cxn ang="0">
                    <a:pos x="37" y="9"/>
                  </a:cxn>
                  <a:cxn ang="0">
                    <a:pos x="37" y="9"/>
                  </a:cxn>
                  <a:cxn ang="0">
                    <a:pos x="33" y="0"/>
                  </a:cxn>
                  <a:cxn ang="0">
                    <a:pos x="29" y="4"/>
                  </a:cxn>
                  <a:cxn ang="0">
                    <a:pos x="25" y="13"/>
                  </a:cxn>
                  <a:cxn ang="0">
                    <a:pos x="25" y="13"/>
                  </a:cxn>
                </a:cxnLst>
                <a:rect l="0" t="0" r="r" b="b"/>
                <a:pathLst>
                  <a:path w="37" h="66">
                    <a:moveTo>
                      <a:pt x="25" y="13"/>
                    </a:moveTo>
                    <a:lnTo>
                      <a:pt x="25" y="13"/>
                    </a:lnTo>
                    <a:lnTo>
                      <a:pt x="13" y="33"/>
                    </a:lnTo>
                    <a:lnTo>
                      <a:pt x="4" y="49"/>
                    </a:lnTo>
                    <a:lnTo>
                      <a:pt x="0" y="62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4" y="66"/>
                    </a:lnTo>
                    <a:lnTo>
                      <a:pt x="17" y="49"/>
                    </a:lnTo>
                    <a:lnTo>
                      <a:pt x="29" y="29"/>
                    </a:lnTo>
                    <a:lnTo>
                      <a:pt x="37" y="9"/>
                    </a:lnTo>
                    <a:lnTo>
                      <a:pt x="37" y="9"/>
                    </a:lnTo>
                    <a:lnTo>
                      <a:pt x="33" y="0"/>
                    </a:lnTo>
                    <a:lnTo>
                      <a:pt x="29" y="4"/>
                    </a:lnTo>
                    <a:lnTo>
                      <a:pt x="25" y="13"/>
                    </a:lnTo>
                    <a:lnTo>
                      <a:pt x="25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57" name="Freeform 133"/>
              <p:cNvSpPr>
                <a:spLocks/>
              </p:cNvSpPr>
              <p:nvPr/>
            </p:nvSpPr>
            <p:spPr bwMode="auto">
              <a:xfrm>
                <a:off x="2978" y="1074"/>
                <a:ext cx="61" cy="17"/>
              </a:xfrm>
              <a:custGeom>
                <a:avLst/>
                <a:gdLst/>
                <a:ahLst/>
                <a:cxnLst>
                  <a:cxn ang="0">
                    <a:pos x="12" y="13"/>
                  </a:cxn>
                  <a:cxn ang="0">
                    <a:pos x="12" y="13"/>
                  </a:cxn>
                  <a:cxn ang="0">
                    <a:pos x="32" y="17"/>
                  </a:cxn>
                  <a:cxn ang="0">
                    <a:pos x="45" y="17"/>
                  </a:cxn>
                  <a:cxn ang="0">
                    <a:pos x="61" y="17"/>
                  </a:cxn>
                  <a:cxn ang="0">
                    <a:pos x="61" y="17"/>
                  </a:cxn>
                  <a:cxn ang="0">
                    <a:pos x="61" y="13"/>
                  </a:cxn>
                  <a:cxn ang="0">
                    <a:pos x="61" y="13"/>
                  </a:cxn>
                  <a:cxn ang="0">
                    <a:pos x="45" y="4"/>
                  </a:cxn>
                  <a:cxn ang="0">
                    <a:pos x="24" y="0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12" y="13"/>
                  </a:cxn>
                  <a:cxn ang="0">
                    <a:pos x="12" y="13"/>
                  </a:cxn>
                </a:cxnLst>
                <a:rect l="0" t="0" r="r" b="b"/>
                <a:pathLst>
                  <a:path w="61" h="17">
                    <a:moveTo>
                      <a:pt x="12" y="13"/>
                    </a:moveTo>
                    <a:lnTo>
                      <a:pt x="12" y="13"/>
                    </a:lnTo>
                    <a:lnTo>
                      <a:pt x="32" y="17"/>
                    </a:lnTo>
                    <a:lnTo>
                      <a:pt x="45" y="17"/>
                    </a:lnTo>
                    <a:lnTo>
                      <a:pt x="61" y="17"/>
                    </a:lnTo>
                    <a:lnTo>
                      <a:pt x="61" y="17"/>
                    </a:lnTo>
                    <a:lnTo>
                      <a:pt x="61" y="13"/>
                    </a:lnTo>
                    <a:lnTo>
                      <a:pt x="61" y="13"/>
                    </a:lnTo>
                    <a:lnTo>
                      <a:pt x="45" y="4"/>
                    </a:lnTo>
                    <a:lnTo>
                      <a:pt x="24" y="0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12" y="13"/>
                    </a:lnTo>
                    <a:lnTo>
                      <a:pt x="12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58" name="Freeform 134"/>
              <p:cNvSpPr>
                <a:spLocks/>
              </p:cNvSpPr>
              <p:nvPr/>
            </p:nvSpPr>
            <p:spPr bwMode="auto">
              <a:xfrm>
                <a:off x="3100" y="997"/>
                <a:ext cx="45" cy="45"/>
              </a:xfrm>
              <a:custGeom>
                <a:avLst/>
                <a:gdLst/>
                <a:ahLst/>
                <a:cxnLst>
                  <a:cxn ang="0">
                    <a:pos x="8" y="12"/>
                  </a:cxn>
                  <a:cxn ang="0">
                    <a:pos x="8" y="12"/>
                  </a:cxn>
                  <a:cxn ang="0">
                    <a:pos x="21" y="28"/>
                  </a:cxn>
                  <a:cxn ang="0">
                    <a:pos x="33" y="36"/>
                  </a:cxn>
                  <a:cxn ang="0">
                    <a:pos x="45" y="45"/>
                  </a:cxn>
                  <a:cxn ang="0">
                    <a:pos x="45" y="45"/>
                  </a:cxn>
                  <a:cxn ang="0">
                    <a:pos x="45" y="45"/>
                  </a:cxn>
                  <a:cxn ang="0">
                    <a:pos x="45" y="41"/>
                  </a:cxn>
                  <a:cxn ang="0">
                    <a:pos x="37" y="28"/>
                  </a:cxn>
                  <a:cxn ang="0">
                    <a:pos x="25" y="12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8" y="12"/>
                  </a:cxn>
                  <a:cxn ang="0">
                    <a:pos x="8" y="12"/>
                  </a:cxn>
                </a:cxnLst>
                <a:rect l="0" t="0" r="r" b="b"/>
                <a:pathLst>
                  <a:path w="45" h="45">
                    <a:moveTo>
                      <a:pt x="8" y="12"/>
                    </a:moveTo>
                    <a:lnTo>
                      <a:pt x="8" y="12"/>
                    </a:lnTo>
                    <a:lnTo>
                      <a:pt x="21" y="28"/>
                    </a:lnTo>
                    <a:lnTo>
                      <a:pt x="33" y="36"/>
                    </a:lnTo>
                    <a:lnTo>
                      <a:pt x="45" y="45"/>
                    </a:lnTo>
                    <a:lnTo>
                      <a:pt x="45" y="45"/>
                    </a:lnTo>
                    <a:lnTo>
                      <a:pt x="45" y="45"/>
                    </a:lnTo>
                    <a:lnTo>
                      <a:pt x="45" y="41"/>
                    </a:lnTo>
                    <a:lnTo>
                      <a:pt x="37" y="28"/>
                    </a:lnTo>
                    <a:lnTo>
                      <a:pt x="25" y="12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8" y="12"/>
                    </a:lnTo>
                    <a:lnTo>
                      <a:pt x="8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59" name="Freeform 135"/>
              <p:cNvSpPr>
                <a:spLocks/>
              </p:cNvSpPr>
              <p:nvPr/>
            </p:nvSpPr>
            <p:spPr bwMode="auto">
              <a:xfrm>
                <a:off x="2729" y="1078"/>
                <a:ext cx="40" cy="49"/>
              </a:xfrm>
              <a:custGeom>
                <a:avLst/>
                <a:gdLst/>
                <a:ahLst/>
                <a:cxnLst>
                  <a:cxn ang="0">
                    <a:pos x="4" y="13"/>
                  </a:cxn>
                  <a:cxn ang="0">
                    <a:pos x="4" y="13"/>
                  </a:cxn>
                  <a:cxn ang="0">
                    <a:pos x="16" y="29"/>
                  </a:cxn>
                  <a:cxn ang="0">
                    <a:pos x="24" y="41"/>
                  </a:cxn>
                  <a:cxn ang="0">
                    <a:pos x="36" y="49"/>
                  </a:cxn>
                  <a:cxn ang="0">
                    <a:pos x="36" y="49"/>
                  </a:cxn>
                  <a:cxn ang="0">
                    <a:pos x="40" y="49"/>
                  </a:cxn>
                  <a:cxn ang="0">
                    <a:pos x="40" y="45"/>
                  </a:cxn>
                  <a:cxn ang="0">
                    <a:pos x="32" y="29"/>
                  </a:cxn>
                  <a:cxn ang="0">
                    <a:pos x="20" y="13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13"/>
                  </a:cxn>
                  <a:cxn ang="0">
                    <a:pos x="4" y="13"/>
                  </a:cxn>
                </a:cxnLst>
                <a:rect l="0" t="0" r="r" b="b"/>
                <a:pathLst>
                  <a:path w="40" h="49">
                    <a:moveTo>
                      <a:pt x="4" y="13"/>
                    </a:moveTo>
                    <a:lnTo>
                      <a:pt x="4" y="13"/>
                    </a:lnTo>
                    <a:lnTo>
                      <a:pt x="16" y="29"/>
                    </a:lnTo>
                    <a:lnTo>
                      <a:pt x="24" y="41"/>
                    </a:lnTo>
                    <a:lnTo>
                      <a:pt x="36" y="49"/>
                    </a:lnTo>
                    <a:lnTo>
                      <a:pt x="36" y="49"/>
                    </a:lnTo>
                    <a:lnTo>
                      <a:pt x="40" y="49"/>
                    </a:lnTo>
                    <a:lnTo>
                      <a:pt x="40" y="45"/>
                    </a:lnTo>
                    <a:lnTo>
                      <a:pt x="32" y="29"/>
                    </a:lnTo>
                    <a:lnTo>
                      <a:pt x="20" y="13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13"/>
                    </a:lnTo>
                    <a:lnTo>
                      <a:pt x="4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60" name="Freeform 136"/>
              <p:cNvSpPr>
                <a:spLocks/>
              </p:cNvSpPr>
              <p:nvPr/>
            </p:nvSpPr>
            <p:spPr bwMode="auto">
              <a:xfrm>
                <a:off x="2974" y="1111"/>
                <a:ext cx="32" cy="65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20" y="12"/>
                  </a:cxn>
                  <a:cxn ang="0">
                    <a:pos x="12" y="29"/>
                  </a:cxn>
                  <a:cxn ang="0">
                    <a:pos x="4" y="45"/>
                  </a:cxn>
                  <a:cxn ang="0">
                    <a:pos x="0" y="61"/>
                  </a:cxn>
                  <a:cxn ang="0">
                    <a:pos x="0" y="61"/>
                  </a:cxn>
                  <a:cxn ang="0">
                    <a:pos x="0" y="65"/>
                  </a:cxn>
                  <a:cxn ang="0">
                    <a:pos x="4" y="61"/>
                  </a:cxn>
                  <a:cxn ang="0">
                    <a:pos x="16" y="49"/>
                  </a:cxn>
                  <a:cxn ang="0">
                    <a:pos x="28" y="29"/>
                  </a:cxn>
                  <a:cxn ang="0">
                    <a:pos x="32" y="8"/>
                  </a:cxn>
                  <a:cxn ang="0">
                    <a:pos x="32" y="8"/>
                  </a:cxn>
                  <a:cxn ang="0">
                    <a:pos x="32" y="0"/>
                  </a:cxn>
                  <a:cxn ang="0">
                    <a:pos x="28" y="4"/>
                  </a:cxn>
                  <a:cxn ang="0">
                    <a:pos x="20" y="12"/>
                  </a:cxn>
                  <a:cxn ang="0">
                    <a:pos x="20" y="12"/>
                  </a:cxn>
                </a:cxnLst>
                <a:rect l="0" t="0" r="r" b="b"/>
                <a:pathLst>
                  <a:path w="32" h="65">
                    <a:moveTo>
                      <a:pt x="20" y="12"/>
                    </a:moveTo>
                    <a:lnTo>
                      <a:pt x="20" y="12"/>
                    </a:lnTo>
                    <a:lnTo>
                      <a:pt x="12" y="29"/>
                    </a:lnTo>
                    <a:lnTo>
                      <a:pt x="4" y="45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0" y="65"/>
                    </a:lnTo>
                    <a:lnTo>
                      <a:pt x="4" y="61"/>
                    </a:lnTo>
                    <a:lnTo>
                      <a:pt x="16" y="49"/>
                    </a:lnTo>
                    <a:lnTo>
                      <a:pt x="28" y="29"/>
                    </a:lnTo>
                    <a:lnTo>
                      <a:pt x="32" y="8"/>
                    </a:lnTo>
                    <a:lnTo>
                      <a:pt x="32" y="8"/>
                    </a:lnTo>
                    <a:lnTo>
                      <a:pt x="32" y="0"/>
                    </a:lnTo>
                    <a:lnTo>
                      <a:pt x="28" y="4"/>
                    </a:lnTo>
                    <a:lnTo>
                      <a:pt x="20" y="12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61" name="Freeform 137"/>
              <p:cNvSpPr>
                <a:spLocks/>
              </p:cNvSpPr>
              <p:nvPr/>
            </p:nvSpPr>
            <p:spPr bwMode="auto">
              <a:xfrm>
                <a:off x="3039" y="797"/>
                <a:ext cx="41" cy="53"/>
              </a:xfrm>
              <a:custGeom>
                <a:avLst/>
                <a:gdLst/>
                <a:ahLst/>
                <a:cxnLst>
                  <a:cxn ang="0">
                    <a:pos x="37" y="36"/>
                  </a:cxn>
                  <a:cxn ang="0">
                    <a:pos x="37" y="36"/>
                  </a:cxn>
                  <a:cxn ang="0">
                    <a:pos x="24" y="24"/>
                  </a:cxn>
                  <a:cxn ang="0">
                    <a:pos x="16" y="12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8" y="20"/>
                  </a:cxn>
                  <a:cxn ang="0">
                    <a:pos x="20" y="40"/>
                  </a:cxn>
                  <a:cxn ang="0">
                    <a:pos x="33" y="49"/>
                  </a:cxn>
                  <a:cxn ang="0">
                    <a:pos x="33" y="49"/>
                  </a:cxn>
                  <a:cxn ang="0">
                    <a:pos x="41" y="53"/>
                  </a:cxn>
                  <a:cxn ang="0">
                    <a:pos x="41" y="49"/>
                  </a:cxn>
                  <a:cxn ang="0">
                    <a:pos x="37" y="36"/>
                  </a:cxn>
                  <a:cxn ang="0">
                    <a:pos x="37" y="36"/>
                  </a:cxn>
                </a:cxnLst>
                <a:rect l="0" t="0" r="r" b="b"/>
                <a:pathLst>
                  <a:path w="41" h="53">
                    <a:moveTo>
                      <a:pt x="37" y="36"/>
                    </a:moveTo>
                    <a:lnTo>
                      <a:pt x="37" y="36"/>
                    </a:lnTo>
                    <a:lnTo>
                      <a:pt x="24" y="24"/>
                    </a:lnTo>
                    <a:lnTo>
                      <a:pt x="16" y="12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8" y="20"/>
                    </a:lnTo>
                    <a:lnTo>
                      <a:pt x="20" y="40"/>
                    </a:lnTo>
                    <a:lnTo>
                      <a:pt x="33" y="49"/>
                    </a:lnTo>
                    <a:lnTo>
                      <a:pt x="33" y="49"/>
                    </a:lnTo>
                    <a:lnTo>
                      <a:pt x="41" y="53"/>
                    </a:lnTo>
                    <a:lnTo>
                      <a:pt x="41" y="49"/>
                    </a:lnTo>
                    <a:lnTo>
                      <a:pt x="37" y="36"/>
                    </a:lnTo>
                    <a:lnTo>
                      <a:pt x="37" y="3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62" name="Freeform 138"/>
              <p:cNvSpPr>
                <a:spLocks/>
              </p:cNvSpPr>
              <p:nvPr/>
            </p:nvSpPr>
            <p:spPr bwMode="auto">
              <a:xfrm>
                <a:off x="3190" y="850"/>
                <a:ext cx="12" cy="69"/>
              </a:xfrm>
              <a:custGeom>
                <a:avLst/>
                <a:gdLst/>
                <a:ahLst/>
                <a:cxnLst>
                  <a:cxn ang="0">
                    <a:pos x="12" y="57"/>
                  </a:cxn>
                  <a:cxn ang="0">
                    <a:pos x="12" y="57"/>
                  </a:cxn>
                  <a:cxn ang="0">
                    <a:pos x="12" y="36"/>
                  </a:cxn>
                  <a:cxn ang="0">
                    <a:pos x="8" y="16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24"/>
                  </a:cxn>
                  <a:cxn ang="0">
                    <a:pos x="0" y="49"/>
                  </a:cxn>
                  <a:cxn ang="0">
                    <a:pos x="4" y="65"/>
                  </a:cxn>
                  <a:cxn ang="0">
                    <a:pos x="4" y="65"/>
                  </a:cxn>
                  <a:cxn ang="0">
                    <a:pos x="12" y="69"/>
                  </a:cxn>
                  <a:cxn ang="0">
                    <a:pos x="12" y="65"/>
                  </a:cxn>
                  <a:cxn ang="0">
                    <a:pos x="12" y="57"/>
                  </a:cxn>
                  <a:cxn ang="0">
                    <a:pos x="12" y="57"/>
                  </a:cxn>
                </a:cxnLst>
                <a:rect l="0" t="0" r="r" b="b"/>
                <a:pathLst>
                  <a:path w="12" h="69">
                    <a:moveTo>
                      <a:pt x="12" y="57"/>
                    </a:moveTo>
                    <a:lnTo>
                      <a:pt x="12" y="57"/>
                    </a:lnTo>
                    <a:lnTo>
                      <a:pt x="12" y="36"/>
                    </a:lnTo>
                    <a:lnTo>
                      <a:pt x="8" y="1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24"/>
                    </a:lnTo>
                    <a:lnTo>
                      <a:pt x="0" y="49"/>
                    </a:lnTo>
                    <a:lnTo>
                      <a:pt x="4" y="65"/>
                    </a:lnTo>
                    <a:lnTo>
                      <a:pt x="4" y="65"/>
                    </a:lnTo>
                    <a:lnTo>
                      <a:pt x="12" y="69"/>
                    </a:lnTo>
                    <a:lnTo>
                      <a:pt x="12" y="65"/>
                    </a:lnTo>
                    <a:lnTo>
                      <a:pt x="12" y="57"/>
                    </a:lnTo>
                    <a:lnTo>
                      <a:pt x="12" y="5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63" name="Freeform 139"/>
              <p:cNvSpPr>
                <a:spLocks/>
              </p:cNvSpPr>
              <p:nvPr/>
            </p:nvSpPr>
            <p:spPr bwMode="auto">
              <a:xfrm>
                <a:off x="3121" y="874"/>
                <a:ext cx="40" cy="49"/>
              </a:xfrm>
              <a:custGeom>
                <a:avLst/>
                <a:gdLst/>
                <a:ahLst/>
                <a:cxnLst>
                  <a:cxn ang="0">
                    <a:pos x="32" y="37"/>
                  </a:cxn>
                  <a:cxn ang="0">
                    <a:pos x="32" y="37"/>
                  </a:cxn>
                  <a:cxn ang="0">
                    <a:pos x="24" y="21"/>
                  </a:cxn>
                  <a:cxn ang="0">
                    <a:pos x="12" y="8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8" y="21"/>
                  </a:cxn>
                  <a:cxn ang="0">
                    <a:pos x="20" y="37"/>
                  </a:cxn>
                  <a:cxn ang="0">
                    <a:pos x="32" y="49"/>
                  </a:cxn>
                  <a:cxn ang="0">
                    <a:pos x="32" y="49"/>
                  </a:cxn>
                  <a:cxn ang="0">
                    <a:pos x="40" y="49"/>
                  </a:cxn>
                  <a:cxn ang="0">
                    <a:pos x="40" y="45"/>
                  </a:cxn>
                  <a:cxn ang="0">
                    <a:pos x="32" y="37"/>
                  </a:cxn>
                  <a:cxn ang="0">
                    <a:pos x="32" y="37"/>
                  </a:cxn>
                </a:cxnLst>
                <a:rect l="0" t="0" r="r" b="b"/>
                <a:pathLst>
                  <a:path w="40" h="49">
                    <a:moveTo>
                      <a:pt x="32" y="37"/>
                    </a:moveTo>
                    <a:lnTo>
                      <a:pt x="32" y="37"/>
                    </a:lnTo>
                    <a:lnTo>
                      <a:pt x="24" y="21"/>
                    </a:lnTo>
                    <a:lnTo>
                      <a:pt x="12" y="8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8" y="21"/>
                    </a:lnTo>
                    <a:lnTo>
                      <a:pt x="20" y="37"/>
                    </a:lnTo>
                    <a:lnTo>
                      <a:pt x="32" y="49"/>
                    </a:lnTo>
                    <a:lnTo>
                      <a:pt x="32" y="49"/>
                    </a:lnTo>
                    <a:lnTo>
                      <a:pt x="40" y="49"/>
                    </a:lnTo>
                    <a:lnTo>
                      <a:pt x="40" y="45"/>
                    </a:lnTo>
                    <a:lnTo>
                      <a:pt x="32" y="37"/>
                    </a:lnTo>
                    <a:lnTo>
                      <a:pt x="32" y="3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64" name="Freeform 140"/>
              <p:cNvSpPr>
                <a:spLocks/>
              </p:cNvSpPr>
              <p:nvPr/>
            </p:nvSpPr>
            <p:spPr bwMode="auto">
              <a:xfrm>
                <a:off x="3080" y="772"/>
                <a:ext cx="57" cy="33"/>
              </a:xfrm>
              <a:custGeom>
                <a:avLst/>
                <a:gdLst/>
                <a:ahLst/>
                <a:cxnLst>
                  <a:cxn ang="0">
                    <a:pos x="12" y="29"/>
                  </a:cxn>
                  <a:cxn ang="0">
                    <a:pos x="12" y="29"/>
                  </a:cxn>
                  <a:cxn ang="0">
                    <a:pos x="28" y="20"/>
                  </a:cxn>
                  <a:cxn ang="0">
                    <a:pos x="45" y="12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57" y="0"/>
                  </a:cxn>
                  <a:cxn ang="0">
                    <a:pos x="53" y="0"/>
                  </a:cxn>
                  <a:cxn ang="0">
                    <a:pos x="37" y="4"/>
                  </a:cxn>
                  <a:cxn ang="0">
                    <a:pos x="16" y="12"/>
                  </a:cxn>
                  <a:cxn ang="0">
                    <a:pos x="0" y="25"/>
                  </a:cxn>
                  <a:cxn ang="0">
                    <a:pos x="0" y="25"/>
                  </a:cxn>
                  <a:cxn ang="0">
                    <a:pos x="0" y="33"/>
                  </a:cxn>
                  <a:cxn ang="0">
                    <a:pos x="4" y="33"/>
                  </a:cxn>
                  <a:cxn ang="0">
                    <a:pos x="12" y="29"/>
                  </a:cxn>
                  <a:cxn ang="0">
                    <a:pos x="12" y="29"/>
                  </a:cxn>
                </a:cxnLst>
                <a:rect l="0" t="0" r="r" b="b"/>
                <a:pathLst>
                  <a:path w="57" h="33">
                    <a:moveTo>
                      <a:pt x="12" y="29"/>
                    </a:moveTo>
                    <a:lnTo>
                      <a:pt x="12" y="29"/>
                    </a:lnTo>
                    <a:lnTo>
                      <a:pt x="28" y="20"/>
                    </a:lnTo>
                    <a:lnTo>
                      <a:pt x="45" y="12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57" y="0"/>
                    </a:lnTo>
                    <a:lnTo>
                      <a:pt x="53" y="0"/>
                    </a:lnTo>
                    <a:lnTo>
                      <a:pt x="37" y="4"/>
                    </a:lnTo>
                    <a:lnTo>
                      <a:pt x="16" y="12"/>
                    </a:lnTo>
                    <a:lnTo>
                      <a:pt x="0" y="25"/>
                    </a:lnTo>
                    <a:lnTo>
                      <a:pt x="0" y="25"/>
                    </a:lnTo>
                    <a:lnTo>
                      <a:pt x="0" y="33"/>
                    </a:lnTo>
                    <a:lnTo>
                      <a:pt x="4" y="33"/>
                    </a:lnTo>
                    <a:lnTo>
                      <a:pt x="12" y="29"/>
                    </a:lnTo>
                    <a:lnTo>
                      <a:pt x="12" y="2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65" name="Freeform 141"/>
              <p:cNvSpPr>
                <a:spLocks/>
              </p:cNvSpPr>
              <p:nvPr/>
            </p:nvSpPr>
            <p:spPr bwMode="auto">
              <a:xfrm>
                <a:off x="3023" y="743"/>
                <a:ext cx="61" cy="33"/>
              </a:xfrm>
              <a:custGeom>
                <a:avLst/>
                <a:gdLst/>
                <a:ahLst/>
                <a:cxnLst>
                  <a:cxn ang="0">
                    <a:pos x="16" y="29"/>
                  </a:cxn>
                  <a:cxn ang="0">
                    <a:pos x="16" y="29"/>
                  </a:cxn>
                  <a:cxn ang="0">
                    <a:pos x="32" y="21"/>
                  </a:cxn>
                  <a:cxn ang="0">
                    <a:pos x="45" y="13"/>
                  </a:cxn>
                  <a:cxn ang="0">
                    <a:pos x="57" y="5"/>
                  </a:cxn>
                  <a:cxn ang="0">
                    <a:pos x="57" y="5"/>
                  </a:cxn>
                  <a:cxn ang="0">
                    <a:pos x="61" y="0"/>
                  </a:cxn>
                  <a:cxn ang="0">
                    <a:pos x="57" y="0"/>
                  </a:cxn>
                  <a:cxn ang="0">
                    <a:pos x="40" y="5"/>
                  </a:cxn>
                  <a:cxn ang="0">
                    <a:pos x="20" y="13"/>
                  </a:cxn>
                  <a:cxn ang="0">
                    <a:pos x="4" y="25"/>
                  </a:cxn>
                  <a:cxn ang="0">
                    <a:pos x="4" y="25"/>
                  </a:cxn>
                  <a:cxn ang="0">
                    <a:pos x="0" y="29"/>
                  </a:cxn>
                  <a:cxn ang="0">
                    <a:pos x="4" y="33"/>
                  </a:cxn>
                  <a:cxn ang="0">
                    <a:pos x="16" y="29"/>
                  </a:cxn>
                  <a:cxn ang="0">
                    <a:pos x="16" y="29"/>
                  </a:cxn>
                </a:cxnLst>
                <a:rect l="0" t="0" r="r" b="b"/>
                <a:pathLst>
                  <a:path w="61" h="33">
                    <a:moveTo>
                      <a:pt x="16" y="29"/>
                    </a:moveTo>
                    <a:lnTo>
                      <a:pt x="16" y="29"/>
                    </a:lnTo>
                    <a:lnTo>
                      <a:pt x="32" y="21"/>
                    </a:lnTo>
                    <a:lnTo>
                      <a:pt x="45" y="13"/>
                    </a:lnTo>
                    <a:lnTo>
                      <a:pt x="57" y="5"/>
                    </a:lnTo>
                    <a:lnTo>
                      <a:pt x="57" y="5"/>
                    </a:lnTo>
                    <a:lnTo>
                      <a:pt x="61" y="0"/>
                    </a:lnTo>
                    <a:lnTo>
                      <a:pt x="57" y="0"/>
                    </a:lnTo>
                    <a:lnTo>
                      <a:pt x="40" y="5"/>
                    </a:lnTo>
                    <a:lnTo>
                      <a:pt x="20" y="13"/>
                    </a:lnTo>
                    <a:lnTo>
                      <a:pt x="4" y="25"/>
                    </a:lnTo>
                    <a:lnTo>
                      <a:pt x="4" y="25"/>
                    </a:lnTo>
                    <a:lnTo>
                      <a:pt x="0" y="29"/>
                    </a:lnTo>
                    <a:lnTo>
                      <a:pt x="4" y="33"/>
                    </a:lnTo>
                    <a:lnTo>
                      <a:pt x="16" y="29"/>
                    </a:lnTo>
                    <a:lnTo>
                      <a:pt x="16" y="2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66" name="Freeform 142"/>
              <p:cNvSpPr>
                <a:spLocks/>
              </p:cNvSpPr>
              <p:nvPr/>
            </p:nvSpPr>
            <p:spPr bwMode="auto">
              <a:xfrm>
                <a:off x="3088" y="813"/>
                <a:ext cx="57" cy="33"/>
              </a:xfrm>
              <a:custGeom>
                <a:avLst/>
                <a:gdLst/>
                <a:ahLst/>
                <a:cxnLst>
                  <a:cxn ang="0">
                    <a:pos x="12" y="28"/>
                  </a:cxn>
                  <a:cxn ang="0">
                    <a:pos x="12" y="28"/>
                  </a:cxn>
                  <a:cxn ang="0">
                    <a:pos x="29" y="20"/>
                  </a:cxn>
                  <a:cxn ang="0">
                    <a:pos x="45" y="12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57" y="0"/>
                  </a:cxn>
                  <a:cxn ang="0">
                    <a:pos x="53" y="0"/>
                  </a:cxn>
                  <a:cxn ang="0">
                    <a:pos x="37" y="4"/>
                  </a:cxn>
                  <a:cxn ang="0">
                    <a:pos x="16" y="12"/>
                  </a:cxn>
                  <a:cxn ang="0">
                    <a:pos x="4" y="24"/>
                  </a:cxn>
                  <a:cxn ang="0">
                    <a:pos x="4" y="24"/>
                  </a:cxn>
                  <a:cxn ang="0">
                    <a:pos x="0" y="28"/>
                  </a:cxn>
                  <a:cxn ang="0">
                    <a:pos x="4" y="33"/>
                  </a:cxn>
                  <a:cxn ang="0">
                    <a:pos x="12" y="28"/>
                  </a:cxn>
                  <a:cxn ang="0">
                    <a:pos x="12" y="28"/>
                  </a:cxn>
                </a:cxnLst>
                <a:rect l="0" t="0" r="r" b="b"/>
                <a:pathLst>
                  <a:path w="57" h="33">
                    <a:moveTo>
                      <a:pt x="12" y="28"/>
                    </a:moveTo>
                    <a:lnTo>
                      <a:pt x="12" y="28"/>
                    </a:lnTo>
                    <a:lnTo>
                      <a:pt x="29" y="20"/>
                    </a:lnTo>
                    <a:lnTo>
                      <a:pt x="45" y="12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57" y="0"/>
                    </a:lnTo>
                    <a:lnTo>
                      <a:pt x="53" y="0"/>
                    </a:lnTo>
                    <a:lnTo>
                      <a:pt x="37" y="4"/>
                    </a:lnTo>
                    <a:lnTo>
                      <a:pt x="16" y="12"/>
                    </a:lnTo>
                    <a:lnTo>
                      <a:pt x="4" y="24"/>
                    </a:lnTo>
                    <a:lnTo>
                      <a:pt x="4" y="24"/>
                    </a:lnTo>
                    <a:lnTo>
                      <a:pt x="0" y="28"/>
                    </a:lnTo>
                    <a:lnTo>
                      <a:pt x="4" y="33"/>
                    </a:lnTo>
                    <a:lnTo>
                      <a:pt x="12" y="28"/>
                    </a:lnTo>
                    <a:lnTo>
                      <a:pt x="12" y="2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67" name="Freeform 143"/>
              <p:cNvSpPr>
                <a:spLocks/>
              </p:cNvSpPr>
              <p:nvPr/>
            </p:nvSpPr>
            <p:spPr bwMode="auto">
              <a:xfrm>
                <a:off x="2925" y="960"/>
                <a:ext cx="61" cy="33"/>
              </a:xfrm>
              <a:custGeom>
                <a:avLst/>
                <a:gdLst/>
                <a:ahLst/>
                <a:cxnLst>
                  <a:cxn ang="0">
                    <a:pos x="16" y="29"/>
                  </a:cxn>
                  <a:cxn ang="0">
                    <a:pos x="16" y="29"/>
                  </a:cxn>
                  <a:cxn ang="0">
                    <a:pos x="32" y="20"/>
                  </a:cxn>
                  <a:cxn ang="0">
                    <a:pos x="45" y="16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61" y="4"/>
                  </a:cxn>
                  <a:cxn ang="0">
                    <a:pos x="57" y="0"/>
                  </a:cxn>
                  <a:cxn ang="0">
                    <a:pos x="40" y="4"/>
                  </a:cxn>
                  <a:cxn ang="0">
                    <a:pos x="20" y="16"/>
                  </a:cxn>
                  <a:cxn ang="0">
                    <a:pos x="4" y="24"/>
                  </a:cxn>
                  <a:cxn ang="0">
                    <a:pos x="4" y="24"/>
                  </a:cxn>
                  <a:cxn ang="0">
                    <a:pos x="0" y="33"/>
                  </a:cxn>
                  <a:cxn ang="0">
                    <a:pos x="4" y="33"/>
                  </a:cxn>
                  <a:cxn ang="0">
                    <a:pos x="16" y="29"/>
                  </a:cxn>
                  <a:cxn ang="0">
                    <a:pos x="16" y="29"/>
                  </a:cxn>
                </a:cxnLst>
                <a:rect l="0" t="0" r="r" b="b"/>
                <a:pathLst>
                  <a:path w="61" h="33">
                    <a:moveTo>
                      <a:pt x="16" y="29"/>
                    </a:moveTo>
                    <a:lnTo>
                      <a:pt x="16" y="29"/>
                    </a:lnTo>
                    <a:lnTo>
                      <a:pt x="32" y="20"/>
                    </a:lnTo>
                    <a:lnTo>
                      <a:pt x="45" y="16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61" y="4"/>
                    </a:lnTo>
                    <a:lnTo>
                      <a:pt x="57" y="0"/>
                    </a:lnTo>
                    <a:lnTo>
                      <a:pt x="40" y="4"/>
                    </a:lnTo>
                    <a:lnTo>
                      <a:pt x="20" y="16"/>
                    </a:lnTo>
                    <a:lnTo>
                      <a:pt x="4" y="24"/>
                    </a:lnTo>
                    <a:lnTo>
                      <a:pt x="4" y="24"/>
                    </a:lnTo>
                    <a:lnTo>
                      <a:pt x="0" y="33"/>
                    </a:lnTo>
                    <a:lnTo>
                      <a:pt x="4" y="33"/>
                    </a:lnTo>
                    <a:lnTo>
                      <a:pt x="16" y="29"/>
                    </a:lnTo>
                    <a:lnTo>
                      <a:pt x="16" y="2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68" name="Freeform 144"/>
              <p:cNvSpPr>
                <a:spLocks/>
              </p:cNvSpPr>
              <p:nvPr/>
            </p:nvSpPr>
            <p:spPr bwMode="auto">
              <a:xfrm>
                <a:off x="3006" y="719"/>
                <a:ext cx="62" cy="33"/>
              </a:xfrm>
              <a:custGeom>
                <a:avLst/>
                <a:gdLst/>
                <a:ahLst/>
                <a:cxnLst>
                  <a:cxn ang="0">
                    <a:pos x="13" y="29"/>
                  </a:cxn>
                  <a:cxn ang="0">
                    <a:pos x="13" y="29"/>
                  </a:cxn>
                  <a:cxn ang="0">
                    <a:pos x="33" y="20"/>
                  </a:cxn>
                  <a:cxn ang="0">
                    <a:pos x="45" y="12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62" y="0"/>
                  </a:cxn>
                  <a:cxn ang="0">
                    <a:pos x="57" y="0"/>
                  </a:cxn>
                  <a:cxn ang="0">
                    <a:pos x="41" y="4"/>
                  </a:cxn>
                  <a:cxn ang="0">
                    <a:pos x="21" y="12"/>
                  </a:cxn>
                  <a:cxn ang="0">
                    <a:pos x="4" y="24"/>
                  </a:cxn>
                  <a:cxn ang="0">
                    <a:pos x="4" y="24"/>
                  </a:cxn>
                  <a:cxn ang="0">
                    <a:pos x="0" y="33"/>
                  </a:cxn>
                  <a:cxn ang="0">
                    <a:pos x="4" y="33"/>
                  </a:cxn>
                  <a:cxn ang="0">
                    <a:pos x="13" y="29"/>
                  </a:cxn>
                  <a:cxn ang="0">
                    <a:pos x="13" y="29"/>
                  </a:cxn>
                </a:cxnLst>
                <a:rect l="0" t="0" r="r" b="b"/>
                <a:pathLst>
                  <a:path w="62" h="33">
                    <a:moveTo>
                      <a:pt x="13" y="29"/>
                    </a:moveTo>
                    <a:lnTo>
                      <a:pt x="13" y="29"/>
                    </a:lnTo>
                    <a:lnTo>
                      <a:pt x="33" y="20"/>
                    </a:lnTo>
                    <a:lnTo>
                      <a:pt x="45" y="12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62" y="0"/>
                    </a:lnTo>
                    <a:lnTo>
                      <a:pt x="57" y="0"/>
                    </a:lnTo>
                    <a:lnTo>
                      <a:pt x="41" y="4"/>
                    </a:lnTo>
                    <a:lnTo>
                      <a:pt x="21" y="12"/>
                    </a:lnTo>
                    <a:lnTo>
                      <a:pt x="4" y="24"/>
                    </a:lnTo>
                    <a:lnTo>
                      <a:pt x="4" y="24"/>
                    </a:lnTo>
                    <a:lnTo>
                      <a:pt x="0" y="33"/>
                    </a:lnTo>
                    <a:lnTo>
                      <a:pt x="4" y="33"/>
                    </a:lnTo>
                    <a:lnTo>
                      <a:pt x="13" y="29"/>
                    </a:lnTo>
                    <a:lnTo>
                      <a:pt x="13" y="2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69" name="Freeform 145"/>
              <p:cNvSpPr>
                <a:spLocks/>
              </p:cNvSpPr>
              <p:nvPr/>
            </p:nvSpPr>
            <p:spPr bwMode="auto">
              <a:xfrm>
                <a:off x="3084" y="1062"/>
                <a:ext cx="28" cy="90"/>
              </a:xfrm>
              <a:custGeom>
                <a:avLst/>
                <a:gdLst/>
                <a:ahLst/>
                <a:cxnLst>
                  <a:cxn ang="0">
                    <a:pos x="16" y="25"/>
                  </a:cxn>
                  <a:cxn ang="0">
                    <a:pos x="16" y="25"/>
                  </a:cxn>
                  <a:cxn ang="0">
                    <a:pos x="4" y="45"/>
                  </a:cxn>
                  <a:cxn ang="0">
                    <a:pos x="0" y="65"/>
                  </a:cxn>
                  <a:cxn ang="0">
                    <a:pos x="0" y="86"/>
                  </a:cxn>
                  <a:cxn ang="0">
                    <a:pos x="0" y="86"/>
                  </a:cxn>
                  <a:cxn ang="0">
                    <a:pos x="0" y="90"/>
                  </a:cxn>
                  <a:cxn ang="0">
                    <a:pos x="4" y="86"/>
                  </a:cxn>
                  <a:cxn ang="0">
                    <a:pos x="12" y="61"/>
                  </a:cxn>
                  <a:cxn ang="0">
                    <a:pos x="24" y="33"/>
                  </a:cxn>
                  <a:cxn ang="0">
                    <a:pos x="28" y="4"/>
                  </a:cxn>
                  <a:cxn ang="0">
                    <a:pos x="28" y="4"/>
                  </a:cxn>
                  <a:cxn ang="0">
                    <a:pos x="24" y="0"/>
                  </a:cxn>
                  <a:cxn ang="0">
                    <a:pos x="20" y="4"/>
                  </a:cxn>
                  <a:cxn ang="0">
                    <a:pos x="16" y="25"/>
                  </a:cxn>
                  <a:cxn ang="0">
                    <a:pos x="16" y="25"/>
                  </a:cxn>
                </a:cxnLst>
                <a:rect l="0" t="0" r="r" b="b"/>
                <a:pathLst>
                  <a:path w="28" h="90">
                    <a:moveTo>
                      <a:pt x="16" y="25"/>
                    </a:moveTo>
                    <a:lnTo>
                      <a:pt x="16" y="25"/>
                    </a:lnTo>
                    <a:lnTo>
                      <a:pt x="4" y="45"/>
                    </a:lnTo>
                    <a:lnTo>
                      <a:pt x="0" y="65"/>
                    </a:lnTo>
                    <a:lnTo>
                      <a:pt x="0" y="86"/>
                    </a:lnTo>
                    <a:lnTo>
                      <a:pt x="0" y="86"/>
                    </a:lnTo>
                    <a:lnTo>
                      <a:pt x="0" y="90"/>
                    </a:lnTo>
                    <a:lnTo>
                      <a:pt x="4" y="86"/>
                    </a:lnTo>
                    <a:lnTo>
                      <a:pt x="12" y="61"/>
                    </a:lnTo>
                    <a:lnTo>
                      <a:pt x="24" y="33"/>
                    </a:lnTo>
                    <a:lnTo>
                      <a:pt x="28" y="4"/>
                    </a:lnTo>
                    <a:lnTo>
                      <a:pt x="28" y="4"/>
                    </a:lnTo>
                    <a:lnTo>
                      <a:pt x="24" y="0"/>
                    </a:lnTo>
                    <a:lnTo>
                      <a:pt x="20" y="4"/>
                    </a:lnTo>
                    <a:lnTo>
                      <a:pt x="16" y="25"/>
                    </a:lnTo>
                    <a:lnTo>
                      <a:pt x="16" y="25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70" name="Freeform 146"/>
              <p:cNvSpPr>
                <a:spLocks/>
              </p:cNvSpPr>
              <p:nvPr/>
            </p:nvSpPr>
            <p:spPr bwMode="auto">
              <a:xfrm>
                <a:off x="2974" y="858"/>
                <a:ext cx="20" cy="65"/>
              </a:xfrm>
              <a:custGeom>
                <a:avLst/>
                <a:gdLst/>
                <a:ahLst/>
                <a:cxnLst>
                  <a:cxn ang="0">
                    <a:pos x="20" y="49"/>
                  </a:cxn>
                  <a:cxn ang="0">
                    <a:pos x="20" y="49"/>
                  </a:cxn>
                  <a:cxn ang="0">
                    <a:pos x="16" y="28"/>
                  </a:cxn>
                  <a:cxn ang="0">
                    <a:pos x="12" y="12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20"/>
                  </a:cxn>
                  <a:cxn ang="0">
                    <a:pos x="8" y="45"/>
                  </a:cxn>
                  <a:cxn ang="0">
                    <a:pos x="12" y="61"/>
                  </a:cxn>
                  <a:cxn ang="0">
                    <a:pos x="12" y="61"/>
                  </a:cxn>
                  <a:cxn ang="0">
                    <a:pos x="20" y="65"/>
                  </a:cxn>
                  <a:cxn ang="0">
                    <a:pos x="20" y="61"/>
                  </a:cxn>
                  <a:cxn ang="0">
                    <a:pos x="20" y="49"/>
                  </a:cxn>
                  <a:cxn ang="0">
                    <a:pos x="20" y="49"/>
                  </a:cxn>
                </a:cxnLst>
                <a:rect l="0" t="0" r="r" b="b"/>
                <a:pathLst>
                  <a:path w="20" h="65">
                    <a:moveTo>
                      <a:pt x="20" y="49"/>
                    </a:moveTo>
                    <a:lnTo>
                      <a:pt x="20" y="49"/>
                    </a:lnTo>
                    <a:lnTo>
                      <a:pt x="16" y="28"/>
                    </a:lnTo>
                    <a:lnTo>
                      <a:pt x="12" y="12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20"/>
                    </a:lnTo>
                    <a:lnTo>
                      <a:pt x="8" y="45"/>
                    </a:lnTo>
                    <a:lnTo>
                      <a:pt x="12" y="61"/>
                    </a:lnTo>
                    <a:lnTo>
                      <a:pt x="12" y="61"/>
                    </a:lnTo>
                    <a:lnTo>
                      <a:pt x="20" y="65"/>
                    </a:lnTo>
                    <a:lnTo>
                      <a:pt x="20" y="61"/>
                    </a:lnTo>
                    <a:lnTo>
                      <a:pt x="20" y="49"/>
                    </a:lnTo>
                    <a:lnTo>
                      <a:pt x="20" y="4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71" name="Freeform 147"/>
              <p:cNvSpPr>
                <a:spLocks/>
              </p:cNvSpPr>
              <p:nvPr/>
            </p:nvSpPr>
            <p:spPr bwMode="auto">
              <a:xfrm>
                <a:off x="2990" y="1131"/>
                <a:ext cx="37" cy="78"/>
              </a:xfrm>
              <a:custGeom>
                <a:avLst/>
                <a:gdLst/>
                <a:ahLst/>
                <a:cxnLst>
                  <a:cxn ang="0">
                    <a:pos x="33" y="54"/>
                  </a:cxn>
                  <a:cxn ang="0">
                    <a:pos x="33" y="54"/>
                  </a:cxn>
                  <a:cxn ang="0">
                    <a:pos x="24" y="29"/>
                  </a:cxn>
                  <a:cxn ang="0">
                    <a:pos x="16" y="13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8" y="25"/>
                  </a:cxn>
                  <a:cxn ang="0">
                    <a:pos x="20" y="54"/>
                  </a:cxn>
                  <a:cxn ang="0">
                    <a:pos x="33" y="74"/>
                  </a:cxn>
                  <a:cxn ang="0">
                    <a:pos x="33" y="74"/>
                  </a:cxn>
                  <a:cxn ang="0">
                    <a:pos x="37" y="78"/>
                  </a:cxn>
                  <a:cxn ang="0">
                    <a:pos x="37" y="78"/>
                  </a:cxn>
                  <a:cxn ang="0">
                    <a:pos x="37" y="70"/>
                  </a:cxn>
                  <a:cxn ang="0">
                    <a:pos x="33" y="54"/>
                  </a:cxn>
                  <a:cxn ang="0">
                    <a:pos x="33" y="54"/>
                  </a:cxn>
                </a:cxnLst>
                <a:rect l="0" t="0" r="r" b="b"/>
                <a:pathLst>
                  <a:path w="37" h="78">
                    <a:moveTo>
                      <a:pt x="33" y="54"/>
                    </a:moveTo>
                    <a:lnTo>
                      <a:pt x="33" y="54"/>
                    </a:lnTo>
                    <a:lnTo>
                      <a:pt x="24" y="29"/>
                    </a:lnTo>
                    <a:lnTo>
                      <a:pt x="16" y="13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8" y="25"/>
                    </a:lnTo>
                    <a:lnTo>
                      <a:pt x="20" y="54"/>
                    </a:lnTo>
                    <a:lnTo>
                      <a:pt x="33" y="74"/>
                    </a:lnTo>
                    <a:lnTo>
                      <a:pt x="33" y="74"/>
                    </a:lnTo>
                    <a:lnTo>
                      <a:pt x="37" y="78"/>
                    </a:lnTo>
                    <a:lnTo>
                      <a:pt x="37" y="78"/>
                    </a:lnTo>
                    <a:lnTo>
                      <a:pt x="37" y="70"/>
                    </a:lnTo>
                    <a:lnTo>
                      <a:pt x="33" y="54"/>
                    </a:lnTo>
                    <a:lnTo>
                      <a:pt x="33" y="5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72" name="Freeform 148"/>
              <p:cNvSpPr>
                <a:spLocks/>
              </p:cNvSpPr>
              <p:nvPr/>
            </p:nvSpPr>
            <p:spPr bwMode="auto">
              <a:xfrm>
                <a:off x="2614" y="1185"/>
                <a:ext cx="62" cy="12"/>
              </a:xfrm>
              <a:custGeom>
                <a:avLst/>
                <a:gdLst/>
                <a:ahLst/>
                <a:cxnLst>
                  <a:cxn ang="0">
                    <a:pos x="13" y="12"/>
                  </a:cxn>
                  <a:cxn ang="0">
                    <a:pos x="13" y="12"/>
                  </a:cxn>
                  <a:cxn ang="0">
                    <a:pos x="29" y="12"/>
                  </a:cxn>
                  <a:cxn ang="0">
                    <a:pos x="45" y="12"/>
                  </a:cxn>
                  <a:cxn ang="0">
                    <a:pos x="62" y="8"/>
                  </a:cxn>
                  <a:cxn ang="0">
                    <a:pos x="62" y="8"/>
                  </a:cxn>
                  <a:cxn ang="0">
                    <a:pos x="62" y="8"/>
                  </a:cxn>
                  <a:cxn ang="0">
                    <a:pos x="58" y="4"/>
                  </a:cxn>
                  <a:cxn ang="0">
                    <a:pos x="45" y="0"/>
                  </a:cxn>
                  <a:cxn ang="0">
                    <a:pos x="21" y="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8"/>
                  </a:cxn>
                  <a:cxn ang="0">
                    <a:pos x="4" y="12"/>
                  </a:cxn>
                  <a:cxn ang="0">
                    <a:pos x="13" y="12"/>
                  </a:cxn>
                  <a:cxn ang="0">
                    <a:pos x="13" y="12"/>
                  </a:cxn>
                </a:cxnLst>
                <a:rect l="0" t="0" r="r" b="b"/>
                <a:pathLst>
                  <a:path w="62" h="12">
                    <a:moveTo>
                      <a:pt x="13" y="12"/>
                    </a:moveTo>
                    <a:lnTo>
                      <a:pt x="13" y="12"/>
                    </a:lnTo>
                    <a:lnTo>
                      <a:pt x="29" y="12"/>
                    </a:lnTo>
                    <a:lnTo>
                      <a:pt x="45" y="12"/>
                    </a:lnTo>
                    <a:lnTo>
                      <a:pt x="62" y="8"/>
                    </a:lnTo>
                    <a:lnTo>
                      <a:pt x="62" y="8"/>
                    </a:lnTo>
                    <a:lnTo>
                      <a:pt x="62" y="8"/>
                    </a:lnTo>
                    <a:lnTo>
                      <a:pt x="58" y="4"/>
                    </a:lnTo>
                    <a:lnTo>
                      <a:pt x="45" y="0"/>
                    </a:lnTo>
                    <a:lnTo>
                      <a:pt x="21" y="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13" y="12"/>
                    </a:lnTo>
                    <a:lnTo>
                      <a:pt x="13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73" name="Freeform 149"/>
              <p:cNvSpPr>
                <a:spLocks/>
              </p:cNvSpPr>
              <p:nvPr/>
            </p:nvSpPr>
            <p:spPr bwMode="auto">
              <a:xfrm>
                <a:off x="3558" y="1127"/>
                <a:ext cx="61" cy="17"/>
              </a:xfrm>
              <a:custGeom>
                <a:avLst/>
                <a:gdLst/>
                <a:ahLst/>
                <a:cxnLst>
                  <a:cxn ang="0">
                    <a:pos x="12" y="9"/>
                  </a:cxn>
                  <a:cxn ang="0">
                    <a:pos x="12" y="9"/>
                  </a:cxn>
                  <a:cxn ang="0">
                    <a:pos x="32" y="13"/>
                  </a:cxn>
                  <a:cxn ang="0">
                    <a:pos x="44" y="17"/>
                  </a:cxn>
                  <a:cxn ang="0">
                    <a:pos x="61" y="13"/>
                  </a:cxn>
                  <a:cxn ang="0">
                    <a:pos x="61" y="13"/>
                  </a:cxn>
                  <a:cxn ang="0">
                    <a:pos x="61" y="13"/>
                  </a:cxn>
                  <a:cxn ang="0">
                    <a:pos x="61" y="9"/>
                  </a:cxn>
                  <a:cxn ang="0">
                    <a:pos x="44" y="4"/>
                  </a:cxn>
                  <a:cxn ang="0">
                    <a:pos x="24" y="0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4"/>
                  </a:cxn>
                  <a:cxn ang="0">
                    <a:pos x="4" y="9"/>
                  </a:cxn>
                  <a:cxn ang="0">
                    <a:pos x="12" y="9"/>
                  </a:cxn>
                  <a:cxn ang="0">
                    <a:pos x="12" y="9"/>
                  </a:cxn>
                </a:cxnLst>
                <a:rect l="0" t="0" r="r" b="b"/>
                <a:pathLst>
                  <a:path w="61" h="17">
                    <a:moveTo>
                      <a:pt x="12" y="9"/>
                    </a:moveTo>
                    <a:lnTo>
                      <a:pt x="12" y="9"/>
                    </a:lnTo>
                    <a:lnTo>
                      <a:pt x="32" y="13"/>
                    </a:lnTo>
                    <a:lnTo>
                      <a:pt x="44" y="17"/>
                    </a:lnTo>
                    <a:lnTo>
                      <a:pt x="61" y="13"/>
                    </a:lnTo>
                    <a:lnTo>
                      <a:pt x="61" y="13"/>
                    </a:lnTo>
                    <a:lnTo>
                      <a:pt x="61" y="13"/>
                    </a:lnTo>
                    <a:lnTo>
                      <a:pt x="61" y="9"/>
                    </a:lnTo>
                    <a:lnTo>
                      <a:pt x="44" y="4"/>
                    </a:lnTo>
                    <a:lnTo>
                      <a:pt x="24" y="0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12" y="9"/>
                    </a:lnTo>
                    <a:lnTo>
                      <a:pt x="12" y="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74" name="Freeform 150"/>
              <p:cNvSpPr>
                <a:spLocks/>
              </p:cNvSpPr>
              <p:nvPr/>
            </p:nvSpPr>
            <p:spPr bwMode="auto">
              <a:xfrm>
                <a:off x="3235" y="1323"/>
                <a:ext cx="86" cy="17"/>
              </a:xfrm>
              <a:custGeom>
                <a:avLst/>
                <a:gdLst/>
                <a:ahLst/>
                <a:cxnLst>
                  <a:cxn ang="0">
                    <a:pos x="24" y="17"/>
                  </a:cxn>
                  <a:cxn ang="0">
                    <a:pos x="24" y="17"/>
                  </a:cxn>
                  <a:cxn ang="0">
                    <a:pos x="45" y="17"/>
                  </a:cxn>
                  <a:cxn ang="0">
                    <a:pos x="65" y="17"/>
                  </a:cxn>
                  <a:cxn ang="0">
                    <a:pos x="82" y="9"/>
                  </a:cxn>
                  <a:cxn ang="0">
                    <a:pos x="82" y="9"/>
                  </a:cxn>
                  <a:cxn ang="0">
                    <a:pos x="86" y="5"/>
                  </a:cxn>
                  <a:cxn ang="0">
                    <a:pos x="82" y="0"/>
                  </a:cxn>
                  <a:cxn ang="0">
                    <a:pos x="57" y="0"/>
                  </a:cxn>
                  <a:cxn ang="0">
                    <a:pos x="29" y="5"/>
                  </a:cxn>
                  <a:cxn ang="0">
                    <a:pos x="8" y="9"/>
                  </a:cxn>
                  <a:cxn ang="0">
                    <a:pos x="8" y="9"/>
                  </a:cxn>
                  <a:cxn ang="0">
                    <a:pos x="0" y="13"/>
                  </a:cxn>
                  <a:cxn ang="0">
                    <a:pos x="8" y="17"/>
                  </a:cxn>
                  <a:cxn ang="0">
                    <a:pos x="24" y="17"/>
                  </a:cxn>
                  <a:cxn ang="0">
                    <a:pos x="24" y="17"/>
                  </a:cxn>
                </a:cxnLst>
                <a:rect l="0" t="0" r="r" b="b"/>
                <a:pathLst>
                  <a:path w="86" h="17">
                    <a:moveTo>
                      <a:pt x="24" y="17"/>
                    </a:moveTo>
                    <a:lnTo>
                      <a:pt x="24" y="17"/>
                    </a:lnTo>
                    <a:lnTo>
                      <a:pt x="45" y="17"/>
                    </a:lnTo>
                    <a:lnTo>
                      <a:pt x="65" y="17"/>
                    </a:lnTo>
                    <a:lnTo>
                      <a:pt x="82" y="9"/>
                    </a:lnTo>
                    <a:lnTo>
                      <a:pt x="82" y="9"/>
                    </a:lnTo>
                    <a:lnTo>
                      <a:pt x="86" y="5"/>
                    </a:lnTo>
                    <a:lnTo>
                      <a:pt x="82" y="0"/>
                    </a:lnTo>
                    <a:lnTo>
                      <a:pt x="57" y="0"/>
                    </a:lnTo>
                    <a:lnTo>
                      <a:pt x="29" y="5"/>
                    </a:lnTo>
                    <a:lnTo>
                      <a:pt x="8" y="9"/>
                    </a:lnTo>
                    <a:lnTo>
                      <a:pt x="8" y="9"/>
                    </a:lnTo>
                    <a:lnTo>
                      <a:pt x="0" y="13"/>
                    </a:lnTo>
                    <a:lnTo>
                      <a:pt x="8" y="17"/>
                    </a:lnTo>
                    <a:lnTo>
                      <a:pt x="24" y="17"/>
                    </a:lnTo>
                    <a:lnTo>
                      <a:pt x="24" y="1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75" name="Freeform 151"/>
              <p:cNvSpPr>
                <a:spLocks/>
              </p:cNvSpPr>
              <p:nvPr/>
            </p:nvSpPr>
            <p:spPr bwMode="auto">
              <a:xfrm>
                <a:off x="3239" y="1221"/>
                <a:ext cx="33" cy="62"/>
              </a:xfrm>
              <a:custGeom>
                <a:avLst/>
                <a:gdLst/>
                <a:ahLst/>
                <a:cxnLst>
                  <a:cxn ang="0">
                    <a:pos x="25" y="9"/>
                  </a:cxn>
                  <a:cxn ang="0">
                    <a:pos x="25" y="9"/>
                  </a:cxn>
                  <a:cxn ang="0">
                    <a:pos x="12" y="29"/>
                  </a:cxn>
                  <a:cxn ang="0">
                    <a:pos x="4" y="45"/>
                  </a:cxn>
                  <a:cxn ang="0">
                    <a:pos x="0" y="58"/>
                  </a:cxn>
                  <a:cxn ang="0">
                    <a:pos x="0" y="58"/>
                  </a:cxn>
                  <a:cxn ang="0">
                    <a:pos x="0" y="62"/>
                  </a:cxn>
                  <a:cxn ang="0">
                    <a:pos x="4" y="62"/>
                  </a:cxn>
                  <a:cxn ang="0">
                    <a:pos x="16" y="45"/>
                  </a:cxn>
                  <a:cxn ang="0">
                    <a:pos x="29" y="25"/>
                  </a:cxn>
                  <a:cxn ang="0">
                    <a:pos x="33" y="4"/>
                  </a:cxn>
                  <a:cxn ang="0">
                    <a:pos x="33" y="4"/>
                  </a:cxn>
                  <a:cxn ang="0">
                    <a:pos x="33" y="0"/>
                  </a:cxn>
                  <a:cxn ang="0">
                    <a:pos x="29" y="0"/>
                  </a:cxn>
                  <a:cxn ang="0">
                    <a:pos x="25" y="9"/>
                  </a:cxn>
                  <a:cxn ang="0">
                    <a:pos x="25" y="9"/>
                  </a:cxn>
                </a:cxnLst>
                <a:rect l="0" t="0" r="r" b="b"/>
                <a:pathLst>
                  <a:path w="33" h="62">
                    <a:moveTo>
                      <a:pt x="25" y="9"/>
                    </a:moveTo>
                    <a:lnTo>
                      <a:pt x="25" y="9"/>
                    </a:lnTo>
                    <a:lnTo>
                      <a:pt x="12" y="29"/>
                    </a:lnTo>
                    <a:lnTo>
                      <a:pt x="4" y="45"/>
                    </a:lnTo>
                    <a:lnTo>
                      <a:pt x="0" y="58"/>
                    </a:lnTo>
                    <a:lnTo>
                      <a:pt x="0" y="58"/>
                    </a:lnTo>
                    <a:lnTo>
                      <a:pt x="0" y="62"/>
                    </a:lnTo>
                    <a:lnTo>
                      <a:pt x="4" y="62"/>
                    </a:lnTo>
                    <a:lnTo>
                      <a:pt x="16" y="45"/>
                    </a:lnTo>
                    <a:lnTo>
                      <a:pt x="29" y="25"/>
                    </a:lnTo>
                    <a:lnTo>
                      <a:pt x="33" y="4"/>
                    </a:lnTo>
                    <a:lnTo>
                      <a:pt x="33" y="4"/>
                    </a:lnTo>
                    <a:lnTo>
                      <a:pt x="33" y="0"/>
                    </a:lnTo>
                    <a:lnTo>
                      <a:pt x="29" y="0"/>
                    </a:lnTo>
                    <a:lnTo>
                      <a:pt x="25" y="9"/>
                    </a:lnTo>
                    <a:lnTo>
                      <a:pt x="25" y="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76" name="Freeform 152"/>
              <p:cNvSpPr>
                <a:spLocks/>
              </p:cNvSpPr>
              <p:nvPr/>
            </p:nvSpPr>
            <p:spPr bwMode="auto">
              <a:xfrm>
                <a:off x="3558" y="1017"/>
                <a:ext cx="28" cy="90"/>
              </a:xfrm>
              <a:custGeom>
                <a:avLst/>
                <a:gdLst/>
                <a:ahLst/>
                <a:cxnLst>
                  <a:cxn ang="0">
                    <a:pos x="16" y="21"/>
                  </a:cxn>
                  <a:cxn ang="0">
                    <a:pos x="16" y="21"/>
                  </a:cxn>
                  <a:cxn ang="0">
                    <a:pos x="8" y="45"/>
                  </a:cxn>
                  <a:cxn ang="0">
                    <a:pos x="0" y="65"/>
                  </a:cxn>
                  <a:cxn ang="0">
                    <a:pos x="0" y="86"/>
                  </a:cxn>
                  <a:cxn ang="0">
                    <a:pos x="0" y="86"/>
                  </a:cxn>
                  <a:cxn ang="0">
                    <a:pos x="4" y="90"/>
                  </a:cxn>
                  <a:cxn ang="0">
                    <a:pos x="4" y="86"/>
                  </a:cxn>
                  <a:cxn ang="0">
                    <a:pos x="16" y="61"/>
                  </a:cxn>
                  <a:cxn ang="0">
                    <a:pos x="24" y="29"/>
                  </a:cxn>
                  <a:cxn ang="0">
                    <a:pos x="28" y="4"/>
                  </a:cxn>
                  <a:cxn ang="0">
                    <a:pos x="28" y="4"/>
                  </a:cxn>
                  <a:cxn ang="0">
                    <a:pos x="28" y="0"/>
                  </a:cxn>
                  <a:cxn ang="0">
                    <a:pos x="24" y="4"/>
                  </a:cxn>
                  <a:cxn ang="0">
                    <a:pos x="16" y="21"/>
                  </a:cxn>
                  <a:cxn ang="0">
                    <a:pos x="16" y="21"/>
                  </a:cxn>
                </a:cxnLst>
                <a:rect l="0" t="0" r="r" b="b"/>
                <a:pathLst>
                  <a:path w="28" h="90">
                    <a:moveTo>
                      <a:pt x="16" y="21"/>
                    </a:moveTo>
                    <a:lnTo>
                      <a:pt x="16" y="21"/>
                    </a:lnTo>
                    <a:lnTo>
                      <a:pt x="8" y="45"/>
                    </a:lnTo>
                    <a:lnTo>
                      <a:pt x="0" y="65"/>
                    </a:lnTo>
                    <a:lnTo>
                      <a:pt x="0" y="86"/>
                    </a:lnTo>
                    <a:lnTo>
                      <a:pt x="0" y="86"/>
                    </a:lnTo>
                    <a:lnTo>
                      <a:pt x="4" y="90"/>
                    </a:lnTo>
                    <a:lnTo>
                      <a:pt x="4" y="86"/>
                    </a:lnTo>
                    <a:lnTo>
                      <a:pt x="16" y="61"/>
                    </a:lnTo>
                    <a:lnTo>
                      <a:pt x="24" y="29"/>
                    </a:lnTo>
                    <a:lnTo>
                      <a:pt x="28" y="4"/>
                    </a:lnTo>
                    <a:lnTo>
                      <a:pt x="28" y="4"/>
                    </a:lnTo>
                    <a:lnTo>
                      <a:pt x="28" y="0"/>
                    </a:lnTo>
                    <a:lnTo>
                      <a:pt x="24" y="4"/>
                    </a:lnTo>
                    <a:lnTo>
                      <a:pt x="16" y="21"/>
                    </a:lnTo>
                    <a:lnTo>
                      <a:pt x="16" y="2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77" name="Freeform 153"/>
              <p:cNvSpPr>
                <a:spLocks/>
              </p:cNvSpPr>
              <p:nvPr/>
            </p:nvSpPr>
            <p:spPr bwMode="auto">
              <a:xfrm>
                <a:off x="3255" y="837"/>
                <a:ext cx="21" cy="66"/>
              </a:xfrm>
              <a:custGeom>
                <a:avLst/>
                <a:gdLst/>
                <a:ahLst/>
                <a:cxnLst>
                  <a:cxn ang="0">
                    <a:pos x="17" y="53"/>
                  </a:cxn>
                  <a:cxn ang="0">
                    <a:pos x="17" y="53"/>
                  </a:cxn>
                  <a:cxn ang="0">
                    <a:pos x="17" y="33"/>
                  </a:cxn>
                  <a:cxn ang="0">
                    <a:pos x="9" y="17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25"/>
                  </a:cxn>
                  <a:cxn ang="0">
                    <a:pos x="4" y="45"/>
                  </a:cxn>
                  <a:cxn ang="0">
                    <a:pos x="13" y="62"/>
                  </a:cxn>
                  <a:cxn ang="0">
                    <a:pos x="13" y="62"/>
                  </a:cxn>
                  <a:cxn ang="0">
                    <a:pos x="17" y="66"/>
                  </a:cxn>
                  <a:cxn ang="0">
                    <a:pos x="21" y="62"/>
                  </a:cxn>
                  <a:cxn ang="0">
                    <a:pos x="17" y="53"/>
                  </a:cxn>
                  <a:cxn ang="0">
                    <a:pos x="17" y="53"/>
                  </a:cxn>
                </a:cxnLst>
                <a:rect l="0" t="0" r="r" b="b"/>
                <a:pathLst>
                  <a:path w="21" h="66">
                    <a:moveTo>
                      <a:pt x="17" y="53"/>
                    </a:moveTo>
                    <a:lnTo>
                      <a:pt x="17" y="53"/>
                    </a:lnTo>
                    <a:lnTo>
                      <a:pt x="17" y="33"/>
                    </a:lnTo>
                    <a:lnTo>
                      <a:pt x="9" y="17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25"/>
                    </a:lnTo>
                    <a:lnTo>
                      <a:pt x="4" y="45"/>
                    </a:lnTo>
                    <a:lnTo>
                      <a:pt x="13" y="62"/>
                    </a:lnTo>
                    <a:lnTo>
                      <a:pt x="13" y="62"/>
                    </a:lnTo>
                    <a:lnTo>
                      <a:pt x="17" y="66"/>
                    </a:lnTo>
                    <a:lnTo>
                      <a:pt x="21" y="62"/>
                    </a:lnTo>
                    <a:lnTo>
                      <a:pt x="17" y="53"/>
                    </a:lnTo>
                    <a:lnTo>
                      <a:pt x="17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78" name="Freeform 154"/>
              <p:cNvSpPr>
                <a:spLocks/>
              </p:cNvSpPr>
              <p:nvPr/>
            </p:nvSpPr>
            <p:spPr bwMode="auto">
              <a:xfrm>
                <a:off x="3411" y="825"/>
                <a:ext cx="36" cy="82"/>
              </a:xfrm>
              <a:custGeom>
                <a:avLst/>
                <a:gdLst/>
                <a:ahLst/>
                <a:cxnLst>
                  <a:cxn ang="0">
                    <a:pos x="32" y="57"/>
                  </a:cxn>
                  <a:cxn ang="0">
                    <a:pos x="32" y="57"/>
                  </a:cxn>
                  <a:cxn ang="0">
                    <a:pos x="24" y="33"/>
                  </a:cxn>
                  <a:cxn ang="0">
                    <a:pos x="16" y="16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8"/>
                  </a:cxn>
                  <a:cxn ang="0">
                    <a:pos x="8" y="29"/>
                  </a:cxn>
                  <a:cxn ang="0">
                    <a:pos x="20" y="57"/>
                  </a:cxn>
                  <a:cxn ang="0">
                    <a:pos x="32" y="78"/>
                  </a:cxn>
                  <a:cxn ang="0">
                    <a:pos x="32" y="78"/>
                  </a:cxn>
                  <a:cxn ang="0">
                    <a:pos x="36" y="82"/>
                  </a:cxn>
                  <a:cxn ang="0">
                    <a:pos x="36" y="82"/>
                  </a:cxn>
                  <a:cxn ang="0">
                    <a:pos x="36" y="74"/>
                  </a:cxn>
                  <a:cxn ang="0">
                    <a:pos x="32" y="57"/>
                  </a:cxn>
                  <a:cxn ang="0">
                    <a:pos x="32" y="57"/>
                  </a:cxn>
                </a:cxnLst>
                <a:rect l="0" t="0" r="r" b="b"/>
                <a:pathLst>
                  <a:path w="36" h="82">
                    <a:moveTo>
                      <a:pt x="32" y="57"/>
                    </a:moveTo>
                    <a:lnTo>
                      <a:pt x="32" y="57"/>
                    </a:lnTo>
                    <a:lnTo>
                      <a:pt x="24" y="33"/>
                    </a:lnTo>
                    <a:lnTo>
                      <a:pt x="16" y="1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8" y="29"/>
                    </a:lnTo>
                    <a:lnTo>
                      <a:pt x="20" y="57"/>
                    </a:lnTo>
                    <a:lnTo>
                      <a:pt x="32" y="78"/>
                    </a:lnTo>
                    <a:lnTo>
                      <a:pt x="32" y="78"/>
                    </a:lnTo>
                    <a:lnTo>
                      <a:pt x="36" y="82"/>
                    </a:lnTo>
                    <a:lnTo>
                      <a:pt x="36" y="82"/>
                    </a:lnTo>
                    <a:lnTo>
                      <a:pt x="36" y="74"/>
                    </a:lnTo>
                    <a:lnTo>
                      <a:pt x="32" y="57"/>
                    </a:lnTo>
                    <a:lnTo>
                      <a:pt x="32" y="5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79" name="Freeform 155"/>
              <p:cNvSpPr>
                <a:spLocks/>
              </p:cNvSpPr>
              <p:nvPr/>
            </p:nvSpPr>
            <p:spPr bwMode="auto">
              <a:xfrm>
                <a:off x="3247" y="743"/>
                <a:ext cx="61" cy="13"/>
              </a:xfrm>
              <a:custGeom>
                <a:avLst/>
                <a:gdLst/>
                <a:ahLst/>
                <a:cxnLst>
                  <a:cxn ang="0">
                    <a:pos x="12" y="13"/>
                  </a:cxn>
                  <a:cxn ang="0">
                    <a:pos x="12" y="13"/>
                  </a:cxn>
                  <a:cxn ang="0">
                    <a:pos x="29" y="13"/>
                  </a:cxn>
                  <a:cxn ang="0">
                    <a:pos x="45" y="13"/>
                  </a:cxn>
                  <a:cxn ang="0">
                    <a:pos x="57" y="9"/>
                  </a:cxn>
                  <a:cxn ang="0">
                    <a:pos x="57" y="9"/>
                  </a:cxn>
                  <a:cxn ang="0">
                    <a:pos x="61" y="5"/>
                  </a:cxn>
                  <a:cxn ang="0">
                    <a:pos x="57" y="5"/>
                  </a:cxn>
                  <a:cxn ang="0">
                    <a:pos x="41" y="0"/>
                  </a:cxn>
                  <a:cxn ang="0">
                    <a:pos x="21" y="0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0" y="9"/>
                  </a:cxn>
                  <a:cxn ang="0">
                    <a:pos x="0" y="13"/>
                  </a:cxn>
                  <a:cxn ang="0">
                    <a:pos x="12" y="13"/>
                  </a:cxn>
                  <a:cxn ang="0">
                    <a:pos x="12" y="13"/>
                  </a:cxn>
                </a:cxnLst>
                <a:rect l="0" t="0" r="r" b="b"/>
                <a:pathLst>
                  <a:path w="61" h="13">
                    <a:moveTo>
                      <a:pt x="12" y="13"/>
                    </a:moveTo>
                    <a:lnTo>
                      <a:pt x="12" y="13"/>
                    </a:lnTo>
                    <a:lnTo>
                      <a:pt x="29" y="13"/>
                    </a:lnTo>
                    <a:lnTo>
                      <a:pt x="45" y="13"/>
                    </a:lnTo>
                    <a:lnTo>
                      <a:pt x="57" y="9"/>
                    </a:lnTo>
                    <a:lnTo>
                      <a:pt x="57" y="9"/>
                    </a:lnTo>
                    <a:lnTo>
                      <a:pt x="61" y="5"/>
                    </a:lnTo>
                    <a:lnTo>
                      <a:pt x="57" y="5"/>
                    </a:lnTo>
                    <a:lnTo>
                      <a:pt x="41" y="0"/>
                    </a:lnTo>
                    <a:lnTo>
                      <a:pt x="21" y="0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0" y="13"/>
                    </a:lnTo>
                    <a:lnTo>
                      <a:pt x="12" y="13"/>
                    </a:lnTo>
                    <a:lnTo>
                      <a:pt x="12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80" name="Freeform 156"/>
              <p:cNvSpPr>
                <a:spLocks/>
              </p:cNvSpPr>
              <p:nvPr/>
            </p:nvSpPr>
            <p:spPr bwMode="auto">
              <a:xfrm>
                <a:off x="3264" y="694"/>
                <a:ext cx="65" cy="13"/>
              </a:xfrm>
              <a:custGeom>
                <a:avLst/>
                <a:gdLst/>
                <a:ahLst/>
                <a:cxnLst>
                  <a:cxn ang="0">
                    <a:pos x="16" y="13"/>
                  </a:cxn>
                  <a:cxn ang="0">
                    <a:pos x="16" y="13"/>
                  </a:cxn>
                  <a:cxn ang="0">
                    <a:pos x="32" y="13"/>
                  </a:cxn>
                  <a:cxn ang="0">
                    <a:pos x="49" y="13"/>
                  </a:cxn>
                  <a:cxn ang="0">
                    <a:pos x="61" y="9"/>
                  </a:cxn>
                  <a:cxn ang="0">
                    <a:pos x="61" y="9"/>
                  </a:cxn>
                  <a:cxn ang="0">
                    <a:pos x="65" y="9"/>
                  </a:cxn>
                  <a:cxn ang="0">
                    <a:pos x="61" y="4"/>
                  </a:cxn>
                  <a:cxn ang="0">
                    <a:pos x="44" y="0"/>
                  </a:cxn>
                  <a:cxn ang="0">
                    <a:pos x="24" y="0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0" y="9"/>
                  </a:cxn>
                  <a:cxn ang="0">
                    <a:pos x="4" y="13"/>
                  </a:cxn>
                  <a:cxn ang="0">
                    <a:pos x="16" y="13"/>
                  </a:cxn>
                  <a:cxn ang="0">
                    <a:pos x="16" y="13"/>
                  </a:cxn>
                </a:cxnLst>
                <a:rect l="0" t="0" r="r" b="b"/>
                <a:pathLst>
                  <a:path w="65" h="13">
                    <a:moveTo>
                      <a:pt x="16" y="13"/>
                    </a:moveTo>
                    <a:lnTo>
                      <a:pt x="16" y="13"/>
                    </a:lnTo>
                    <a:lnTo>
                      <a:pt x="32" y="13"/>
                    </a:lnTo>
                    <a:lnTo>
                      <a:pt x="49" y="13"/>
                    </a:lnTo>
                    <a:lnTo>
                      <a:pt x="61" y="9"/>
                    </a:lnTo>
                    <a:lnTo>
                      <a:pt x="61" y="9"/>
                    </a:lnTo>
                    <a:lnTo>
                      <a:pt x="65" y="9"/>
                    </a:lnTo>
                    <a:lnTo>
                      <a:pt x="61" y="4"/>
                    </a:lnTo>
                    <a:lnTo>
                      <a:pt x="44" y="0"/>
                    </a:lnTo>
                    <a:lnTo>
                      <a:pt x="24" y="0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0" y="9"/>
                    </a:lnTo>
                    <a:lnTo>
                      <a:pt x="4" y="13"/>
                    </a:lnTo>
                    <a:lnTo>
                      <a:pt x="16" y="13"/>
                    </a:lnTo>
                    <a:lnTo>
                      <a:pt x="16" y="1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81" name="Freeform 157"/>
              <p:cNvSpPr>
                <a:spLocks/>
              </p:cNvSpPr>
              <p:nvPr/>
            </p:nvSpPr>
            <p:spPr bwMode="auto">
              <a:xfrm>
                <a:off x="3435" y="772"/>
                <a:ext cx="57" cy="25"/>
              </a:xfrm>
              <a:custGeom>
                <a:avLst/>
                <a:gdLst/>
                <a:ahLst/>
                <a:cxnLst>
                  <a:cxn ang="0">
                    <a:pos x="45" y="12"/>
                  </a:cxn>
                  <a:cxn ang="0">
                    <a:pos x="45" y="12"/>
                  </a:cxn>
                  <a:cxn ang="0">
                    <a:pos x="29" y="8"/>
                  </a:cxn>
                  <a:cxn ang="0">
                    <a:pos x="16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16" y="12"/>
                  </a:cxn>
                  <a:cxn ang="0">
                    <a:pos x="33" y="20"/>
                  </a:cxn>
                  <a:cxn ang="0">
                    <a:pos x="49" y="25"/>
                  </a:cxn>
                  <a:cxn ang="0">
                    <a:pos x="49" y="25"/>
                  </a:cxn>
                  <a:cxn ang="0">
                    <a:pos x="57" y="20"/>
                  </a:cxn>
                  <a:cxn ang="0">
                    <a:pos x="53" y="20"/>
                  </a:cxn>
                  <a:cxn ang="0">
                    <a:pos x="45" y="12"/>
                  </a:cxn>
                  <a:cxn ang="0">
                    <a:pos x="45" y="12"/>
                  </a:cxn>
                </a:cxnLst>
                <a:rect l="0" t="0" r="r" b="b"/>
                <a:pathLst>
                  <a:path w="57" h="25">
                    <a:moveTo>
                      <a:pt x="45" y="12"/>
                    </a:moveTo>
                    <a:lnTo>
                      <a:pt x="45" y="12"/>
                    </a:lnTo>
                    <a:lnTo>
                      <a:pt x="29" y="8"/>
                    </a:lnTo>
                    <a:lnTo>
                      <a:pt x="16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16" y="12"/>
                    </a:lnTo>
                    <a:lnTo>
                      <a:pt x="33" y="20"/>
                    </a:lnTo>
                    <a:lnTo>
                      <a:pt x="49" y="25"/>
                    </a:lnTo>
                    <a:lnTo>
                      <a:pt x="49" y="25"/>
                    </a:lnTo>
                    <a:lnTo>
                      <a:pt x="57" y="20"/>
                    </a:lnTo>
                    <a:lnTo>
                      <a:pt x="53" y="20"/>
                    </a:lnTo>
                    <a:lnTo>
                      <a:pt x="45" y="12"/>
                    </a:lnTo>
                    <a:lnTo>
                      <a:pt x="45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82" name="Freeform 158"/>
              <p:cNvSpPr>
                <a:spLocks/>
              </p:cNvSpPr>
              <p:nvPr/>
            </p:nvSpPr>
            <p:spPr bwMode="auto">
              <a:xfrm>
                <a:off x="3374" y="748"/>
                <a:ext cx="61" cy="16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32" y="16"/>
                  </a:cxn>
                  <a:cxn ang="0">
                    <a:pos x="49" y="12"/>
                  </a:cxn>
                  <a:cxn ang="0">
                    <a:pos x="61" y="12"/>
                  </a:cxn>
                  <a:cxn ang="0">
                    <a:pos x="61" y="12"/>
                  </a:cxn>
                  <a:cxn ang="0">
                    <a:pos x="61" y="8"/>
                  </a:cxn>
                  <a:cxn ang="0">
                    <a:pos x="61" y="8"/>
                  </a:cxn>
                  <a:cxn ang="0">
                    <a:pos x="45" y="4"/>
                  </a:cxn>
                  <a:cxn ang="0">
                    <a:pos x="24" y="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12"/>
                  </a:cxn>
                  <a:cxn ang="0">
                    <a:pos x="4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1" h="16">
                    <a:moveTo>
                      <a:pt x="12" y="12"/>
                    </a:moveTo>
                    <a:lnTo>
                      <a:pt x="12" y="12"/>
                    </a:lnTo>
                    <a:lnTo>
                      <a:pt x="32" y="16"/>
                    </a:lnTo>
                    <a:lnTo>
                      <a:pt x="49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8"/>
                    </a:lnTo>
                    <a:lnTo>
                      <a:pt x="61" y="8"/>
                    </a:lnTo>
                    <a:lnTo>
                      <a:pt x="45" y="4"/>
                    </a:lnTo>
                    <a:lnTo>
                      <a:pt x="24" y="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12"/>
                    </a:lnTo>
                    <a:lnTo>
                      <a:pt x="4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83" name="Freeform 159"/>
              <p:cNvSpPr>
                <a:spLocks/>
              </p:cNvSpPr>
              <p:nvPr/>
            </p:nvSpPr>
            <p:spPr bwMode="auto">
              <a:xfrm>
                <a:off x="3455" y="813"/>
                <a:ext cx="58" cy="28"/>
              </a:xfrm>
              <a:custGeom>
                <a:avLst/>
                <a:gdLst/>
                <a:ahLst/>
                <a:cxnLst>
                  <a:cxn ang="0">
                    <a:pos x="49" y="16"/>
                  </a:cxn>
                  <a:cxn ang="0">
                    <a:pos x="49" y="16"/>
                  </a:cxn>
                  <a:cxn ang="0">
                    <a:pos x="33" y="8"/>
                  </a:cxn>
                  <a:cxn ang="0">
                    <a:pos x="17" y="4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0" y="4"/>
                  </a:cxn>
                  <a:cxn ang="0">
                    <a:pos x="5" y="4"/>
                  </a:cxn>
                  <a:cxn ang="0">
                    <a:pos x="17" y="16"/>
                  </a:cxn>
                  <a:cxn ang="0">
                    <a:pos x="37" y="24"/>
                  </a:cxn>
                  <a:cxn ang="0">
                    <a:pos x="54" y="28"/>
                  </a:cxn>
                  <a:cxn ang="0">
                    <a:pos x="54" y="28"/>
                  </a:cxn>
                  <a:cxn ang="0">
                    <a:pos x="58" y="24"/>
                  </a:cxn>
                  <a:cxn ang="0">
                    <a:pos x="58" y="20"/>
                  </a:cxn>
                  <a:cxn ang="0">
                    <a:pos x="49" y="16"/>
                  </a:cxn>
                  <a:cxn ang="0">
                    <a:pos x="49" y="16"/>
                  </a:cxn>
                </a:cxnLst>
                <a:rect l="0" t="0" r="r" b="b"/>
                <a:pathLst>
                  <a:path w="58" h="28">
                    <a:moveTo>
                      <a:pt x="49" y="16"/>
                    </a:moveTo>
                    <a:lnTo>
                      <a:pt x="49" y="16"/>
                    </a:lnTo>
                    <a:lnTo>
                      <a:pt x="33" y="8"/>
                    </a:lnTo>
                    <a:lnTo>
                      <a:pt x="17" y="4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0" y="4"/>
                    </a:lnTo>
                    <a:lnTo>
                      <a:pt x="5" y="4"/>
                    </a:lnTo>
                    <a:lnTo>
                      <a:pt x="17" y="16"/>
                    </a:lnTo>
                    <a:lnTo>
                      <a:pt x="37" y="24"/>
                    </a:lnTo>
                    <a:lnTo>
                      <a:pt x="54" y="28"/>
                    </a:lnTo>
                    <a:lnTo>
                      <a:pt x="54" y="28"/>
                    </a:lnTo>
                    <a:lnTo>
                      <a:pt x="58" y="24"/>
                    </a:lnTo>
                    <a:lnTo>
                      <a:pt x="58" y="20"/>
                    </a:lnTo>
                    <a:lnTo>
                      <a:pt x="49" y="16"/>
                    </a:lnTo>
                    <a:lnTo>
                      <a:pt x="49" y="16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84" name="Freeform 160"/>
              <p:cNvSpPr>
                <a:spLocks/>
              </p:cNvSpPr>
              <p:nvPr/>
            </p:nvSpPr>
            <p:spPr bwMode="auto">
              <a:xfrm>
                <a:off x="3394" y="792"/>
                <a:ext cx="66" cy="13"/>
              </a:xfrm>
              <a:custGeom>
                <a:avLst/>
                <a:gdLst/>
                <a:ahLst/>
                <a:cxnLst>
                  <a:cxn ang="0">
                    <a:pos x="17" y="13"/>
                  </a:cxn>
                  <a:cxn ang="0">
                    <a:pos x="17" y="13"/>
                  </a:cxn>
                  <a:cxn ang="0">
                    <a:pos x="33" y="13"/>
                  </a:cxn>
                  <a:cxn ang="0">
                    <a:pos x="49" y="13"/>
                  </a:cxn>
                  <a:cxn ang="0">
                    <a:pos x="61" y="9"/>
                  </a:cxn>
                  <a:cxn ang="0">
                    <a:pos x="61" y="9"/>
                  </a:cxn>
                  <a:cxn ang="0">
                    <a:pos x="66" y="9"/>
                  </a:cxn>
                  <a:cxn ang="0">
                    <a:pos x="61" y="5"/>
                  </a:cxn>
                  <a:cxn ang="0">
                    <a:pos x="45" y="0"/>
                  </a:cxn>
                  <a:cxn ang="0">
                    <a:pos x="25" y="0"/>
                  </a:cxn>
                  <a:cxn ang="0">
                    <a:pos x="8" y="5"/>
                  </a:cxn>
                  <a:cxn ang="0">
                    <a:pos x="8" y="5"/>
                  </a:cxn>
                  <a:cxn ang="0">
                    <a:pos x="0" y="9"/>
                  </a:cxn>
                  <a:cxn ang="0">
                    <a:pos x="4" y="13"/>
                  </a:cxn>
                  <a:cxn ang="0">
                    <a:pos x="17" y="13"/>
                  </a:cxn>
                  <a:cxn ang="0">
                    <a:pos x="17" y="13"/>
                  </a:cxn>
                </a:cxnLst>
                <a:rect l="0" t="0" r="r" b="b"/>
                <a:pathLst>
                  <a:path w="66" h="13">
                    <a:moveTo>
                      <a:pt x="17" y="13"/>
                    </a:moveTo>
                    <a:lnTo>
                      <a:pt x="17" y="13"/>
                    </a:lnTo>
                    <a:lnTo>
                      <a:pt x="33" y="13"/>
                    </a:lnTo>
                    <a:lnTo>
                      <a:pt x="49" y="13"/>
                    </a:lnTo>
                    <a:lnTo>
                      <a:pt x="61" y="9"/>
                    </a:lnTo>
                    <a:lnTo>
                      <a:pt x="61" y="9"/>
                    </a:lnTo>
                    <a:lnTo>
                      <a:pt x="66" y="9"/>
                    </a:lnTo>
                    <a:lnTo>
                      <a:pt x="61" y="5"/>
                    </a:lnTo>
                    <a:lnTo>
                      <a:pt x="45" y="0"/>
                    </a:lnTo>
                    <a:lnTo>
                      <a:pt x="25" y="0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0" y="9"/>
                    </a:lnTo>
                    <a:lnTo>
                      <a:pt x="4" y="13"/>
                    </a:lnTo>
                    <a:lnTo>
                      <a:pt x="17" y="13"/>
                    </a:lnTo>
                    <a:lnTo>
                      <a:pt x="17" y="1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85" name="Freeform 161"/>
              <p:cNvSpPr>
                <a:spLocks/>
              </p:cNvSpPr>
              <p:nvPr/>
            </p:nvSpPr>
            <p:spPr bwMode="auto">
              <a:xfrm>
                <a:off x="3455" y="817"/>
                <a:ext cx="41" cy="49"/>
              </a:xfrm>
              <a:custGeom>
                <a:avLst/>
                <a:gdLst/>
                <a:ahLst/>
                <a:cxnLst>
                  <a:cxn ang="0">
                    <a:pos x="37" y="33"/>
                  </a:cxn>
                  <a:cxn ang="0">
                    <a:pos x="37" y="33"/>
                  </a:cxn>
                  <a:cxn ang="0">
                    <a:pos x="25" y="20"/>
                  </a:cxn>
                  <a:cxn ang="0">
                    <a:pos x="17" y="8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9" y="16"/>
                  </a:cxn>
                  <a:cxn ang="0">
                    <a:pos x="25" y="37"/>
                  </a:cxn>
                  <a:cxn ang="0">
                    <a:pos x="37" y="45"/>
                  </a:cxn>
                  <a:cxn ang="0">
                    <a:pos x="37" y="45"/>
                  </a:cxn>
                  <a:cxn ang="0">
                    <a:pos x="41" y="49"/>
                  </a:cxn>
                  <a:cxn ang="0">
                    <a:pos x="41" y="41"/>
                  </a:cxn>
                  <a:cxn ang="0">
                    <a:pos x="37" y="33"/>
                  </a:cxn>
                  <a:cxn ang="0">
                    <a:pos x="37" y="33"/>
                  </a:cxn>
                </a:cxnLst>
                <a:rect l="0" t="0" r="r" b="b"/>
                <a:pathLst>
                  <a:path w="41" h="49">
                    <a:moveTo>
                      <a:pt x="37" y="33"/>
                    </a:moveTo>
                    <a:lnTo>
                      <a:pt x="37" y="33"/>
                    </a:lnTo>
                    <a:lnTo>
                      <a:pt x="25" y="20"/>
                    </a:lnTo>
                    <a:lnTo>
                      <a:pt x="17" y="8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9" y="16"/>
                    </a:lnTo>
                    <a:lnTo>
                      <a:pt x="25" y="37"/>
                    </a:lnTo>
                    <a:lnTo>
                      <a:pt x="37" y="45"/>
                    </a:lnTo>
                    <a:lnTo>
                      <a:pt x="37" y="45"/>
                    </a:lnTo>
                    <a:lnTo>
                      <a:pt x="41" y="49"/>
                    </a:lnTo>
                    <a:lnTo>
                      <a:pt x="41" y="41"/>
                    </a:lnTo>
                    <a:lnTo>
                      <a:pt x="37" y="33"/>
                    </a:lnTo>
                    <a:lnTo>
                      <a:pt x="37" y="3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86" name="Freeform 162"/>
              <p:cNvSpPr>
                <a:spLocks/>
              </p:cNvSpPr>
              <p:nvPr/>
            </p:nvSpPr>
            <p:spPr bwMode="auto">
              <a:xfrm>
                <a:off x="3411" y="772"/>
                <a:ext cx="53" cy="33"/>
              </a:xfrm>
              <a:custGeom>
                <a:avLst/>
                <a:gdLst/>
                <a:ahLst/>
                <a:cxnLst>
                  <a:cxn ang="0">
                    <a:pos x="8" y="12"/>
                  </a:cxn>
                  <a:cxn ang="0">
                    <a:pos x="8" y="12"/>
                  </a:cxn>
                  <a:cxn ang="0">
                    <a:pos x="24" y="20"/>
                  </a:cxn>
                  <a:cxn ang="0">
                    <a:pos x="36" y="29"/>
                  </a:cxn>
                  <a:cxn ang="0">
                    <a:pos x="53" y="33"/>
                  </a:cxn>
                  <a:cxn ang="0">
                    <a:pos x="53" y="33"/>
                  </a:cxn>
                  <a:cxn ang="0">
                    <a:pos x="53" y="29"/>
                  </a:cxn>
                  <a:cxn ang="0">
                    <a:pos x="53" y="25"/>
                  </a:cxn>
                  <a:cxn ang="0">
                    <a:pos x="40" y="16"/>
                  </a:cxn>
                  <a:cxn ang="0">
                    <a:pos x="20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8" y="12"/>
                  </a:cxn>
                  <a:cxn ang="0">
                    <a:pos x="8" y="12"/>
                  </a:cxn>
                </a:cxnLst>
                <a:rect l="0" t="0" r="r" b="b"/>
                <a:pathLst>
                  <a:path w="53" h="33">
                    <a:moveTo>
                      <a:pt x="8" y="12"/>
                    </a:moveTo>
                    <a:lnTo>
                      <a:pt x="8" y="12"/>
                    </a:lnTo>
                    <a:lnTo>
                      <a:pt x="24" y="20"/>
                    </a:lnTo>
                    <a:lnTo>
                      <a:pt x="36" y="29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29"/>
                    </a:lnTo>
                    <a:lnTo>
                      <a:pt x="53" y="25"/>
                    </a:lnTo>
                    <a:lnTo>
                      <a:pt x="40" y="16"/>
                    </a:lnTo>
                    <a:lnTo>
                      <a:pt x="20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8" y="12"/>
                    </a:lnTo>
                    <a:lnTo>
                      <a:pt x="8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87" name="Freeform 163"/>
              <p:cNvSpPr>
                <a:spLocks/>
              </p:cNvSpPr>
              <p:nvPr/>
            </p:nvSpPr>
            <p:spPr bwMode="auto">
              <a:xfrm>
                <a:off x="3537" y="886"/>
                <a:ext cx="33" cy="62"/>
              </a:xfrm>
              <a:custGeom>
                <a:avLst/>
                <a:gdLst/>
                <a:ahLst/>
                <a:cxnLst>
                  <a:cxn ang="0">
                    <a:pos x="12" y="13"/>
                  </a:cxn>
                  <a:cxn ang="0">
                    <a:pos x="12" y="13"/>
                  </a:cxn>
                  <a:cxn ang="0">
                    <a:pos x="21" y="29"/>
                  </a:cxn>
                  <a:cxn ang="0">
                    <a:pos x="29" y="41"/>
                  </a:cxn>
                  <a:cxn ang="0">
                    <a:pos x="33" y="58"/>
                  </a:cxn>
                  <a:cxn ang="0">
                    <a:pos x="33" y="58"/>
                  </a:cxn>
                  <a:cxn ang="0">
                    <a:pos x="29" y="62"/>
                  </a:cxn>
                  <a:cxn ang="0">
                    <a:pos x="29" y="58"/>
                  </a:cxn>
                  <a:cxn ang="0">
                    <a:pos x="16" y="45"/>
                  </a:cxn>
                  <a:cxn ang="0">
                    <a:pos x="8" y="25"/>
                  </a:cxn>
                  <a:cxn ang="0">
                    <a:pos x="0" y="9"/>
                  </a:cxn>
                  <a:cxn ang="0">
                    <a:pos x="0" y="9"/>
                  </a:cxn>
                  <a:cxn ang="0">
                    <a:pos x="4" y="0"/>
                  </a:cxn>
                  <a:cxn ang="0">
                    <a:pos x="8" y="0"/>
                  </a:cxn>
                  <a:cxn ang="0">
                    <a:pos x="12" y="13"/>
                  </a:cxn>
                  <a:cxn ang="0">
                    <a:pos x="12" y="13"/>
                  </a:cxn>
                </a:cxnLst>
                <a:rect l="0" t="0" r="r" b="b"/>
                <a:pathLst>
                  <a:path w="33" h="62">
                    <a:moveTo>
                      <a:pt x="12" y="13"/>
                    </a:moveTo>
                    <a:lnTo>
                      <a:pt x="12" y="13"/>
                    </a:lnTo>
                    <a:lnTo>
                      <a:pt x="21" y="29"/>
                    </a:lnTo>
                    <a:lnTo>
                      <a:pt x="29" y="41"/>
                    </a:lnTo>
                    <a:lnTo>
                      <a:pt x="33" y="58"/>
                    </a:lnTo>
                    <a:lnTo>
                      <a:pt x="33" y="58"/>
                    </a:lnTo>
                    <a:lnTo>
                      <a:pt x="29" y="62"/>
                    </a:lnTo>
                    <a:lnTo>
                      <a:pt x="29" y="58"/>
                    </a:lnTo>
                    <a:lnTo>
                      <a:pt x="16" y="45"/>
                    </a:lnTo>
                    <a:lnTo>
                      <a:pt x="8" y="2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0"/>
                    </a:lnTo>
                    <a:lnTo>
                      <a:pt x="8" y="0"/>
                    </a:lnTo>
                    <a:lnTo>
                      <a:pt x="12" y="13"/>
                    </a:lnTo>
                    <a:lnTo>
                      <a:pt x="12" y="1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88" name="Freeform 164"/>
              <p:cNvSpPr>
                <a:spLocks/>
              </p:cNvSpPr>
              <p:nvPr/>
            </p:nvSpPr>
            <p:spPr bwMode="auto">
              <a:xfrm>
                <a:off x="3602" y="964"/>
                <a:ext cx="33" cy="61"/>
              </a:xfrm>
              <a:custGeom>
                <a:avLst/>
                <a:gdLst/>
                <a:ahLst/>
                <a:cxnLst>
                  <a:cxn ang="0">
                    <a:pos x="13" y="8"/>
                  </a:cxn>
                  <a:cxn ang="0">
                    <a:pos x="13" y="8"/>
                  </a:cxn>
                  <a:cxn ang="0">
                    <a:pos x="21" y="29"/>
                  </a:cxn>
                  <a:cxn ang="0">
                    <a:pos x="29" y="41"/>
                  </a:cxn>
                  <a:cxn ang="0">
                    <a:pos x="33" y="57"/>
                  </a:cxn>
                  <a:cxn ang="0">
                    <a:pos x="33" y="57"/>
                  </a:cxn>
                  <a:cxn ang="0">
                    <a:pos x="29" y="61"/>
                  </a:cxn>
                  <a:cxn ang="0">
                    <a:pos x="29" y="57"/>
                  </a:cxn>
                  <a:cxn ang="0">
                    <a:pos x="17" y="45"/>
                  </a:cxn>
                  <a:cxn ang="0">
                    <a:pos x="5" y="25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5" y="0"/>
                  </a:cxn>
                  <a:cxn ang="0">
                    <a:pos x="9" y="0"/>
                  </a:cxn>
                  <a:cxn ang="0">
                    <a:pos x="13" y="8"/>
                  </a:cxn>
                  <a:cxn ang="0">
                    <a:pos x="13" y="8"/>
                  </a:cxn>
                </a:cxnLst>
                <a:rect l="0" t="0" r="r" b="b"/>
                <a:pathLst>
                  <a:path w="33" h="61">
                    <a:moveTo>
                      <a:pt x="13" y="8"/>
                    </a:moveTo>
                    <a:lnTo>
                      <a:pt x="13" y="8"/>
                    </a:lnTo>
                    <a:lnTo>
                      <a:pt x="21" y="29"/>
                    </a:lnTo>
                    <a:lnTo>
                      <a:pt x="29" y="41"/>
                    </a:lnTo>
                    <a:lnTo>
                      <a:pt x="33" y="57"/>
                    </a:lnTo>
                    <a:lnTo>
                      <a:pt x="33" y="57"/>
                    </a:lnTo>
                    <a:lnTo>
                      <a:pt x="29" y="61"/>
                    </a:lnTo>
                    <a:lnTo>
                      <a:pt x="29" y="57"/>
                    </a:lnTo>
                    <a:lnTo>
                      <a:pt x="17" y="45"/>
                    </a:lnTo>
                    <a:lnTo>
                      <a:pt x="5" y="25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5" y="0"/>
                    </a:lnTo>
                    <a:lnTo>
                      <a:pt x="9" y="0"/>
                    </a:lnTo>
                    <a:lnTo>
                      <a:pt x="13" y="8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89" name="Freeform 165"/>
              <p:cNvSpPr>
                <a:spLocks/>
              </p:cNvSpPr>
              <p:nvPr/>
            </p:nvSpPr>
            <p:spPr bwMode="auto">
              <a:xfrm>
                <a:off x="3517" y="841"/>
                <a:ext cx="28" cy="62"/>
              </a:xfrm>
              <a:custGeom>
                <a:avLst/>
                <a:gdLst/>
                <a:ahLst/>
                <a:cxnLst>
                  <a:cxn ang="0">
                    <a:pos x="12" y="13"/>
                  </a:cxn>
                  <a:cxn ang="0">
                    <a:pos x="12" y="13"/>
                  </a:cxn>
                  <a:cxn ang="0">
                    <a:pos x="20" y="29"/>
                  </a:cxn>
                  <a:cxn ang="0">
                    <a:pos x="28" y="45"/>
                  </a:cxn>
                  <a:cxn ang="0">
                    <a:pos x="28" y="58"/>
                  </a:cxn>
                  <a:cxn ang="0">
                    <a:pos x="28" y="58"/>
                  </a:cxn>
                  <a:cxn ang="0">
                    <a:pos x="28" y="62"/>
                  </a:cxn>
                  <a:cxn ang="0">
                    <a:pos x="24" y="62"/>
                  </a:cxn>
                  <a:cxn ang="0">
                    <a:pos x="16" y="49"/>
                  </a:cxn>
                  <a:cxn ang="0">
                    <a:pos x="4" y="29"/>
                  </a:cxn>
                  <a:cxn ang="0">
                    <a:pos x="0" y="9"/>
                  </a:cxn>
                  <a:cxn ang="0">
                    <a:pos x="0" y="9"/>
                  </a:cxn>
                  <a:cxn ang="0">
                    <a:pos x="4" y="0"/>
                  </a:cxn>
                  <a:cxn ang="0">
                    <a:pos x="4" y="5"/>
                  </a:cxn>
                  <a:cxn ang="0">
                    <a:pos x="12" y="13"/>
                  </a:cxn>
                  <a:cxn ang="0">
                    <a:pos x="12" y="13"/>
                  </a:cxn>
                </a:cxnLst>
                <a:rect l="0" t="0" r="r" b="b"/>
                <a:pathLst>
                  <a:path w="28" h="62">
                    <a:moveTo>
                      <a:pt x="12" y="13"/>
                    </a:moveTo>
                    <a:lnTo>
                      <a:pt x="12" y="13"/>
                    </a:lnTo>
                    <a:lnTo>
                      <a:pt x="20" y="29"/>
                    </a:lnTo>
                    <a:lnTo>
                      <a:pt x="28" y="45"/>
                    </a:lnTo>
                    <a:lnTo>
                      <a:pt x="28" y="58"/>
                    </a:lnTo>
                    <a:lnTo>
                      <a:pt x="28" y="58"/>
                    </a:lnTo>
                    <a:lnTo>
                      <a:pt x="28" y="62"/>
                    </a:lnTo>
                    <a:lnTo>
                      <a:pt x="24" y="62"/>
                    </a:lnTo>
                    <a:lnTo>
                      <a:pt x="16" y="49"/>
                    </a:lnTo>
                    <a:lnTo>
                      <a:pt x="4" y="29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4" y="0"/>
                    </a:lnTo>
                    <a:lnTo>
                      <a:pt x="4" y="5"/>
                    </a:lnTo>
                    <a:lnTo>
                      <a:pt x="12" y="13"/>
                    </a:lnTo>
                    <a:lnTo>
                      <a:pt x="12" y="1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90" name="Freeform 166"/>
              <p:cNvSpPr>
                <a:spLocks/>
              </p:cNvSpPr>
              <p:nvPr/>
            </p:nvSpPr>
            <p:spPr bwMode="auto">
              <a:xfrm>
                <a:off x="3578" y="944"/>
                <a:ext cx="16" cy="69"/>
              </a:xfrm>
              <a:custGeom>
                <a:avLst/>
                <a:gdLst/>
                <a:ahLst/>
                <a:cxnLst>
                  <a:cxn ang="0">
                    <a:pos x="4" y="53"/>
                  </a:cxn>
                  <a:cxn ang="0">
                    <a:pos x="4" y="53"/>
                  </a:cxn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12" y="20"/>
                  </a:cxn>
                  <a:cxn ang="0">
                    <a:pos x="16" y="40"/>
                  </a:cxn>
                  <a:cxn ang="0">
                    <a:pos x="12" y="61"/>
                  </a:cxn>
                  <a:cxn ang="0">
                    <a:pos x="12" y="61"/>
                  </a:cxn>
                  <a:cxn ang="0">
                    <a:pos x="8" y="69"/>
                  </a:cxn>
                  <a:cxn ang="0">
                    <a:pos x="8" y="65"/>
                  </a:cxn>
                  <a:cxn ang="0">
                    <a:pos x="4" y="53"/>
                  </a:cxn>
                  <a:cxn ang="0">
                    <a:pos x="4" y="53"/>
                  </a:cxn>
                </a:cxnLst>
                <a:rect l="0" t="0" r="r" b="b"/>
                <a:pathLst>
                  <a:path w="16" h="69">
                    <a:moveTo>
                      <a:pt x="4" y="53"/>
                    </a:moveTo>
                    <a:lnTo>
                      <a:pt x="4" y="53"/>
                    </a:lnTo>
                    <a:lnTo>
                      <a:pt x="0" y="32"/>
                    </a:lnTo>
                    <a:lnTo>
                      <a:pt x="0" y="1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12" y="20"/>
                    </a:lnTo>
                    <a:lnTo>
                      <a:pt x="16" y="40"/>
                    </a:lnTo>
                    <a:lnTo>
                      <a:pt x="12" y="61"/>
                    </a:lnTo>
                    <a:lnTo>
                      <a:pt x="12" y="61"/>
                    </a:lnTo>
                    <a:lnTo>
                      <a:pt x="8" y="69"/>
                    </a:lnTo>
                    <a:lnTo>
                      <a:pt x="8" y="65"/>
                    </a:lnTo>
                    <a:lnTo>
                      <a:pt x="4" y="53"/>
                    </a:lnTo>
                    <a:lnTo>
                      <a:pt x="4" y="5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91" name="Freeform 167"/>
              <p:cNvSpPr>
                <a:spLocks/>
              </p:cNvSpPr>
              <p:nvPr/>
            </p:nvSpPr>
            <p:spPr bwMode="auto">
              <a:xfrm>
                <a:off x="3496" y="866"/>
                <a:ext cx="33" cy="61"/>
              </a:xfrm>
              <a:custGeom>
                <a:avLst/>
                <a:gdLst/>
                <a:ahLst/>
                <a:cxnLst>
                  <a:cxn ang="0">
                    <a:pos x="13" y="12"/>
                  </a:cxn>
                  <a:cxn ang="0">
                    <a:pos x="13" y="12"/>
                  </a:cxn>
                  <a:cxn ang="0">
                    <a:pos x="21" y="29"/>
                  </a:cxn>
                  <a:cxn ang="0">
                    <a:pos x="29" y="45"/>
                  </a:cxn>
                  <a:cxn ang="0">
                    <a:pos x="33" y="57"/>
                  </a:cxn>
                  <a:cxn ang="0">
                    <a:pos x="33" y="57"/>
                  </a:cxn>
                  <a:cxn ang="0">
                    <a:pos x="29" y="61"/>
                  </a:cxn>
                  <a:cxn ang="0">
                    <a:pos x="29" y="61"/>
                  </a:cxn>
                  <a:cxn ang="0">
                    <a:pos x="17" y="49"/>
                  </a:cxn>
                  <a:cxn ang="0">
                    <a:pos x="8" y="29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4" y="0"/>
                  </a:cxn>
                  <a:cxn ang="0">
                    <a:pos x="8" y="4"/>
                  </a:cxn>
                  <a:cxn ang="0">
                    <a:pos x="13" y="12"/>
                  </a:cxn>
                  <a:cxn ang="0">
                    <a:pos x="13" y="12"/>
                  </a:cxn>
                </a:cxnLst>
                <a:rect l="0" t="0" r="r" b="b"/>
                <a:pathLst>
                  <a:path w="33" h="61">
                    <a:moveTo>
                      <a:pt x="13" y="12"/>
                    </a:moveTo>
                    <a:lnTo>
                      <a:pt x="13" y="12"/>
                    </a:lnTo>
                    <a:lnTo>
                      <a:pt x="21" y="29"/>
                    </a:lnTo>
                    <a:lnTo>
                      <a:pt x="29" y="45"/>
                    </a:lnTo>
                    <a:lnTo>
                      <a:pt x="33" y="57"/>
                    </a:lnTo>
                    <a:lnTo>
                      <a:pt x="33" y="57"/>
                    </a:lnTo>
                    <a:lnTo>
                      <a:pt x="29" y="61"/>
                    </a:lnTo>
                    <a:lnTo>
                      <a:pt x="29" y="61"/>
                    </a:lnTo>
                    <a:lnTo>
                      <a:pt x="17" y="49"/>
                    </a:lnTo>
                    <a:lnTo>
                      <a:pt x="8" y="29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0"/>
                    </a:lnTo>
                    <a:lnTo>
                      <a:pt x="8" y="4"/>
                    </a:lnTo>
                    <a:lnTo>
                      <a:pt x="13" y="12"/>
                    </a:lnTo>
                    <a:lnTo>
                      <a:pt x="13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92" name="Freeform 168"/>
              <p:cNvSpPr>
                <a:spLocks/>
              </p:cNvSpPr>
              <p:nvPr/>
            </p:nvSpPr>
            <p:spPr bwMode="auto">
              <a:xfrm>
                <a:off x="3537" y="923"/>
                <a:ext cx="16" cy="70"/>
              </a:xfrm>
              <a:custGeom>
                <a:avLst/>
                <a:gdLst/>
                <a:ahLst/>
                <a:cxnLst>
                  <a:cxn ang="0">
                    <a:pos x="4" y="57"/>
                  </a:cxn>
                  <a:cxn ang="0">
                    <a:pos x="4" y="57"/>
                  </a:cxn>
                  <a:cxn ang="0">
                    <a:pos x="0" y="37"/>
                  </a:cxn>
                  <a:cxn ang="0">
                    <a:pos x="0" y="21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4" y="0"/>
                  </a:cxn>
                  <a:cxn ang="0">
                    <a:pos x="4" y="4"/>
                  </a:cxn>
                  <a:cxn ang="0">
                    <a:pos x="12" y="21"/>
                  </a:cxn>
                  <a:cxn ang="0">
                    <a:pos x="16" y="45"/>
                  </a:cxn>
                  <a:cxn ang="0">
                    <a:pos x="12" y="66"/>
                  </a:cxn>
                  <a:cxn ang="0">
                    <a:pos x="12" y="66"/>
                  </a:cxn>
                  <a:cxn ang="0">
                    <a:pos x="8" y="70"/>
                  </a:cxn>
                  <a:cxn ang="0">
                    <a:pos x="8" y="66"/>
                  </a:cxn>
                  <a:cxn ang="0">
                    <a:pos x="4" y="57"/>
                  </a:cxn>
                  <a:cxn ang="0">
                    <a:pos x="4" y="57"/>
                  </a:cxn>
                </a:cxnLst>
                <a:rect l="0" t="0" r="r" b="b"/>
                <a:pathLst>
                  <a:path w="16" h="70">
                    <a:moveTo>
                      <a:pt x="4" y="57"/>
                    </a:moveTo>
                    <a:lnTo>
                      <a:pt x="4" y="57"/>
                    </a:lnTo>
                    <a:lnTo>
                      <a:pt x="0" y="37"/>
                    </a:lnTo>
                    <a:lnTo>
                      <a:pt x="0" y="21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12" y="21"/>
                    </a:lnTo>
                    <a:lnTo>
                      <a:pt x="16" y="45"/>
                    </a:lnTo>
                    <a:lnTo>
                      <a:pt x="12" y="66"/>
                    </a:lnTo>
                    <a:lnTo>
                      <a:pt x="12" y="66"/>
                    </a:lnTo>
                    <a:lnTo>
                      <a:pt x="8" y="70"/>
                    </a:lnTo>
                    <a:lnTo>
                      <a:pt x="8" y="66"/>
                    </a:lnTo>
                    <a:lnTo>
                      <a:pt x="4" y="57"/>
                    </a:lnTo>
                    <a:lnTo>
                      <a:pt x="4" y="57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93" name="Freeform 169"/>
              <p:cNvSpPr>
                <a:spLocks/>
              </p:cNvSpPr>
              <p:nvPr/>
            </p:nvSpPr>
            <p:spPr bwMode="auto">
              <a:xfrm>
                <a:off x="3476" y="886"/>
                <a:ext cx="49" cy="41"/>
              </a:xfrm>
              <a:custGeom>
                <a:avLst/>
                <a:gdLst/>
                <a:ahLst/>
                <a:cxnLst>
                  <a:cxn ang="0">
                    <a:pos x="12" y="9"/>
                  </a:cxn>
                  <a:cxn ang="0">
                    <a:pos x="12" y="9"/>
                  </a:cxn>
                  <a:cxn ang="0">
                    <a:pos x="28" y="17"/>
                  </a:cxn>
                  <a:cxn ang="0">
                    <a:pos x="41" y="29"/>
                  </a:cxn>
                  <a:cxn ang="0">
                    <a:pos x="49" y="37"/>
                  </a:cxn>
                  <a:cxn ang="0">
                    <a:pos x="49" y="37"/>
                  </a:cxn>
                  <a:cxn ang="0">
                    <a:pos x="49" y="41"/>
                  </a:cxn>
                  <a:cxn ang="0">
                    <a:pos x="45" y="41"/>
                  </a:cxn>
                  <a:cxn ang="0">
                    <a:pos x="33" y="33"/>
                  </a:cxn>
                  <a:cxn ang="0">
                    <a:pos x="16" y="21"/>
                  </a:cxn>
                  <a:cxn ang="0">
                    <a:pos x="4" y="9"/>
                  </a:cxn>
                  <a:cxn ang="0">
                    <a:pos x="4" y="9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2" y="9"/>
                  </a:cxn>
                  <a:cxn ang="0">
                    <a:pos x="12" y="9"/>
                  </a:cxn>
                </a:cxnLst>
                <a:rect l="0" t="0" r="r" b="b"/>
                <a:pathLst>
                  <a:path w="49" h="41">
                    <a:moveTo>
                      <a:pt x="12" y="9"/>
                    </a:moveTo>
                    <a:lnTo>
                      <a:pt x="12" y="9"/>
                    </a:lnTo>
                    <a:lnTo>
                      <a:pt x="28" y="17"/>
                    </a:lnTo>
                    <a:lnTo>
                      <a:pt x="41" y="29"/>
                    </a:lnTo>
                    <a:lnTo>
                      <a:pt x="49" y="37"/>
                    </a:lnTo>
                    <a:lnTo>
                      <a:pt x="49" y="37"/>
                    </a:lnTo>
                    <a:lnTo>
                      <a:pt x="49" y="41"/>
                    </a:lnTo>
                    <a:lnTo>
                      <a:pt x="45" y="41"/>
                    </a:lnTo>
                    <a:lnTo>
                      <a:pt x="33" y="33"/>
                    </a:lnTo>
                    <a:lnTo>
                      <a:pt x="16" y="21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2" y="9"/>
                    </a:lnTo>
                    <a:lnTo>
                      <a:pt x="12" y="9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94" name="Freeform 170"/>
              <p:cNvSpPr>
                <a:spLocks/>
              </p:cNvSpPr>
              <p:nvPr/>
            </p:nvSpPr>
            <p:spPr bwMode="auto">
              <a:xfrm>
                <a:off x="3537" y="919"/>
                <a:ext cx="33" cy="57"/>
              </a:xfrm>
              <a:custGeom>
                <a:avLst/>
                <a:gdLst/>
                <a:ahLst/>
                <a:cxnLst>
                  <a:cxn ang="0">
                    <a:pos x="25" y="45"/>
                  </a:cxn>
                  <a:cxn ang="0">
                    <a:pos x="25" y="45"/>
                  </a:cxn>
                  <a:cxn ang="0">
                    <a:pos x="12" y="29"/>
                  </a:cxn>
                  <a:cxn ang="0">
                    <a:pos x="4" y="1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6" y="12"/>
                  </a:cxn>
                  <a:cxn ang="0">
                    <a:pos x="29" y="29"/>
                  </a:cxn>
                  <a:cxn ang="0">
                    <a:pos x="33" y="49"/>
                  </a:cxn>
                  <a:cxn ang="0">
                    <a:pos x="33" y="49"/>
                  </a:cxn>
                  <a:cxn ang="0">
                    <a:pos x="33" y="57"/>
                  </a:cxn>
                  <a:cxn ang="0">
                    <a:pos x="29" y="53"/>
                  </a:cxn>
                  <a:cxn ang="0">
                    <a:pos x="25" y="45"/>
                  </a:cxn>
                  <a:cxn ang="0">
                    <a:pos x="25" y="45"/>
                  </a:cxn>
                </a:cxnLst>
                <a:rect l="0" t="0" r="r" b="b"/>
                <a:pathLst>
                  <a:path w="33" h="57">
                    <a:moveTo>
                      <a:pt x="25" y="45"/>
                    </a:moveTo>
                    <a:lnTo>
                      <a:pt x="25" y="45"/>
                    </a:lnTo>
                    <a:lnTo>
                      <a:pt x="12" y="29"/>
                    </a:lnTo>
                    <a:lnTo>
                      <a:pt x="4" y="1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6" y="12"/>
                    </a:lnTo>
                    <a:lnTo>
                      <a:pt x="29" y="29"/>
                    </a:lnTo>
                    <a:lnTo>
                      <a:pt x="33" y="49"/>
                    </a:lnTo>
                    <a:lnTo>
                      <a:pt x="33" y="49"/>
                    </a:lnTo>
                    <a:lnTo>
                      <a:pt x="33" y="57"/>
                    </a:lnTo>
                    <a:lnTo>
                      <a:pt x="29" y="53"/>
                    </a:lnTo>
                    <a:lnTo>
                      <a:pt x="25" y="45"/>
                    </a:lnTo>
                    <a:lnTo>
                      <a:pt x="25" y="45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95" name="Freeform 171"/>
              <p:cNvSpPr>
                <a:spLocks/>
              </p:cNvSpPr>
              <p:nvPr/>
            </p:nvSpPr>
            <p:spPr bwMode="auto">
              <a:xfrm>
                <a:off x="3349" y="989"/>
                <a:ext cx="57" cy="24"/>
              </a:xfrm>
              <a:custGeom>
                <a:avLst/>
                <a:gdLst/>
                <a:ahLst/>
                <a:cxnLst>
                  <a:cxn ang="0">
                    <a:pos x="45" y="16"/>
                  </a:cxn>
                  <a:cxn ang="0">
                    <a:pos x="45" y="16"/>
                  </a:cxn>
                  <a:cxn ang="0">
                    <a:pos x="29" y="8"/>
                  </a:cxn>
                  <a:cxn ang="0">
                    <a:pos x="17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13" y="12"/>
                  </a:cxn>
                  <a:cxn ang="0">
                    <a:pos x="33" y="24"/>
                  </a:cxn>
                  <a:cxn ang="0">
                    <a:pos x="49" y="24"/>
                  </a:cxn>
                  <a:cxn ang="0">
                    <a:pos x="49" y="24"/>
                  </a:cxn>
                  <a:cxn ang="0">
                    <a:pos x="57" y="24"/>
                  </a:cxn>
                  <a:cxn ang="0">
                    <a:pos x="53" y="20"/>
                  </a:cxn>
                  <a:cxn ang="0">
                    <a:pos x="45" y="16"/>
                  </a:cxn>
                  <a:cxn ang="0">
                    <a:pos x="45" y="16"/>
                  </a:cxn>
                </a:cxnLst>
                <a:rect l="0" t="0" r="r" b="b"/>
                <a:pathLst>
                  <a:path w="57" h="24">
                    <a:moveTo>
                      <a:pt x="45" y="16"/>
                    </a:moveTo>
                    <a:lnTo>
                      <a:pt x="45" y="16"/>
                    </a:lnTo>
                    <a:lnTo>
                      <a:pt x="29" y="8"/>
                    </a:lnTo>
                    <a:lnTo>
                      <a:pt x="17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13" y="12"/>
                    </a:lnTo>
                    <a:lnTo>
                      <a:pt x="33" y="24"/>
                    </a:lnTo>
                    <a:lnTo>
                      <a:pt x="49" y="24"/>
                    </a:lnTo>
                    <a:lnTo>
                      <a:pt x="49" y="24"/>
                    </a:lnTo>
                    <a:lnTo>
                      <a:pt x="57" y="24"/>
                    </a:lnTo>
                    <a:lnTo>
                      <a:pt x="53" y="20"/>
                    </a:lnTo>
                    <a:lnTo>
                      <a:pt x="45" y="16"/>
                    </a:lnTo>
                    <a:lnTo>
                      <a:pt x="45" y="16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96" name="Freeform 172"/>
              <p:cNvSpPr>
                <a:spLocks/>
              </p:cNvSpPr>
              <p:nvPr/>
            </p:nvSpPr>
            <p:spPr bwMode="auto">
              <a:xfrm>
                <a:off x="3370" y="1029"/>
                <a:ext cx="57" cy="29"/>
              </a:xfrm>
              <a:custGeom>
                <a:avLst/>
                <a:gdLst/>
                <a:ahLst/>
                <a:cxnLst>
                  <a:cxn ang="0">
                    <a:pos x="45" y="17"/>
                  </a:cxn>
                  <a:cxn ang="0">
                    <a:pos x="45" y="17"/>
                  </a:cxn>
                  <a:cxn ang="0">
                    <a:pos x="28" y="9"/>
                  </a:cxn>
                  <a:cxn ang="0">
                    <a:pos x="16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9"/>
                  </a:cxn>
                  <a:cxn ang="0">
                    <a:pos x="16" y="17"/>
                  </a:cxn>
                  <a:cxn ang="0">
                    <a:pos x="32" y="25"/>
                  </a:cxn>
                  <a:cxn ang="0">
                    <a:pos x="49" y="29"/>
                  </a:cxn>
                  <a:cxn ang="0">
                    <a:pos x="49" y="29"/>
                  </a:cxn>
                  <a:cxn ang="0">
                    <a:pos x="57" y="25"/>
                  </a:cxn>
                  <a:cxn ang="0">
                    <a:pos x="53" y="21"/>
                  </a:cxn>
                  <a:cxn ang="0">
                    <a:pos x="45" y="17"/>
                  </a:cxn>
                  <a:cxn ang="0">
                    <a:pos x="45" y="17"/>
                  </a:cxn>
                </a:cxnLst>
                <a:rect l="0" t="0" r="r" b="b"/>
                <a:pathLst>
                  <a:path w="57" h="29">
                    <a:moveTo>
                      <a:pt x="45" y="17"/>
                    </a:moveTo>
                    <a:lnTo>
                      <a:pt x="45" y="17"/>
                    </a:lnTo>
                    <a:lnTo>
                      <a:pt x="28" y="9"/>
                    </a:lnTo>
                    <a:lnTo>
                      <a:pt x="16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16" y="17"/>
                    </a:lnTo>
                    <a:lnTo>
                      <a:pt x="32" y="25"/>
                    </a:lnTo>
                    <a:lnTo>
                      <a:pt x="49" y="29"/>
                    </a:lnTo>
                    <a:lnTo>
                      <a:pt x="49" y="29"/>
                    </a:lnTo>
                    <a:lnTo>
                      <a:pt x="57" y="25"/>
                    </a:lnTo>
                    <a:lnTo>
                      <a:pt x="53" y="21"/>
                    </a:lnTo>
                    <a:lnTo>
                      <a:pt x="45" y="17"/>
                    </a:lnTo>
                    <a:lnTo>
                      <a:pt x="45" y="17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97" name="Freeform 173"/>
              <p:cNvSpPr>
                <a:spLocks/>
              </p:cNvSpPr>
              <p:nvPr/>
            </p:nvSpPr>
            <p:spPr bwMode="auto">
              <a:xfrm>
                <a:off x="3308" y="1009"/>
                <a:ext cx="66" cy="12"/>
              </a:xfrm>
              <a:custGeom>
                <a:avLst/>
                <a:gdLst/>
                <a:ahLst/>
                <a:cxnLst>
                  <a:cxn ang="0">
                    <a:pos x="13" y="12"/>
                  </a:cxn>
                  <a:cxn ang="0">
                    <a:pos x="13" y="12"/>
                  </a:cxn>
                  <a:cxn ang="0">
                    <a:pos x="33" y="12"/>
                  </a:cxn>
                  <a:cxn ang="0">
                    <a:pos x="49" y="12"/>
                  </a:cxn>
                  <a:cxn ang="0">
                    <a:pos x="62" y="8"/>
                  </a:cxn>
                  <a:cxn ang="0">
                    <a:pos x="62" y="8"/>
                  </a:cxn>
                  <a:cxn ang="0">
                    <a:pos x="66" y="8"/>
                  </a:cxn>
                  <a:cxn ang="0">
                    <a:pos x="62" y="4"/>
                  </a:cxn>
                  <a:cxn ang="0">
                    <a:pos x="45" y="0"/>
                  </a:cxn>
                  <a:cxn ang="0">
                    <a:pos x="25" y="0"/>
                  </a:cxn>
                  <a:cxn ang="0">
                    <a:pos x="9" y="4"/>
                  </a:cxn>
                  <a:cxn ang="0">
                    <a:pos x="9" y="4"/>
                  </a:cxn>
                  <a:cxn ang="0">
                    <a:pos x="0" y="8"/>
                  </a:cxn>
                  <a:cxn ang="0">
                    <a:pos x="5" y="12"/>
                  </a:cxn>
                  <a:cxn ang="0">
                    <a:pos x="13" y="12"/>
                  </a:cxn>
                  <a:cxn ang="0">
                    <a:pos x="13" y="12"/>
                  </a:cxn>
                </a:cxnLst>
                <a:rect l="0" t="0" r="r" b="b"/>
                <a:pathLst>
                  <a:path w="66" h="12">
                    <a:moveTo>
                      <a:pt x="13" y="12"/>
                    </a:moveTo>
                    <a:lnTo>
                      <a:pt x="13" y="12"/>
                    </a:lnTo>
                    <a:lnTo>
                      <a:pt x="33" y="12"/>
                    </a:lnTo>
                    <a:lnTo>
                      <a:pt x="49" y="12"/>
                    </a:lnTo>
                    <a:lnTo>
                      <a:pt x="62" y="8"/>
                    </a:lnTo>
                    <a:lnTo>
                      <a:pt x="62" y="8"/>
                    </a:lnTo>
                    <a:lnTo>
                      <a:pt x="66" y="8"/>
                    </a:lnTo>
                    <a:lnTo>
                      <a:pt x="62" y="4"/>
                    </a:lnTo>
                    <a:lnTo>
                      <a:pt x="45" y="0"/>
                    </a:lnTo>
                    <a:lnTo>
                      <a:pt x="25" y="0"/>
                    </a:lnTo>
                    <a:lnTo>
                      <a:pt x="9" y="4"/>
                    </a:lnTo>
                    <a:lnTo>
                      <a:pt x="9" y="4"/>
                    </a:lnTo>
                    <a:lnTo>
                      <a:pt x="0" y="8"/>
                    </a:lnTo>
                    <a:lnTo>
                      <a:pt x="5" y="12"/>
                    </a:lnTo>
                    <a:lnTo>
                      <a:pt x="13" y="12"/>
                    </a:lnTo>
                    <a:lnTo>
                      <a:pt x="13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98" name="Freeform 174"/>
              <p:cNvSpPr>
                <a:spLocks/>
              </p:cNvSpPr>
              <p:nvPr/>
            </p:nvSpPr>
            <p:spPr bwMode="auto">
              <a:xfrm>
                <a:off x="3370" y="1033"/>
                <a:ext cx="41" cy="49"/>
              </a:xfrm>
              <a:custGeom>
                <a:avLst/>
                <a:gdLst/>
                <a:ahLst/>
                <a:cxnLst>
                  <a:cxn ang="0">
                    <a:pos x="36" y="37"/>
                  </a:cxn>
                  <a:cxn ang="0">
                    <a:pos x="36" y="37"/>
                  </a:cxn>
                  <a:cxn ang="0">
                    <a:pos x="24" y="21"/>
                  </a:cxn>
                  <a:cxn ang="0">
                    <a:pos x="12" y="9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8" y="21"/>
                  </a:cxn>
                  <a:cxn ang="0">
                    <a:pos x="20" y="37"/>
                  </a:cxn>
                  <a:cxn ang="0">
                    <a:pos x="36" y="49"/>
                  </a:cxn>
                  <a:cxn ang="0">
                    <a:pos x="36" y="49"/>
                  </a:cxn>
                  <a:cxn ang="0">
                    <a:pos x="41" y="49"/>
                  </a:cxn>
                  <a:cxn ang="0">
                    <a:pos x="41" y="45"/>
                  </a:cxn>
                  <a:cxn ang="0">
                    <a:pos x="36" y="37"/>
                  </a:cxn>
                  <a:cxn ang="0">
                    <a:pos x="36" y="37"/>
                  </a:cxn>
                </a:cxnLst>
                <a:rect l="0" t="0" r="r" b="b"/>
                <a:pathLst>
                  <a:path w="41" h="49">
                    <a:moveTo>
                      <a:pt x="36" y="37"/>
                    </a:moveTo>
                    <a:lnTo>
                      <a:pt x="36" y="37"/>
                    </a:lnTo>
                    <a:lnTo>
                      <a:pt x="24" y="21"/>
                    </a:lnTo>
                    <a:lnTo>
                      <a:pt x="12" y="9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8" y="21"/>
                    </a:lnTo>
                    <a:lnTo>
                      <a:pt x="20" y="37"/>
                    </a:lnTo>
                    <a:lnTo>
                      <a:pt x="36" y="49"/>
                    </a:lnTo>
                    <a:lnTo>
                      <a:pt x="36" y="49"/>
                    </a:lnTo>
                    <a:lnTo>
                      <a:pt x="41" y="49"/>
                    </a:lnTo>
                    <a:lnTo>
                      <a:pt x="41" y="45"/>
                    </a:lnTo>
                    <a:lnTo>
                      <a:pt x="36" y="37"/>
                    </a:lnTo>
                    <a:lnTo>
                      <a:pt x="36" y="37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199" name="Freeform 175"/>
              <p:cNvSpPr>
                <a:spLocks/>
              </p:cNvSpPr>
              <p:nvPr/>
            </p:nvSpPr>
            <p:spPr bwMode="auto">
              <a:xfrm>
                <a:off x="3325" y="989"/>
                <a:ext cx="53" cy="32"/>
              </a:xfrm>
              <a:custGeom>
                <a:avLst/>
                <a:gdLst/>
                <a:ahLst/>
                <a:cxnLst>
                  <a:cxn ang="0">
                    <a:pos x="8" y="12"/>
                  </a:cxn>
                  <a:cxn ang="0">
                    <a:pos x="8" y="12"/>
                  </a:cxn>
                  <a:cxn ang="0">
                    <a:pos x="24" y="20"/>
                  </a:cxn>
                  <a:cxn ang="0">
                    <a:pos x="37" y="28"/>
                  </a:cxn>
                  <a:cxn ang="0">
                    <a:pos x="49" y="32"/>
                  </a:cxn>
                  <a:cxn ang="0">
                    <a:pos x="49" y="32"/>
                  </a:cxn>
                  <a:cxn ang="0">
                    <a:pos x="53" y="28"/>
                  </a:cxn>
                  <a:cxn ang="0">
                    <a:pos x="53" y="28"/>
                  </a:cxn>
                  <a:cxn ang="0">
                    <a:pos x="41" y="16"/>
                  </a:cxn>
                  <a:cxn ang="0">
                    <a:pos x="20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8"/>
                  </a:cxn>
                  <a:cxn ang="0">
                    <a:pos x="8" y="12"/>
                  </a:cxn>
                  <a:cxn ang="0">
                    <a:pos x="8" y="12"/>
                  </a:cxn>
                </a:cxnLst>
                <a:rect l="0" t="0" r="r" b="b"/>
                <a:pathLst>
                  <a:path w="53" h="32">
                    <a:moveTo>
                      <a:pt x="8" y="12"/>
                    </a:moveTo>
                    <a:lnTo>
                      <a:pt x="8" y="12"/>
                    </a:lnTo>
                    <a:lnTo>
                      <a:pt x="24" y="20"/>
                    </a:lnTo>
                    <a:lnTo>
                      <a:pt x="37" y="28"/>
                    </a:lnTo>
                    <a:lnTo>
                      <a:pt x="49" y="32"/>
                    </a:lnTo>
                    <a:lnTo>
                      <a:pt x="49" y="32"/>
                    </a:lnTo>
                    <a:lnTo>
                      <a:pt x="53" y="28"/>
                    </a:lnTo>
                    <a:lnTo>
                      <a:pt x="53" y="28"/>
                    </a:lnTo>
                    <a:lnTo>
                      <a:pt x="41" y="16"/>
                    </a:lnTo>
                    <a:lnTo>
                      <a:pt x="20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8" y="12"/>
                    </a:lnTo>
                    <a:lnTo>
                      <a:pt x="8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00" name="Freeform 176"/>
              <p:cNvSpPr>
                <a:spLocks/>
              </p:cNvSpPr>
              <p:nvPr/>
            </p:nvSpPr>
            <p:spPr bwMode="auto">
              <a:xfrm>
                <a:off x="3529" y="1038"/>
                <a:ext cx="57" cy="28"/>
              </a:xfrm>
              <a:custGeom>
                <a:avLst/>
                <a:gdLst/>
                <a:ahLst/>
                <a:cxnLst>
                  <a:cxn ang="0">
                    <a:pos x="45" y="16"/>
                  </a:cxn>
                  <a:cxn ang="0">
                    <a:pos x="45" y="16"/>
                  </a:cxn>
                  <a:cxn ang="0">
                    <a:pos x="29" y="8"/>
                  </a:cxn>
                  <a:cxn ang="0">
                    <a:pos x="16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8"/>
                  </a:cxn>
                  <a:cxn ang="0">
                    <a:pos x="16" y="16"/>
                  </a:cxn>
                  <a:cxn ang="0">
                    <a:pos x="33" y="24"/>
                  </a:cxn>
                  <a:cxn ang="0">
                    <a:pos x="49" y="28"/>
                  </a:cxn>
                  <a:cxn ang="0">
                    <a:pos x="49" y="28"/>
                  </a:cxn>
                  <a:cxn ang="0">
                    <a:pos x="57" y="24"/>
                  </a:cxn>
                  <a:cxn ang="0">
                    <a:pos x="53" y="20"/>
                  </a:cxn>
                  <a:cxn ang="0">
                    <a:pos x="45" y="16"/>
                  </a:cxn>
                  <a:cxn ang="0">
                    <a:pos x="45" y="16"/>
                  </a:cxn>
                </a:cxnLst>
                <a:rect l="0" t="0" r="r" b="b"/>
                <a:pathLst>
                  <a:path w="57" h="28">
                    <a:moveTo>
                      <a:pt x="45" y="16"/>
                    </a:moveTo>
                    <a:lnTo>
                      <a:pt x="45" y="16"/>
                    </a:lnTo>
                    <a:lnTo>
                      <a:pt x="29" y="8"/>
                    </a:lnTo>
                    <a:lnTo>
                      <a:pt x="16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16" y="16"/>
                    </a:lnTo>
                    <a:lnTo>
                      <a:pt x="33" y="24"/>
                    </a:lnTo>
                    <a:lnTo>
                      <a:pt x="49" y="28"/>
                    </a:lnTo>
                    <a:lnTo>
                      <a:pt x="49" y="28"/>
                    </a:lnTo>
                    <a:lnTo>
                      <a:pt x="57" y="24"/>
                    </a:lnTo>
                    <a:lnTo>
                      <a:pt x="53" y="20"/>
                    </a:lnTo>
                    <a:lnTo>
                      <a:pt x="45" y="16"/>
                    </a:lnTo>
                    <a:lnTo>
                      <a:pt x="45" y="16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01" name="Freeform 177"/>
              <p:cNvSpPr>
                <a:spLocks/>
              </p:cNvSpPr>
              <p:nvPr/>
            </p:nvSpPr>
            <p:spPr bwMode="auto">
              <a:xfrm>
                <a:off x="3549" y="1082"/>
                <a:ext cx="58" cy="25"/>
              </a:xfrm>
              <a:custGeom>
                <a:avLst/>
                <a:gdLst/>
                <a:ahLst/>
                <a:cxnLst>
                  <a:cxn ang="0">
                    <a:pos x="49" y="17"/>
                  </a:cxn>
                  <a:cxn ang="0">
                    <a:pos x="49" y="17"/>
                  </a:cxn>
                  <a:cxn ang="0">
                    <a:pos x="33" y="9"/>
                  </a:cxn>
                  <a:cxn ang="0">
                    <a:pos x="17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4" y="5"/>
                  </a:cxn>
                  <a:cxn ang="0">
                    <a:pos x="17" y="13"/>
                  </a:cxn>
                  <a:cxn ang="0">
                    <a:pos x="37" y="25"/>
                  </a:cxn>
                  <a:cxn ang="0">
                    <a:pos x="53" y="25"/>
                  </a:cxn>
                  <a:cxn ang="0">
                    <a:pos x="53" y="25"/>
                  </a:cxn>
                  <a:cxn ang="0">
                    <a:pos x="58" y="25"/>
                  </a:cxn>
                  <a:cxn ang="0">
                    <a:pos x="58" y="21"/>
                  </a:cxn>
                  <a:cxn ang="0">
                    <a:pos x="49" y="17"/>
                  </a:cxn>
                  <a:cxn ang="0">
                    <a:pos x="49" y="17"/>
                  </a:cxn>
                </a:cxnLst>
                <a:rect l="0" t="0" r="r" b="b"/>
                <a:pathLst>
                  <a:path w="58" h="25">
                    <a:moveTo>
                      <a:pt x="49" y="17"/>
                    </a:moveTo>
                    <a:lnTo>
                      <a:pt x="49" y="17"/>
                    </a:lnTo>
                    <a:lnTo>
                      <a:pt x="33" y="9"/>
                    </a:lnTo>
                    <a:lnTo>
                      <a:pt x="17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5"/>
                    </a:lnTo>
                    <a:lnTo>
                      <a:pt x="17" y="13"/>
                    </a:lnTo>
                    <a:lnTo>
                      <a:pt x="37" y="25"/>
                    </a:lnTo>
                    <a:lnTo>
                      <a:pt x="53" y="25"/>
                    </a:lnTo>
                    <a:lnTo>
                      <a:pt x="53" y="25"/>
                    </a:lnTo>
                    <a:lnTo>
                      <a:pt x="58" y="25"/>
                    </a:lnTo>
                    <a:lnTo>
                      <a:pt x="58" y="21"/>
                    </a:lnTo>
                    <a:lnTo>
                      <a:pt x="49" y="17"/>
                    </a:lnTo>
                    <a:lnTo>
                      <a:pt x="49" y="17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02" name="Freeform 178"/>
              <p:cNvSpPr>
                <a:spLocks/>
              </p:cNvSpPr>
              <p:nvPr/>
            </p:nvSpPr>
            <p:spPr bwMode="auto">
              <a:xfrm>
                <a:off x="3586" y="993"/>
                <a:ext cx="61" cy="16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29" y="16"/>
                  </a:cxn>
                  <a:cxn ang="0">
                    <a:pos x="45" y="12"/>
                  </a:cxn>
                  <a:cxn ang="0">
                    <a:pos x="57" y="12"/>
                  </a:cxn>
                  <a:cxn ang="0">
                    <a:pos x="57" y="12"/>
                  </a:cxn>
                  <a:cxn ang="0">
                    <a:pos x="61" y="8"/>
                  </a:cxn>
                  <a:cxn ang="0">
                    <a:pos x="57" y="4"/>
                  </a:cxn>
                  <a:cxn ang="0">
                    <a:pos x="41" y="4"/>
                  </a:cxn>
                  <a:cxn ang="0">
                    <a:pos x="21" y="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8"/>
                  </a:cxn>
                  <a:cxn ang="0">
                    <a:pos x="0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1" h="16">
                    <a:moveTo>
                      <a:pt x="12" y="12"/>
                    </a:moveTo>
                    <a:lnTo>
                      <a:pt x="12" y="12"/>
                    </a:lnTo>
                    <a:lnTo>
                      <a:pt x="29" y="16"/>
                    </a:lnTo>
                    <a:lnTo>
                      <a:pt x="45" y="12"/>
                    </a:lnTo>
                    <a:lnTo>
                      <a:pt x="57" y="12"/>
                    </a:lnTo>
                    <a:lnTo>
                      <a:pt x="57" y="12"/>
                    </a:lnTo>
                    <a:lnTo>
                      <a:pt x="61" y="8"/>
                    </a:lnTo>
                    <a:lnTo>
                      <a:pt x="57" y="4"/>
                    </a:lnTo>
                    <a:lnTo>
                      <a:pt x="41" y="4"/>
                    </a:lnTo>
                    <a:lnTo>
                      <a:pt x="21" y="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0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03" name="Freeform 179"/>
              <p:cNvSpPr>
                <a:spLocks/>
              </p:cNvSpPr>
              <p:nvPr/>
            </p:nvSpPr>
            <p:spPr bwMode="auto">
              <a:xfrm>
                <a:off x="3549" y="1082"/>
                <a:ext cx="41" cy="49"/>
              </a:xfrm>
              <a:custGeom>
                <a:avLst/>
                <a:gdLst/>
                <a:ahLst/>
                <a:cxnLst>
                  <a:cxn ang="0">
                    <a:pos x="37" y="37"/>
                  </a:cxn>
                  <a:cxn ang="0">
                    <a:pos x="37" y="37"/>
                  </a:cxn>
                  <a:cxn ang="0">
                    <a:pos x="25" y="21"/>
                  </a:cxn>
                  <a:cxn ang="0">
                    <a:pos x="17" y="13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9" y="21"/>
                  </a:cxn>
                  <a:cxn ang="0">
                    <a:pos x="25" y="41"/>
                  </a:cxn>
                  <a:cxn ang="0">
                    <a:pos x="37" y="49"/>
                  </a:cxn>
                  <a:cxn ang="0">
                    <a:pos x="37" y="49"/>
                  </a:cxn>
                  <a:cxn ang="0">
                    <a:pos x="41" y="49"/>
                  </a:cxn>
                  <a:cxn ang="0">
                    <a:pos x="41" y="45"/>
                  </a:cxn>
                  <a:cxn ang="0">
                    <a:pos x="37" y="37"/>
                  </a:cxn>
                  <a:cxn ang="0">
                    <a:pos x="37" y="37"/>
                  </a:cxn>
                </a:cxnLst>
                <a:rect l="0" t="0" r="r" b="b"/>
                <a:pathLst>
                  <a:path w="41" h="49">
                    <a:moveTo>
                      <a:pt x="37" y="37"/>
                    </a:moveTo>
                    <a:lnTo>
                      <a:pt x="37" y="37"/>
                    </a:lnTo>
                    <a:lnTo>
                      <a:pt x="25" y="21"/>
                    </a:lnTo>
                    <a:lnTo>
                      <a:pt x="17" y="13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9" y="21"/>
                    </a:lnTo>
                    <a:lnTo>
                      <a:pt x="25" y="41"/>
                    </a:lnTo>
                    <a:lnTo>
                      <a:pt x="37" y="49"/>
                    </a:lnTo>
                    <a:lnTo>
                      <a:pt x="37" y="49"/>
                    </a:lnTo>
                    <a:lnTo>
                      <a:pt x="41" y="49"/>
                    </a:lnTo>
                    <a:lnTo>
                      <a:pt x="41" y="45"/>
                    </a:lnTo>
                    <a:lnTo>
                      <a:pt x="37" y="37"/>
                    </a:lnTo>
                    <a:lnTo>
                      <a:pt x="37" y="37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04" name="Freeform 180"/>
              <p:cNvSpPr>
                <a:spLocks/>
              </p:cNvSpPr>
              <p:nvPr/>
            </p:nvSpPr>
            <p:spPr bwMode="auto">
              <a:xfrm>
                <a:off x="3382" y="1246"/>
                <a:ext cx="53" cy="28"/>
              </a:xfrm>
              <a:custGeom>
                <a:avLst/>
                <a:gdLst/>
                <a:ahLst/>
                <a:cxnLst>
                  <a:cxn ang="0">
                    <a:pos x="8" y="12"/>
                  </a:cxn>
                  <a:cxn ang="0">
                    <a:pos x="8" y="12"/>
                  </a:cxn>
                  <a:cxn ang="0">
                    <a:pos x="24" y="20"/>
                  </a:cxn>
                  <a:cxn ang="0">
                    <a:pos x="37" y="28"/>
                  </a:cxn>
                  <a:cxn ang="0">
                    <a:pos x="49" y="28"/>
                  </a:cxn>
                  <a:cxn ang="0">
                    <a:pos x="49" y="28"/>
                  </a:cxn>
                  <a:cxn ang="0">
                    <a:pos x="53" y="28"/>
                  </a:cxn>
                  <a:cxn ang="0">
                    <a:pos x="53" y="24"/>
                  </a:cxn>
                  <a:cxn ang="0">
                    <a:pos x="41" y="16"/>
                  </a:cxn>
                  <a:cxn ang="0">
                    <a:pos x="20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8" y="12"/>
                  </a:cxn>
                  <a:cxn ang="0">
                    <a:pos x="8" y="12"/>
                  </a:cxn>
                </a:cxnLst>
                <a:rect l="0" t="0" r="r" b="b"/>
                <a:pathLst>
                  <a:path w="53" h="28">
                    <a:moveTo>
                      <a:pt x="8" y="12"/>
                    </a:moveTo>
                    <a:lnTo>
                      <a:pt x="8" y="12"/>
                    </a:lnTo>
                    <a:lnTo>
                      <a:pt x="24" y="20"/>
                    </a:lnTo>
                    <a:lnTo>
                      <a:pt x="37" y="28"/>
                    </a:lnTo>
                    <a:lnTo>
                      <a:pt x="49" y="28"/>
                    </a:lnTo>
                    <a:lnTo>
                      <a:pt x="49" y="28"/>
                    </a:lnTo>
                    <a:lnTo>
                      <a:pt x="53" y="28"/>
                    </a:lnTo>
                    <a:lnTo>
                      <a:pt x="53" y="24"/>
                    </a:lnTo>
                    <a:lnTo>
                      <a:pt x="41" y="16"/>
                    </a:lnTo>
                    <a:lnTo>
                      <a:pt x="20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8" y="12"/>
                    </a:lnTo>
                    <a:lnTo>
                      <a:pt x="8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05" name="Freeform 181"/>
              <p:cNvSpPr>
                <a:spLocks/>
              </p:cNvSpPr>
              <p:nvPr/>
            </p:nvSpPr>
            <p:spPr bwMode="auto">
              <a:xfrm>
                <a:off x="3349" y="1336"/>
                <a:ext cx="66" cy="16"/>
              </a:xfrm>
              <a:custGeom>
                <a:avLst/>
                <a:gdLst/>
                <a:ahLst/>
                <a:cxnLst>
                  <a:cxn ang="0">
                    <a:pos x="17" y="12"/>
                  </a:cxn>
                  <a:cxn ang="0">
                    <a:pos x="17" y="12"/>
                  </a:cxn>
                  <a:cxn ang="0">
                    <a:pos x="33" y="16"/>
                  </a:cxn>
                  <a:cxn ang="0">
                    <a:pos x="49" y="12"/>
                  </a:cxn>
                  <a:cxn ang="0">
                    <a:pos x="62" y="12"/>
                  </a:cxn>
                  <a:cxn ang="0">
                    <a:pos x="62" y="12"/>
                  </a:cxn>
                  <a:cxn ang="0">
                    <a:pos x="66" y="8"/>
                  </a:cxn>
                  <a:cxn ang="0">
                    <a:pos x="62" y="4"/>
                  </a:cxn>
                  <a:cxn ang="0">
                    <a:pos x="45" y="4"/>
                  </a:cxn>
                  <a:cxn ang="0">
                    <a:pos x="25" y="0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0" y="8"/>
                  </a:cxn>
                  <a:cxn ang="0">
                    <a:pos x="4" y="12"/>
                  </a:cxn>
                  <a:cxn ang="0">
                    <a:pos x="17" y="12"/>
                  </a:cxn>
                  <a:cxn ang="0">
                    <a:pos x="17" y="12"/>
                  </a:cxn>
                </a:cxnLst>
                <a:rect l="0" t="0" r="r" b="b"/>
                <a:pathLst>
                  <a:path w="66" h="16">
                    <a:moveTo>
                      <a:pt x="17" y="12"/>
                    </a:moveTo>
                    <a:lnTo>
                      <a:pt x="17" y="12"/>
                    </a:lnTo>
                    <a:lnTo>
                      <a:pt x="33" y="16"/>
                    </a:lnTo>
                    <a:lnTo>
                      <a:pt x="49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6" y="8"/>
                    </a:lnTo>
                    <a:lnTo>
                      <a:pt x="62" y="4"/>
                    </a:lnTo>
                    <a:lnTo>
                      <a:pt x="45" y="4"/>
                    </a:lnTo>
                    <a:lnTo>
                      <a:pt x="25" y="0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17" y="12"/>
                    </a:lnTo>
                    <a:lnTo>
                      <a:pt x="17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06" name="Freeform 182"/>
              <p:cNvSpPr>
                <a:spLocks/>
              </p:cNvSpPr>
              <p:nvPr/>
            </p:nvSpPr>
            <p:spPr bwMode="auto">
              <a:xfrm>
                <a:off x="3366" y="1315"/>
                <a:ext cx="53" cy="33"/>
              </a:xfrm>
              <a:custGeom>
                <a:avLst/>
                <a:gdLst/>
                <a:ahLst/>
                <a:cxnLst>
                  <a:cxn ang="0">
                    <a:pos x="8" y="13"/>
                  </a:cxn>
                  <a:cxn ang="0">
                    <a:pos x="8" y="13"/>
                  </a:cxn>
                  <a:cxn ang="0">
                    <a:pos x="24" y="21"/>
                  </a:cxn>
                  <a:cxn ang="0">
                    <a:pos x="36" y="29"/>
                  </a:cxn>
                  <a:cxn ang="0">
                    <a:pos x="53" y="33"/>
                  </a:cxn>
                  <a:cxn ang="0">
                    <a:pos x="53" y="33"/>
                  </a:cxn>
                  <a:cxn ang="0">
                    <a:pos x="53" y="33"/>
                  </a:cxn>
                  <a:cxn ang="0">
                    <a:pos x="53" y="29"/>
                  </a:cxn>
                  <a:cxn ang="0">
                    <a:pos x="40" y="17"/>
                  </a:cxn>
                  <a:cxn ang="0">
                    <a:pos x="20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8"/>
                  </a:cxn>
                  <a:cxn ang="0">
                    <a:pos x="8" y="13"/>
                  </a:cxn>
                  <a:cxn ang="0">
                    <a:pos x="8" y="13"/>
                  </a:cxn>
                </a:cxnLst>
                <a:rect l="0" t="0" r="r" b="b"/>
                <a:pathLst>
                  <a:path w="53" h="33">
                    <a:moveTo>
                      <a:pt x="8" y="13"/>
                    </a:moveTo>
                    <a:lnTo>
                      <a:pt x="8" y="13"/>
                    </a:lnTo>
                    <a:lnTo>
                      <a:pt x="24" y="21"/>
                    </a:lnTo>
                    <a:lnTo>
                      <a:pt x="36" y="29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33"/>
                    </a:lnTo>
                    <a:lnTo>
                      <a:pt x="53" y="29"/>
                    </a:lnTo>
                    <a:lnTo>
                      <a:pt x="40" y="17"/>
                    </a:lnTo>
                    <a:lnTo>
                      <a:pt x="20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8" y="13"/>
                    </a:lnTo>
                    <a:lnTo>
                      <a:pt x="8" y="1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07" name="Freeform 183"/>
              <p:cNvSpPr>
                <a:spLocks/>
              </p:cNvSpPr>
              <p:nvPr/>
            </p:nvSpPr>
            <p:spPr bwMode="auto">
              <a:xfrm>
                <a:off x="3529" y="1152"/>
                <a:ext cx="29" cy="61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20" y="29"/>
                  </a:cxn>
                  <a:cxn ang="0">
                    <a:pos x="29" y="45"/>
                  </a:cxn>
                  <a:cxn ang="0">
                    <a:pos x="29" y="57"/>
                  </a:cxn>
                  <a:cxn ang="0">
                    <a:pos x="29" y="57"/>
                  </a:cxn>
                  <a:cxn ang="0">
                    <a:pos x="29" y="61"/>
                  </a:cxn>
                  <a:cxn ang="0">
                    <a:pos x="24" y="61"/>
                  </a:cxn>
                  <a:cxn ang="0">
                    <a:pos x="16" y="45"/>
                  </a:cxn>
                  <a:cxn ang="0">
                    <a:pos x="4" y="24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4" y="0"/>
                  </a:cxn>
                  <a:cxn ang="0">
                    <a:pos x="4" y="4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29" h="61">
                    <a:moveTo>
                      <a:pt x="12" y="12"/>
                    </a:moveTo>
                    <a:lnTo>
                      <a:pt x="12" y="12"/>
                    </a:lnTo>
                    <a:lnTo>
                      <a:pt x="20" y="29"/>
                    </a:lnTo>
                    <a:lnTo>
                      <a:pt x="29" y="45"/>
                    </a:lnTo>
                    <a:lnTo>
                      <a:pt x="29" y="57"/>
                    </a:lnTo>
                    <a:lnTo>
                      <a:pt x="29" y="57"/>
                    </a:lnTo>
                    <a:lnTo>
                      <a:pt x="29" y="61"/>
                    </a:lnTo>
                    <a:lnTo>
                      <a:pt x="24" y="61"/>
                    </a:lnTo>
                    <a:lnTo>
                      <a:pt x="16" y="45"/>
                    </a:lnTo>
                    <a:lnTo>
                      <a:pt x="4" y="2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08" name="Freeform 184"/>
              <p:cNvSpPr>
                <a:spLocks/>
              </p:cNvSpPr>
              <p:nvPr/>
            </p:nvSpPr>
            <p:spPr bwMode="auto">
              <a:xfrm>
                <a:off x="3468" y="1091"/>
                <a:ext cx="12" cy="69"/>
              </a:xfrm>
              <a:custGeom>
                <a:avLst/>
                <a:gdLst/>
                <a:ahLst/>
                <a:cxnLst>
                  <a:cxn ang="0">
                    <a:pos x="4" y="57"/>
                  </a:cxn>
                  <a:cxn ang="0">
                    <a:pos x="4" y="57"/>
                  </a:cxn>
                  <a:cxn ang="0">
                    <a:pos x="0" y="36"/>
                  </a:cxn>
                  <a:cxn ang="0">
                    <a:pos x="0" y="2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8" y="20"/>
                  </a:cxn>
                  <a:cxn ang="0">
                    <a:pos x="12" y="45"/>
                  </a:cxn>
                  <a:cxn ang="0">
                    <a:pos x="12" y="65"/>
                  </a:cxn>
                  <a:cxn ang="0">
                    <a:pos x="12" y="65"/>
                  </a:cxn>
                  <a:cxn ang="0">
                    <a:pos x="8" y="69"/>
                  </a:cxn>
                  <a:cxn ang="0">
                    <a:pos x="4" y="69"/>
                  </a:cxn>
                  <a:cxn ang="0">
                    <a:pos x="4" y="57"/>
                  </a:cxn>
                  <a:cxn ang="0">
                    <a:pos x="4" y="57"/>
                  </a:cxn>
                </a:cxnLst>
                <a:rect l="0" t="0" r="r" b="b"/>
                <a:pathLst>
                  <a:path w="12" h="69">
                    <a:moveTo>
                      <a:pt x="4" y="57"/>
                    </a:moveTo>
                    <a:lnTo>
                      <a:pt x="4" y="57"/>
                    </a:lnTo>
                    <a:lnTo>
                      <a:pt x="0" y="36"/>
                    </a:lnTo>
                    <a:lnTo>
                      <a:pt x="0" y="2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8" y="20"/>
                    </a:lnTo>
                    <a:lnTo>
                      <a:pt x="12" y="45"/>
                    </a:lnTo>
                    <a:lnTo>
                      <a:pt x="12" y="65"/>
                    </a:lnTo>
                    <a:lnTo>
                      <a:pt x="12" y="65"/>
                    </a:lnTo>
                    <a:lnTo>
                      <a:pt x="8" y="69"/>
                    </a:lnTo>
                    <a:lnTo>
                      <a:pt x="4" y="69"/>
                    </a:lnTo>
                    <a:lnTo>
                      <a:pt x="4" y="57"/>
                    </a:lnTo>
                    <a:lnTo>
                      <a:pt x="4" y="5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09" name="Freeform 185"/>
              <p:cNvSpPr>
                <a:spLocks/>
              </p:cNvSpPr>
              <p:nvPr/>
            </p:nvSpPr>
            <p:spPr bwMode="auto">
              <a:xfrm>
                <a:off x="3411" y="1087"/>
                <a:ext cx="28" cy="57"/>
              </a:xfrm>
              <a:custGeom>
                <a:avLst/>
                <a:gdLst/>
                <a:ahLst/>
                <a:cxnLst>
                  <a:cxn ang="0">
                    <a:pos x="12" y="8"/>
                  </a:cxn>
                  <a:cxn ang="0">
                    <a:pos x="12" y="8"/>
                  </a:cxn>
                  <a:cxn ang="0">
                    <a:pos x="20" y="24"/>
                  </a:cxn>
                  <a:cxn ang="0">
                    <a:pos x="28" y="40"/>
                  </a:cxn>
                  <a:cxn ang="0">
                    <a:pos x="28" y="57"/>
                  </a:cxn>
                  <a:cxn ang="0">
                    <a:pos x="28" y="57"/>
                  </a:cxn>
                  <a:cxn ang="0">
                    <a:pos x="28" y="57"/>
                  </a:cxn>
                  <a:cxn ang="0">
                    <a:pos x="24" y="57"/>
                  </a:cxn>
                  <a:cxn ang="0">
                    <a:pos x="16" y="44"/>
                  </a:cxn>
                  <a:cxn ang="0">
                    <a:pos x="4" y="2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4" y="0"/>
                  </a:cxn>
                  <a:cxn ang="0">
                    <a:pos x="8" y="0"/>
                  </a:cxn>
                  <a:cxn ang="0">
                    <a:pos x="12" y="8"/>
                  </a:cxn>
                  <a:cxn ang="0">
                    <a:pos x="12" y="8"/>
                  </a:cxn>
                </a:cxnLst>
                <a:rect l="0" t="0" r="r" b="b"/>
                <a:pathLst>
                  <a:path w="28" h="57">
                    <a:moveTo>
                      <a:pt x="12" y="8"/>
                    </a:moveTo>
                    <a:lnTo>
                      <a:pt x="12" y="8"/>
                    </a:lnTo>
                    <a:lnTo>
                      <a:pt x="20" y="24"/>
                    </a:lnTo>
                    <a:lnTo>
                      <a:pt x="28" y="40"/>
                    </a:lnTo>
                    <a:lnTo>
                      <a:pt x="28" y="57"/>
                    </a:lnTo>
                    <a:lnTo>
                      <a:pt x="28" y="57"/>
                    </a:lnTo>
                    <a:lnTo>
                      <a:pt x="28" y="57"/>
                    </a:lnTo>
                    <a:lnTo>
                      <a:pt x="24" y="57"/>
                    </a:lnTo>
                    <a:lnTo>
                      <a:pt x="16" y="44"/>
                    </a:lnTo>
                    <a:lnTo>
                      <a:pt x="4" y="24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4" y="0"/>
                    </a:lnTo>
                    <a:lnTo>
                      <a:pt x="8" y="0"/>
                    </a:lnTo>
                    <a:lnTo>
                      <a:pt x="12" y="8"/>
                    </a:lnTo>
                    <a:lnTo>
                      <a:pt x="12" y="8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10" name="Freeform 186"/>
              <p:cNvSpPr>
                <a:spLocks/>
              </p:cNvSpPr>
              <p:nvPr/>
            </p:nvSpPr>
            <p:spPr bwMode="auto">
              <a:xfrm>
                <a:off x="3480" y="1221"/>
                <a:ext cx="45" cy="58"/>
              </a:xfrm>
              <a:custGeom>
                <a:avLst/>
                <a:gdLst/>
                <a:ahLst/>
                <a:cxnLst>
                  <a:cxn ang="0">
                    <a:pos x="8" y="41"/>
                  </a:cxn>
                  <a:cxn ang="0">
                    <a:pos x="8" y="41"/>
                  </a:cxn>
                  <a:cxn ang="0">
                    <a:pos x="20" y="25"/>
                  </a:cxn>
                  <a:cxn ang="0">
                    <a:pos x="33" y="13"/>
                  </a:cxn>
                  <a:cxn ang="0">
                    <a:pos x="41" y="0"/>
                  </a:cxn>
                  <a:cxn ang="0">
                    <a:pos x="41" y="0"/>
                  </a:cxn>
                  <a:cxn ang="0">
                    <a:pos x="45" y="0"/>
                  </a:cxn>
                  <a:cxn ang="0">
                    <a:pos x="45" y="4"/>
                  </a:cxn>
                  <a:cxn ang="0">
                    <a:pos x="37" y="21"/>
                  </a:cxn>
                  <a:cxn ang="0">
                    <a:pos x="20" y="41"/>
                  </a:cxn>
                  <a:cxn ang="0">
                    <a:pos x="8" y="53"/>
                  </a:cxn>
                  <a:cxn ang="0">
                    <a:pos x="8" y="53"/>
                  </a:cxn>
                  <a:cxn ang="0">
                    <a:pos x="0" y="58"/>
                  </a:cxn>
                  <a:cxn ang="0">
                    <a:pos x="4" y="53"/>
                  </a:cxn>
                  <a:cxn ang="0">
                    <a:pos x="8" y="41"/>
                  </a:cxn>
                  <a:cxn ang="0">
                    <a:pos x="8" y="41"/>
                  </a:cxn>
                </a:cxnLst>
                <a:rect l="0" t="0" r="r" b="b"/>
                <a:pathLst>
                  <a:path w="45" h="58">
                    <a:moveTo>
                      <a:pt x="8" y="41"/>
                    </a:moveTo>
                    <a:lnTo>
                      <a:pt x="8" y="41"/>
                    </a:lnTo>
                    <a:lnTo>
                      <a:pt x="20" y="25"/>
                    </a:lnTo>
                    <a:lnTo>
                      <a:pt x="33" y="13"/>
                    </a:lnTo>
                    <a:lnTo>
                      <a:pt x="41" y="0"/>
                    </a:lnTo>
                    <a:lnTo>
                      <a:pt x="41" y="0"/>
                    </a:lnTo>
                    <a:lnTo>
                      <a:pt x="45" y="0"/>
                    </a:lnTo>
                    <a:lnTo>
                      <a:pt x="45" y="4"/>
                    </a:lnTo>
                    <a:lnTo>
                      <a:pt x="37" y="21"/>
                    </a:lnTo>
                    <a:lnTo>
                      <a:pt x="20" y="41"/>
                    </a:lnTo>
                    <a:lnTo>
                      <a:pt x="8" y="53"/>
                    </a:lnTo>
                    <a:lnTo>
                      <a:pt x="8" y="53"/>
                    </a:lnTo>
                    <a:lnTo>
                      <a:pt x="0" y="58"/>
                    </a:lnTo>
                    <a:lnTo>
                      <a:pt x="4" y="53"/>
                    </a:lnTo>
                    <a:lnTo>
                      <a:pt x="8" y="41"/>
                    </a:lnTo>
                    <a:lnTo>
                      <a:pt x="8" y="4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11" name="Freeform 187"/>
              <p:cNvSpPr>
                <a:spLocks/>
              </p:cNvSpPr>
              <p:nvPr/>
            </p:nvSpPr>
            <p:spPr bwMode="auto">
              <a:xfrm>
                <a:off x="3390" y="1107"/>
                <a:ext cx="49" cy="37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12" y="4"/>
                  </a:cxn>
                  <a:cxn ang="0">
                    <a:pos x="29" y="12"/>
                  </a:cxn>
                  <a:cxn ang="0">
                    <a:pos x="41" y="24"/>
                  </a:cxn>
                  <a:cxn ang="0">
                    <a:pos x="49" y="33"/>
                  </a:cxn>
                  <a:cxn ang="0">
                    <a:pos x="49" y="33"/>
                  </a:cxn>
                  <a:cxn ang="0">
                    <a:pos x="49" y="37"/>
                  </a:cxn>
                  <a:cxn ang="0">
                    <a:pos x="45" y="37"/>
                  </a:cxn>
                  <a:cxn ang="0">
                    <a:pos x="33" y="33"/>
                  </a:cxn>
                  <a:cxn ang="0">
                    <a:pos x="12" y="2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2" y="4"/>
                  </a:cxn>
                  <a:cxn ang="0">
                    <a:pos x="12" y="4"/>
                  </a:cxn>
                </a:cxnLst>
                <a:rect l="0" t="0" r="r" b="b"/>
                <a:pathLst>
                  <a:path w="49" h="37">
                    <a:moveTo>
                      <a:pt x="12" y="4"/>
                    </a:moveTo>
                    <a:lnTo>
                      <a:pt x="12" y="4"/>
                    </a:lnTo>
                    <a:lnTo>
                      <a:pt x="29" y="12"/>
                    </a:lnTo>
                    <a:lnTo>
                      <a:pt x="41" y="24"/>
                    </a:lnTo>
                    <a:lnTo>
                      <a:pt x="49" y="33"/>
                    </a:lnTo>
                    <a:lnTo>
                      <a:pt x="49" y="33"/>
                    </a:lnTo>
                    <a:lnTo>
                      <a:pt x="49" y="37"/>
                    </a:lnTo>
                    <a:lnTo>
                      <a:pt x="45" y="37"/>
                    </a:lnTo>
                    <a:lnTo>
                      <a:pt x="33" y="33"/>
                    </a:lnTo>
                    <a:lnTo>
                      <a:pt x="12" y="2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2" y="4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12" name="Freeform 188"/>
              <p:cNvSpPr>
                <a:spLocks/>
              </p:cNvSpPr>
              <p:nvPr/>
            </p:nvSpPr>
            <p:spPr bwMode="auto">
              <a:xfrm>
                <a:off x="3521" y="1189"/>
                <a:ext cx="20" cy="73"/>
              </a:xfrm>
              <a:custGeom>
                <a:avLst/>
                <a:gdLst/>
                <a:ahLst/>
                <a:cxnLst>
                  <a:cxn ang="0">
                    <a:pos x="4" y="57"/>
                  </a:cxn>
                  <a:cxn ang="0">
                    <a:pos x="4" y="57"/>
                  </a:cxn>
                  <a:cxn ang="0">
                    <a:pos x="4" y="36"/>
                  </a:cxn>
                  <a:cxn ang="0">
                    <a:pos x="8" y="20"/>
                  </a:cxn>
                  <a:cxn ang="0">
                    <a:pos x="16" y="4"/>
                  </a:cxn>
                  <a:cxn ang="0">
                    <a:pos x="16" y="4"/>
                  </a:cxn>
                  <a:cxn ang="0">
                    <a:pos x="16" y="0"/>
                  </a:cxn>
                  <a:cxn ang="0">
                    <a:pos x="20" y="4"/>
                  </a:cxn>
                  <a:cxn ang="0">
                    <a:pos x="20" y="24"/>
                  </a:cxn>
                  <a:cxn ang="0">
                    <a:pos x="16" y="49"/>
                  </a:cxn>
                  <a:cxn ang="0">
                    <a:pos x="8" y="65"/>
                  </a:cxn>
                  <a:cxn ang="0">
                    <a:pos x="8" y="65"/>
                  </a:cxn>
                  <a:cxn ang="0">
                    <a:pos x="4" y="73"/>
                  </a:cxn>
                  <a:cxn ang="0">
                    <a:pos x="0" y="69"/>
                  </a:cxn>
                  <a:cxn ang="0">
                    <a:pos x="4" y="57"/>
                  </a:cxn>
                  <a:cxn ang="0">
                    <a:pos x="4" y="57"/>
                  </a:cxn>
                </a:cxnLst>
                <a:rect l="0" t="0" r="r" b="b"/>
                <a:pathLst>
                  <a:path w="20" h="73">
                    <a:moveTo>
                      <a:pt x="4" y="57"/>
                    </a:moveTo>
                    <a:lnTo>
                      <a:pt x="4" y="57"/>
                    </a:lnTo>
                    <a:lnTo>
                      <a:pt x="4" y="36"/>
                    </a:lnTo>
                    <a:lnTo>
                      <a:pt x="8" y="20"/>
                    </a:lnTo>
                    <a:lnTo>
                      <a:pt x="16" y="4"/>
                    </a:lnTo>
                    <a:lnTo>
                      <a:pt x="16" y="4"/>
                    </a:lnTo>
                    <a:lnTo>
                      <a:pt x="16" y="0"/>
                    </a:lnTo>
                    <a:lnTo>
                      <a:pt x="20" y="4"/>
                    </a:lnTo>
                    <a:lnTo>
                      <a:pt x="20" y="24"/>
                    </a:lnTo>
                    <a:lnTo>
                      <a:pt x="16" y="49"/>
                    </a:lnTo>
                    <a:lnTo>
                      <a:pt x="8" y="65"/>
                    </a:lnTo>
                    <a:lnTo>
                      <a:pt x="8" y="65"/>
                    </a:lnTo>
                    <a:lnTo>
                      <a:pt x="4" y="73"/>
                    </a:lnTo>
                    <a:lnTo>
                      <a:pt x="0" y="69"/>
                    </a:lnTo>
                    <a:lnTo>
                      <a:pt x="4" y="57"/>
                    </a:lnTo>
                    <a:lnTo>
                      <a:pt x="4" y="5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13" name="Freeform 189"/>
              <p:cNvSpPr>
                <a:spLocks/>
              </p:cNvSpPr>
              <p:nvPr/>
            </p:nvSpPr>
            <p:spPr bwMode="auto">
              <a:xfrm>
                <a:off x="3308" y="1340"/>
                <a:ext cx="41" cy="57"/>
              </a:xfrm>
              <a:custGeom>
                <a:avLst/>
                <a:gdLst/>
                <a:ahLst/>
                <a:cxnLst>
                  <a:cxn ang="0">
                    <a:pos x="5" y="41"/>
                  </a:cxn>
                  <a:cxn ang="0">
                    <a:pos x="5" y="41"/>
                  </a:cxn>
                  <a:cxn ang="0">
                    <a:pos x="17" y="24"/>
                  </a:cxn>
                  <a:cxn ang="0">
                    <a:pos x="29" y="8"/>
                  </a:cxn>
                  <a:cxn ang="0">
                    <a:pos x="37" y="0"/>
                  </a:cxn>
                  <a:cxn ang="0">
                    <a:pos x="37" y="0"/>
                  </a:cxn>
                  <a:cxn ang="0">
                    <a:pos x="41" y="0"/>
                  </a:cxn>
                  <a:cxn ang="0">
                    <a:pos x="41" y="4"/>
                  </a:cxn>
                  <a:cxn ang="0">
                    <a:pos x="33" y="20"/>
                  </a:cxn>
                  <a:cxn ang="0">
                    <a:pos x="21" y="41"/>
                  </a:cxn>
                  <a:cxn ang="0">
                    <a:pos x="9" y="53"/>
                  </a:cxn>
                  <a:cxn ang="0">
                    <a:pos x="9" y="53"/>
                  </a:cxn>
                  <a:cxn ang="0">
                    <a:pos x="0" y="57"/>
                  </a:cxn>
                  <a:cxn ang="0">
                    <a:pos x="0" y="53"/>
                  </a:cxn>
                  <a:cxn ang="0">
                    <a:pos x="5" y="41"/>
                  </a:cxn>
                  <a:cxn ang="0">
                    <a:pos x="5" y="41"/>
                  </a:cxn>
                </a:cxnLst>
                <a:rect l="0" t="0" r="r" b="b"/>
                <a:pathLst>
                  <a:path w="41" h="57">
                    <a:moveTo>
                      <a:pt x="5" y="41"/>
                    </a:moveTo>
                    <a:lnTo>
                      <a:pt x="5" y="41"/>
                    </a:lnTo>
                    <a:lnTo>
                      <a:pt x="17" y="24"/>
                    </a:lnTo>
                    <a:lnTo>
                      <a:pt x="29" y="8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41" y="0"/>
                    </a:lnTo>
                    <a:lnTo>
                      <a:pt x="41" y="4"/>
                    </a:lnTo>
                    <a:lnTo>
                      <a:pt x="33" y="20"/>
                    </a:lnTo>
                    <a:lnTo>
                      <a:pt x="21" y="41"/>
                    </a:lnTo>
                    <a:lnTo>
                      <a:pt x="9" y="53"/>
                    </a:lnTo>
                    <a:lnTo>
                      <a:pt x="9" y="53"/>
                    </a:lnTo>
                    <a:lnTo>
                      <a:pt x="0" y="57"/>
                    </a:lnTo>
                    <a:lnTo>
                      <a:pt x="0" y="53"/>
                    </a:lnTo>
                    <a:lnTo>
                      <a:pt x="5" y="41"/>
                    </a:lnTo>
                    <a:lnTo>
                      <a:pt x="5" y="41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14" name="Freeform 190"/>
              <p:cNvSpPr>
                <a:spLocks/>
              </p:cNvSpPr>
              <p:nvPr/>
            </p:nvSpPr>
            <p:spPr bwMode="auto">
              <a:xfrm>
                <a:off x="3566" y="1013"/>
                <a:ext cx="53" cy="41"/>
              </a:xfrm>
              <a:custGeom>
                <a:avLst/>
                <a:gdLst/>
                <a:ahLst/>
                <a:cxnLst>
                  <a:cxn ang="0">
                    <a:pos x="45" y="12"/>
                  </a:cxn>
                  <a:cxn ang="0">
                    <a:pos x="45" y="12"/>
                  </a:cxn>
                  <a:cxn ang="0">
                    <a:pos x="28" y="25"/>
                  </a:cxn>
                  <a:cxn ang="0">
                    <a:pos x="16" y="37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7"/>
                  </a:cxn>
                  <a:cxn ang="0">
                    <a:pos x="12" y="25"/>
                  </a:cxn>
                  <a:cxn ang="0">
                    <a:pos x="28" y="8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53" y="0"/>
                  </a:cxn>
                  <a:cxn ang="0">
                    <a:pos x="53" y="4"/>
                  </a:cxn>
                  <a:cxn ang="0">
                    <a:pos x="45" y="12"/>
                  </a:cxn>
                  <a:cxn ang="0">
                    <a:pos x="45" y="12"/>
                  </a:cxn>
                </a:cxnLst>
                <a:rect l="0" t="0" r="r" b="b"/>
                <a:pathLst>
                  <a:path w="53" h="41">
                    <a:moveTo>
                      <a:pt x="45" y="12"/>
                    </a:moveTo>
                    <a:lnTo>
                      <a:pt x="45" y="12"/>
                    </a:lnTo>
                    <a:lnTo>
                      <a:pt x="28" y="25"/>
                    </a:lnTo>
                    <a:lnTo>
                      <a:pt x="16" y="37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7"/>
                    </a:lnTo>
                    <a:lnTo>
                      <a:pt x="12" y="25"/>
                    </a:lnTo>
                    <a:lnTo>
                      <a:pt x="28" y="8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53" y="0"/>
                    </a:lnTo>
                    <a:lnTo>
                      <a:pt x="53" y="4"/>
                    </a:lnTo>
                    <a:lnTo>
                      <a:pt x="45" y="12"/>
                    </a:lnTo>
                    <a:lnTo>
                      <a:pt x="45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15" name="Freeform 191"/>
              <p:cNvSpPr>
                <a:spLocks/>
              </p:cNvSpPr>
              <p:nvPr/>
            </p:nvSpPr>
            <p:spPr bwMode="auto">
              <a:xfrm>
                <a:off x="3553" y="1144"/>
                <a:ext cx="41" cy="57"/>
              </a:xfrm>
              <a:custGeom>
                <a:avLst/>
                <a:gdLst/>
                <a:ahLst/>
                <a:cxnLst>
                  <a:cxn ang="0">
                    <a:pos x="5" y="41"/>
                  </a:cxn>
                  <a:cxn ang="0">
                    <a:pos x="5" y="41"/>
                  </a:cxn>
                  <a:cxn ang="0">
                    <a:pos x="17" y="24"/>
                  </a:cxn>
                  <a:cxn ang="0">
                    <a:pos x="25" y="12"/>
                  </a:cxn>
                  <a:cxn ang="0">
                    <a:pos x="37" y="0"/>
                  </a:cxn>
                  <a:cxn ang="0">
                    <a:pos x="37" y="0"/>
                  </a:cxn>
                  <a:cxn ang="0">
                    <a:pos x="41" y="0"/>
                  </a:cxn>
                  <a:cxn ang="0">
                    <a:pos x="41" y="4"/>
                  </a:cxn>
                  <a:cxn ang="0">
                    <a:pos x="33" y="20"/>
                  </a:cxn>
                  <a:cxn ang="0">
                    <a:pos x="21" y="41"/>
                  </a:cxn>
                  <a:cxn ang="0">
                    <a:pos x="5" y="53"/>
                  </a:cxn>
                  <a:cxn ang="0">
                    <a:pos x="5" y="53"/>
                  </a:cxn>
                  <a:cxn ang="0">
                    <a:pos x="0" y="57"/>
                  </a:cxn>
                  <a:cxn ang="0">
                    <a:pos x="0" y="53"/>
                  </a:cxn>
                  <a:cxn ang="0">
                    <a:pos x="5" y="41"/>
                  </a:cxn>
                  <a:cxn ang="0">
                    <a:pos x="5" y="41"/>
                  </a:cxn>
                </a:cxnLst>
                <a:rect l="0" t="0" r="r" b="b"/>
                <a:pathLst>
                  <a:path w="41" h="57">
                    <a:moveTo>
                      <a:pt x="5" y="41"/>
                    </a:moveTo>
                    <a:lnTo>
                      <a:pt x="5" y="41"/>
                    </a:lnTo>
                    <a:lnTo>
                      <a:pt x="17" y="24"/>
                    </a:lnTo>
                    <a:lnTo>
                      <a:pt x="25" y="12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41" y="0"/>
                    </a:lnTo>
                    <a:lnTo>
                      <a:pt x="41" y="4"/>
                    </a:lnTo>
                    <a:lnTo>
                      <a:pt x="33" y="20"/>
                    </a:lnTo>
                    <a:lnTo>
                      <a:pt x="21" y="41"/>
                    </a:lnTo>
                    <a:lnTo>
                      <a:pt x="5" y="53"/>
                    </a:lnTo>
                    <a:lnTo>
                      <a:pt x="5" y="53"/>
                    </a:lnTo>
                    <a:lnTo>
                      <a:pt x="0" y="57"/>
                    </a:lnTo>
                    <a:lnTo>
                      <a:pt x="0" y="53"/>
                    </a:lnTo>
                    <a:lnTo>
                      <a:pt x="5" y="41"/>
                    </a:lnTo>
                    <a:lnTo>
                      <a:pt x="5" y="41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16" name="Freeform 192"/>
              <p:cNvSpPr>
                <a:spLocks/>
              </p:cNvSpPr>
              <p:nvPr/>
            </p:nvSpPr>
            <p:spPr bwMode="auto">
              <a:xfrm>
                <a:off x="3562" y="1066"/>
                <a:ext cx="57" cy="41"/>
              </a:xfrm>
              <a:custGeom>
                <a:avLst/>
                <a:gdLst/>
                <a:ahLst/>
                <a:cxnLst>
                  <a:cxn ang="0">
                    <a:pos x="45" y="12"/>
                  </a:cxn>
                  <a:cxn ang="0">
                    <a:pos x="45" y="12"/>
                  </a:cxn>
                  <a:cxn ang="0">
                    <a:pos x="32" y="25"/>
                  </a:cxn>
                  <a:cxn ang="0">
                    <a:pos x="16" y="33"/>
                  </a:cxn>
                  <a:cxn ang="0">
                    <a:pos x="4" y="41"/>
                  </a:cxn>
                  <a:cxn ang="0">
                    <a:pos x="4" y="41"/>
                  </a:cxn>
                  <a:cxn ang="0">
                    <a:pos x="0" y="41"/>
                  </a:cxn>
                  <a:cxn ang="0">
                    <a:pos x="4" y="37"/>
                  </a:cxn>
                  <a:cxn ang="0">
                    <a:pos x="16" y="21"/>
                  </a:cxn>
                  <a:cxn ang="0">
                    <a:pos x="32" y="8"/>
                  </a:cxn>
                  <a:cxn ang="0">
                    <a:pos x="49" y="0"/>
                  </a:cxn>
                  <a:cxn ang="0">
                    <a:pos x="49" y="0"/>
                  </a:cxn>
                  <a:cxn ang="0">
                    <a:pos x="57" y="0"/>
                  </a:cxn>
                  <a:cxn ang="0">
                    <a:pos x="53" y="4"/>
                  </a:cxn>
                  <a:cxn ang="0">
                    <a:pos x="45" y="12"/>
                  </a:cxn>
                  <a:cxn ang="0">
                    <a:pos x="45" y="12"/>
                  </a:cxn>
                </a:cxnLst>
                <a:rect l="0" t="0" r="r" b="b"/>
                <a:pathLst>
                  <a:path w="57" h="41">
                    <a:moveTo>
                      <a:pt x="45" y="12"/>
                    </a:moveTo>
                    <a:lnTo>
                      <a:pt x="45" y="12"/>
                    </a:lnTo>
                    <a:lnTo>
                      <a:pt x="32" y="25"/>
                    </a:lnTo>
                    <a:lnTo>
                      <a:pt x="16" y="33"/>
                    </a:lnTo>
                    <a:lnTo>
                      <a:pt x="4" y="41"/>
                    </a:lnTo>
                    <a:lnTo>
                      <a:pt x="4" y="41"/>
                    </a:lnTo>
                    <a:lnTo>
                      <a:pt x="0" y="41"/>
                    </a:lnTo>
                    <a:lnTo>
                      <a:pt x="4" y="37"/>
                    </a:lnTo>
                    <a:lnTo>
                      <a:pt x="16" y="21"/>
                    </a:lnTo>
                    <a:lnTo>
                      <a:pt x="32" y="8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57" y="0"/>
                    </a:lnTo>
                    <a:lnTo>
                      <a:pt x="53" y="4"/>
                    </a:lnTo>
                    <a:lnTo>
                      <a:pt x="45" y="12"/>
                    </a:lnTo>
                    <a:lnTo>
                      <a:pt x="45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17" name="Freeform 193"/>
              <p:cNvSpPr>
                <a:spLocks/>
              </p:cNvSpPr>
              <p:nvPr/>
            </p:nvSpPr>
            <p:spPr bwMode="auto">
              <a:xfrm>
                <a:off x="3574" y="1144"/>
                <a:ext cx="20" cy="69"/>
              </a:xfrm>
              <a:custGeom>
                <a:avLst/>
                <a:gdLst/>
                <a:ahLst/>
                <a:cxnLst>
                  <a:cxn ang="0">
                    <a:pos x="4" y="53"/>
                  </a:cxn>
                  <a:cxn ang="0">
                    <a:pos x="4" y="53"/>
                  </a:cxn>
                  <a:cxn ang="0">
                    <a:pos x="8" y="32"/>
                  </a:cxn>
                  <a:cxn ang="0">
                    <a:pos x="12" y="16"/>
                  </a:cxn>
                  <a:cxn ang="0">
                    <a:pos x="16" y="4"/>
                  </a:cxn>
                  <a:cxn ang="0">
                    <a:pos x="16" y="4"/>
                  </a:cxn>
                  <a:cxn ang="0">
                    <a:pos x="20" y="0"/>
                  </a:cxn>
                  <a:cxn ang="0">
                    <a:pos x="20" y="4"/>
                  </a:cxn>
                  <a:cxn ang="0">
                    <a:pos x="20" y="24"/>
                  </a:cxn>
                  <a:cxn ang="0">
                    <a:pos x="16" y="45"/>
                  </a:cxn>
                  <a:cxn ang="0">
                    <a:pos x="8" y="65"/>
                  </a:cxn>
                  <a:cxn ang="0">
                    <a:pos x="8" y="65"/>
                  </a:cxn>
                  <a:cxn ang="0">
                    <a:pos x="4" y="69"/>
                  </a:cxn>
                  <a:cxn ang="0">
                    <a:pos x="0" y="65"/>
                  </a:cxn>
                  <a:cxn ang="0">
                    <a:pos x="4" y="53"/>
                  </a:cxn>
                  <a:cxn ang="0">
                    <a:pos x="4" y="53"/>
                  </a:cxn>
                </a:cxnLst>
                <a:rect l="0" t="0" r="r" b="b"/>
                <a:pathLst>
                  <a:path w="20" h="69">
                    <a:moveTo>
                      <a:pt x="4" y="53"/>
                    </a:moveTo>
                    <a:lnTo>
                      <a:pt x="4" y="53"/>
                    </a:lnTo>
                    <a:lnTo>
                      <a:pt x="8" y="32"/>
                    </a:lnTo>
                    <a:lnTo>
                      <a:pt x="12" y="16"/>
                    </a:lnTo>
                    <a:lnTo>
                      <a:pt x="16" y="4"/>
                    </a:lnTo>
                    <a:lnTo>
                      <a:pt x="16" y="4"/>
                    </a:lnTo>
                    <a:lnTo>
                      <a:pt x="20" y="0"/>
                    </a:lnTo>
                    <a:lnTo>
                      <a:pt x="20" y="4"/>
                    </a:lnTo>
                    <a:lnTo>
                      <a:pt x="20" y="24"/>
                    </a:lnTo>
                    <a:lnTo>
                      <a:pt x="16" y="45"/>
                    </a:lnTo>
                    <a:lnTo>
                      <a:pt x="8" y="65"/>
                    </a:lnTo>
                    <a:lnTo>
                      <a:pt x="8" y="65"/>
                    </a:lnTo>
                    <a:lnTo>
                      <a:pt x="4" y="69"/>
                    </a:lnTo>
                    <a:lnTo>
                      <a:pt x="0" y="65"/>
                    </a:lnTo>
                    <a:lnTo>
                      <a:pt x="4" y="53"/>
                    </a:lnTo>
                    <a:lnTo>
                      <a:pt x="4" y="5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18" name="Freeform 194"/>
              <p:cNvSpPr>
                <a:spLocks/>
              </p:cNvSpPr>
              <p:nvPr/>
            </p:nvSpPr>
            <p:spPr bwMode="auto">
              <a:xfrm>
                <a:off x="3558" y="1050"/>
                <a:ext cx="36" cy="61"/>
              </a:xfrm>
              <a:custGeom>
                <a:avLst/>
                <a:gdLst/>
                <a:ahLst/>
                <a:cxnLst>
                  <a:cxn ang="0">
                    <a:pos x="32" y="16"/>
                  </a:cxn>
                  <a:cxn ang="0">
                    <a:pos x="32" y="16"/>
                  </a:cxn>
                  <a:cxn ang="0">
                    <a:pos x="24" y="32"/>
                  </a:cxn>
                  <a:cxn ang="0">
                    <a:pos x="12" y="49"/>
                  </a:cxn>
                  <a:cxn ang="0">
                    <a:pos x="4" y="61"/>
                  </a:cxn>
                  <a:cxn ang="0">
                    <a:pos x="4" y="61"/>
                  </a:cxn>
                  <a:cxn ang="0">
                    <a:pos x="0" y="61"/>
                  </a:cxn>
                  <a:cxn ang="0">
                    <a:pos x="0" y="57"/>
                  </a:cxn>
                  <a:cxn ang="0">
                    <a:pos x="8" y="41"/>
                  </a:cxn>
                  <a:cxn ang="0">
                    <a:pos x="20" y="20"/>
                  </a:cxn>
                  <a:cxn ang="0">
                    <a:pos x="28" y="4"/>
                  </a:cxn>
                  <a:cxn ang="0">
                    <a:pos x="28" y="4"/>
                  </a:cxn>
                  <a:cxn ang="0">
                    <a:pos x="36" y="0"/>
                  </a:cxn>
                  <a:cxn ang="0">
                    <a:pos x="36" y="4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6" h="61">
                    <a:moveTo>
                      <a:pt x="32" y="16"/>
                    </a:moveTo>
                    <a:lnTo>
                      <a:pt x="32" y="16"/>
                    </a:lnTo>
                    <a:lnTo>
                      <a:pt x="24" y="32"/>
                    </a:lnTo>
                    <a:lnTo>
                      <a:pt x="12" y="49"/>
                    </a:lnTo>
                    <a:lnTo>
                      <a:pt x="4" y="61"/>
                    </a:lnTo>
                    <a:lnTo>
                      <a:pt x="4" y="61"/>
                    </a:lnTo>
                    <a:lnTo>
                      <a:pt x="0" y="61"/>
                    </a:lnTo>
                    <a:lnTo>
                      <a:pt x="0" y="57"/>
                    </a:lnTo>
                    <a:lnTo>
                      <a:pt x="8" y="41"/>
                    </a:lnTo>
                    <a:lnTo>
                      <a:pt x="20" y="20"/>
                    </a:lnTo>
                    <a:lnTo>
                      <a:pt x="28" y="4"/>
                    </a:lnTo>
                    <a:lnTo>
                      <a:pt x="28" y="4"/>
                    </a:lnTo>
                    <a:lnTo>
                      <a:pt x="36" y="0"/>
                    </a:lnTo>
                    <a:lnTo>
                      <a:pt x="36" y="4"/>
                    </a:lnTo>
                    <a:lnTo>
                      <a:pt x="32" y="16"/>
                    </a:lnTo>
                    <a:lnTo>
                      <a:pt x="32" y="16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19" name="Freeform 195"/>
              <p:cNvSpPr>
                <a:spLocks/>
              </p:cNvSpPr>
              <p:nvPr/>
            </p:nvSpPr>
            <p:spPr bwMode="auto">
              <a:xfrm>
                <a:off x="3476" y="1201"/>
                <a:ext cx="53" cy="41"/>
              </a:xfrm>
              <a:custGeom>
                <a:avLst/>
                <a:gdLst/>
                <a:ahLst/>
                <a:cxnLst>
                  <a:cxn ang="0">
                    <a:pos x="45" y="12"/>
                  </a:cxn>
                  <a:cxn ang="0">
                    <a:pos x="45" y="12"/>
                  </a:cxn>
                  <a:cxn ang="0">
                    <a:pos x="28" y="24"/>
                  </a:cxn>
                  <a:cxn ang="0">
                    <a:pos x="16" y="37"/>
                  </a:cxn>
                  <a:cxn ang="0">
                    <a:pos x="4" y="41"/>
                  </a:cxn>
                  <a:cxn ang="0">
                    <a:pos x="4" y="41"/>
                  </a:cxn>
                  <a:cxn ang="0">
                    <a:pos x="0" y="41"/>
                  </a:cxn>
                  <a:cxn ang="0">
                    <a:pos x="0" y="37"/>
                  </a:cxn>
                  <a:cxn ang="0">
                    <a:pos x="12" y="24"/>
                  </a:cxn>
                  <a:cxn ang="0">
                    <a:pos x="33" y="8"/>
                  </a:cxn>
                  <a:cxn ang="0">
                    <a:pos x="49" y="0"/>
                  </a:cxn>
                  <a:cxn ang="0">
                    <a:pos x="49" y="0"/>
                  </a:cxn>
                  <a:cxn ang="0">
                    <a:pos x="53" y="0"/>
                  </a:cxn>
                  <a:cxn ang="0">
                    <a:pos x="53" y="4"/>
                  </a:cxn>
                  <a:cxn ang="0">
                    <a:pos x="45" y="12"/>
                  </a:cxn>
                  <a:cxn ang="0">
                    <a:pos x="45" y="12"/>
                  </a:cxn>
                </a:cxnLst>
                <a:rect l="0" t="0" r="r" b="b"/>
                <a:pathLst>
                  <a:path w="53" h="41">
                    <a:moveTo>
                      <a:pt x="45" y="12"/>
                    </a:moveTo>
                    <a:lnTo>
                      <a:pt x="45" y="12"/>
                    </a:lnTo>
                    <a:lnTo>
                      <a:pt x="28" y="24"/>
                    </a:lnTo>
                    <a:lnTo>
                      <a:pt x="16" y="37"/>
                    </a:lnTo>
                    <a:lnTo>
                      <a:pt x="4" y="41"/>
                    </a:lnTo>
                    <a:lnTo>
                      <a:pt x="4" y="41"/>
                    </a:lnTo>
                    <a:lnTo>
                      <a:pt x="0" y="41"/>
                    </a:lnTo>
                    <a:lnTo>
                      <a:pt x="0" y="37"/>
                    </a:lnTo>
                    <a:lnTo>
                      <a:pt x="12" y="24"/>
                    </a:lnTo>
                    <a:lnTo>
                      <a:pt x="33" y="8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3" y="4"/>
                    </a:lnTo>
                    <a:lnTo>
                      <a:pt x="45" y="12"/>
                    </a:lnTo>
                    <a:lnTo>
                      <a:pt x="45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20" name="Freeform 196"/>
              <p:cNvSpPr>
                <a:spLocks/>
              </p:cNvSpPr>
              <p:nvPr/>
            </p:nvSpPr>
            <p:spPr bwMode="auto">
              <a:xfrm>
                <a:off x="3419" y="1254"/>
                <a:ext cx="61" cy="25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28" y="8"/>
                  </a:cxn>
                  <a:cxn ang="0">
                    <a:pos x="45" y="4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61" y="4"/>
                  </a:cxn>
                  <a:cxn ang="0">
                    <a:pos x="57" y="8"/>
                  </a:cxn>
                  <a:cxn ang="0">
                    <a:pos x="45" y="16"/>
                  </a:cxn>
                  <a:cxn ang="0">
                    <a:pos x="20" y="25"/>
                  </a:cxn>
                  <a:cxn ang="0">
                    <a:pos x="4" y="25"/>
                  </a:cxn>
                  <a:cxn ang="0">
                    <a:pos x="4" y="25"/>
                  </a:cxn>
                  <a:cxn ang="0">
                    <a:pos x="0" y="20"/>
                  </a:cxn>
                  <a:cxn ang="0">
                    <a:pos x="4" y="16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1" h="25">
                    <a:moveTo>
                      <a:pt x="12" y="12"/>
                    </a:moveTo>
                    <a:lnTo>
                      <a:pt x="12" y="12"/>
                    </a:lnTo>
                    <a:lnTo>
                      <a:pt x="28" y="8"/>
                    </a:lnTo>
                    <a:lnTo>
                      <a:pt x="45" y="4"/>
                    </a:lnTo>
                    <a:lnTo>
                      <a:pt x="57" y="0"/>
                    </a:lnTo>
                    <a:lnTo>
                      <a:pt x="57" y="0"/>
                    </a:lnTo>
                    <a:lnTo>
                      <a:pt x="61" y="4"/>
                    </a:lnTo>
                    <a:lnTo>
                      <a:pt x="57" y="8"/>
                    </a:lnTo>
                    <a:lnTo>
                      <a:pt x="45" y="16"/>
                    </a:lnTo>
                    <a:lnTo>
                      <a:pt x="20" y="25"/>
                    </a:lnTo>
                    <a:lnTo>
                      <a:pt x="4" y="25"/>
                    </a:lnTo>
                    <a:lnTo>
                      <a:pt x="4" y="25"/>
                    </a:lnTo>
                    <a:lnTo>
                      <a:pt x="0" y="20"/>
                    </a:lnTo>
                    <a:lnTo>
                      <a:pt x="4" y="16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21" name="Freeform 197"/>
              <p:cNvSpPr>
                <a:spLocks/>
              </p:cNvSpPr>
              <p:nvPr/>
            </p:nvSpPr>
            <p:spPr bwMode="auto">
              <a:xfrm>
                <a:off x="3492" y="1152"/>
                <a:ext cx="57" cy="41"/>
              </a:xfrm>
              <a:custGeom>
                <a:avLst/>
                <a:gdLst/>
                <a:ahLst/>
                <a:cxnLst>
                  <a:cxn ang="0">
                    <a:pos x="45" y="12"/>
                  </a:cxn>
                  <a:cxn ang="0">
                    <a:pos x="45" y="12"/>
                  </a:cxn>
                  <a:cxn ang="0">
                    <a:pos x="29" y="24"/>
                  </a:cxn>
                  <a:cxn ang="0">
                    <a:pos x="17" y="37"/>
                  </a:cxn>
                  <a:cxn ang="0">
                    <a:pos x="4" y="41"/>
                  </a:cxn>
                  <a:cxn ang="0">
                    <a:pos x="4" y="41"/>
                  </a:cxn>
                  <a:cxn ang="0">
                    <a:pos x="0" y="41"/>
                  </a:cxn>
                  <a:cxn ang="0">
                    <a:pos x="4" y="37"/>
                  </a:cxn>
                  <a:cxn ang="0">
                    <a:pos x="17" y="24"/>
                  </a:cxn>
                  <a:cxn ang="0">
                    <a:pos x="33" y="8"/>
                  </a:cxn>
                  <a:cxn ang="0">
                    <a:pos x="49" y="0"/>
                  </a:cxn>
                  <a:cxn ang="0">
                    <a:pos x="49" y="0"/>
                  </a:cxn>
                  <a:cxn ang="0">
                    <a:pos x="57" y="0"/>
                  </a:cxn>
                  <a:cxn ang="0">
                    <a:pos x="53" y="4"/>
                  </a:cxn>
                  <a:cxn ang="0">
                    <a:pos x="45" y="12"/>
                  </a:cxn>
                  <a:cxn ang="0">
                    <a:pos x="45" y="12"/>
                  </a:cxn>
                </a:cxnLst>
                <a:rect l="0" t="0" r="r" b="b"/>
                <a:pathLst>
                  <a:path w="57" h="41">
                    <a:moveTo>
                      <a:pt x="45" y="12"/>
                    </a:moveTo>
                    <a:lnTo>
                      <a:pt x="45" y="12"/>
                    </a:lnTo>
                    <a:lnTo>
                      <a:pt x="29" y="24"/>
                    </a:lnTo>
                    <a:lnTo>
                      <a:pt x="17" y="37"/>
                    </a:lnTo>
                    <a:lnTo>
                      <a:pt x="4" y="41"/>
                    </a:lnTo>
                    <a:lnTo>
                      <a:pt x="4" y="41"/>
                    </a:lnTo>
                    <a:lnTo>
                      <a:pt x="0" y="41"/>
                    </a:lnTo>
                    <a:lnTo>
                      <a:pt x="4" y="37"/>
                    </a:lnTo>
                    <a:lnTo>
                      <a:pt x="17" y="24"/>
                    </a:lnTo>
                    <a:lnTo>
                      <a:pt x="33" y="8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57" y="0"/>
                    </a:lnTo>
                    <a:lnTo>
                      <a:pt x="53" y="4"/>
                    </a:lnTo>
                    <a:lnTo>
                      <a:pt x="45" y="12"/>
                    </a:lnTo>
                    <a:lnTo>
                      <a:pt x="45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22" name="Freeform 198"/>
              <p:cNvSpPr>
                <a:spLocks/>
              </p:cNvSpPr>
              <p:nvPr/>
            </p:nvSpPr>
            <p:spPr bwMode="auto">
              <a:xfrm>
                <a:off x="3435" y="1205"/>
                <a:ext cx="61" cy="25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29" y="8"/>
                  </a:cxn>
                  <a:cxn ang="0">
                    <a:pos x="45" y="4"/>
                  </a:cxn>
                  <a:cxn ang="0">
                    <a:pos x="61" y="0"/>
                  </a:cxn>
                  <a:cxn ang="0">
                    <a:pos x="61" y="0"/>
                  </a:cxn>
                  <a:cxn ang="0">
                    <a:pos x="61" y="4"/>
                  </a:cxn>
                  <a:cxn ang="0">
                    <a:pos x="61" y="4"/>
                  </a:cxn>
                  <a:cxn ang="0">
                    <a:pos x="45" y="16"/>
                  </a:cxn>
                  <a:cxn ang="0">
                    <a:pos x="25" y="20"/>
                  </a:cxn>
                  <a:cxn ang="0">
                    <a:pos x="4" y="25"/>
                  </a:cxn>
                  <a:cxn ang="0">
                    <a:pos x="4" y="25"/>
                  </a:cxn>
                  <a:cxn ang="0">
                    <a:pos x="0" y="20"/>
                  </a:cxn>
                  <a:cxn ang="0">
                    <a:pos x="4" y="16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1" h="25">
                    <a:moveTo>
                      <a:pt x="12" y="12"/>
                    </a:moveTo>
                    <a:lnTo>
                      <a:pt x="12" y="12"/>
                    </a:lnTo>
                    <a:lnTo>
                      <a:pt x="29" y="8"/>
                    </a:lnTo>
                    <a:lnTo>
                      <a:pt x="45" y="4"/>
                    </a:lnTo>
                    <a:lnTo>
                      <a:pt x="61" y="0"/>
                    </a:lnTo>
                    <a:lnTo>
                      <a:pt x="61" y="0"/>
                    </a:lnTo>
                    <a:lnTo>
                      <a:pt x="61" y="4"/>
                    </a:lnTo>
                    <a:lnTo>
                      <a:pt x="61" y="4"/>
                    </a:lnTo>
                    <a:lnTo>
                      <a:pt x="45" y="16"/>
                    </a:lnTo>
                    <a:lnTo>
                      <a:pt x="25" y="20"/>
                    </a:lnTo>
                    <a:lnTo>
                      <a:pt x="4" y="25"/>
                    </a:lnTo>
                    <a:lnTo>
                      <a:pt x="4" y="25"/>
                    </a:lnTo>
                    <a:lnTo>
                      <a:pt x="0" y="20"/>
                    </a:lnTo>
                    <a:lnTo>
                      <a:pt x="4" y="16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23" name="Freeform 199"/>
              <p:cNvSpPr>
                <a:spLocks/>
              </p:cNvSpPr>
              <p:nvPr/>
            </p:nvSpPr>
            <p:spPr bwMode="auto">
              <a:xfrm>
                <a:off x="3492" y="1131"/>
                <a:ext cx="37" cy="62"/>
              </a:xfrm>
              <a:custGeom>
                <a:avLst/>
                <a:gdLst/>
                <a:ahLst/>
                <a:cxnLst>
                  <a:cxn ang="0">
                    <a:pos x="33" y="13"/>
                  </a:cxn>
                  <a:cxn ang="0">
                    <a:pos x="33" y="13"/>
                  </a:cxn>
                  <a:cxn ang="0">
                    <a:pos x="25" y="33"/>
                  </a:cxn>
                  <a:cxn ang="0">
                    <a:pos x="17" y="50"/>
                  </a:cxn>
                  <a:cxn ang="0">
                    <a:pos x="4" y="62"/>
                  </a:cxn>
                  <a:cxn ang="0">
                    <a:pos x="4" y="62"/>
                  </a:cxn>
                  <a:cxn ang="0">
                    <a:pos x="0" y="62"/>
                  </a:cxn>
                  <a:cxn ang="0">
                    <a:pos x="0" y="58"/>
                  </a:cxn>
                  <a:cxn ang="0">
                    <a:pos x="8" y="37"/>
                  </a:cxn>
                  <a:cxn ang="0">
                    <a:pos x="21" y="17"/>
                  </a:cxn>
                  <a:cxn ang="0">
                    <a:pos x="33" y="0"/>
                  </a:cxn>
                  <a:cxn ang="0">
                    <a:pos x="33" y="0"/>
                  </a:cxn>
                  <a:cxn ang="0">
                    <a:pos x="37" y="0"/>
                  </a:cxn>
                  <a:cxn ang="0">
                    <a:pos x="37" y="5"/>
                  </a:cxn>
                  <a:cxn ang="0">
                    <a:pos x="33" y="13"/>
                  </a:cxn>
                  <a:cxn ang="0">
                    <a:pos x="33" y="13"/>
                  </a:cxn>
                </a:cxnLst>
                <a:rect l="0" t="0" r="r" b="b"/>
                <a:pathLst>
                  <a:path w="37" h="62">
                    <a:moveTo>
                      <a:pt x="33" y="13"/>
                    </a:moveTo>
                    <a:lnTo>
                      <a:pt x="33" y="13"/>
                    </a:lnTo>
                    <a:lnTo>
                      <a:pt x="25" y="33"/>
                    </a:lnTo>
                    <a:lnTo>
                      <a:pt x="17" y="50"/>
                    </a:lnTo>
                    <a:lnTo>
                      <a:pt x="4" y="62"/>
                    </a:lnTo>
                    <a:lnTo>
                      <a:pt x="4" y="62"/>
                    </a:lnTo>
                    <a:lnTo>
                      <a:pt x="0" y="62"/>
                    </a:lnTo>
                    <a:lnTo>
                      <a:pt x="0" y="58"/>
                    </a:lnTo>
                    <a:lnTo>
                      <a:pt x="8" y="37"/>
                    </a:lnTo>
                    <a:lnTo>
                      <a:pt x="21" y="17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7" y="0"/>
                    </a:lnTo>
                    <a:lnTo>
                      <a:pt x="37" y="5"/>
                    </a:lnTo>
                    <a:lnTo>
                      <a:pt x="33" y="13"/>
                    </a:lnTo>
                    <a:lnTo>
                      <a:pt x="33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24" name="Freeform 200"/>
              <p:cNvSpPr>
                <a:spLocks/>
              </p:cNvSpPr>
              <p:nvPr/>
            </p:nvSpPr>
            <p:spPr bwMode="auto">
              <a:xfrm>
                <a:off x="3451" y="1205"/>
                <a:ext cx="53" cy="45"/>
              </a:xfrm>
              <a:custGeom>
                <a:avLst/>
                <a:gdLst/>
                <a:ahLst/>
                <a:cxnLst>
                  <a:cxn ang="0">
                    <a:pos x="9" y="33"/>
                  </a:cxn>
                  <a:cxn ang="0">
                    <a:pos x="9" y="33"/>
                  </a:cxn>
                  <a:cxn ang="0">
                    <a:pos x="25" y="16"/>
                  </a:cxn>
                  <a:cxn ang="0">
                    <a:pos x="37" y="4"/>
                  </a:cxn>
                  <a:cxn ang="0">
                    <a:pos x="49" y="0"/>
                  </a:cxn>
                  <a:cxn ang="0">
                    <a:pos x="49" y="0"/>
                  </a:cxn>
                  <a:cxn ang="0">
                    <a:pos x="53" y="0"/>
                  </a:cxn>
                  <a:cxn ang="0">
                    <a:pos x="49" y="4"/>
                  </a:cxn>
                  <a:cxn ang="0">
                    <a:pos x="41" y="16"/>
                  </a:cxn>
                  <a:cxn ang="0">
                    <a:pos x="21" y="33"/>
                  </a:cxn>
                  <a:cxn ang="0">
                    <a:pos x="9" y="45"/>
                  </a:cxn>
                  <a:cxn ang="0">
                    <a:pos x="9" y="45"/>
                  </a:cxn>
                  <a:cxn ang="0">
                    <a:pos x="0" y="45"/>
                  </a:cxn>
                  <a:cxn ang="0">
                    <a:pos x="0" y="41"/>
                  </a:cxn>
                  <a:cxn ang="0">
                    <a:pos x="9" y="33"/>
                  </a:cxn>
                  <a:cxn ang="0">
                    <a:pos x="9" y="33"/>
                  </a:cxn>
                </a:cxnLst>
                <a:rect l="0" t="0" r="r" b="b"/>
                <a:pathLst>
                  <a:path w="53" h="45">
                    <a:moveTo>
                      <a:pt x="9" y="33"/>
                    </a:moveTo>
                    <a:lnTo>
                      <a:pt x="9" y="33"/>
                    </a:lnTo>
                    <a:lnTo>
                      <a:pt x="25" y="16"/>
                    </a:lnTo>
                    <a:lnTo>
                      <a:pt x="37" y="4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49" y="4"/>
                    </a:lnTo>
                    <a:lnTo>
                      <a:pt x="41" y="16"/>
                    </a:lnTo>
                    <a:lnTo>
                      <a:pt x="21" y="33"/>
                    </a:lnTo>
                    <a:lnTo>
                      <a:pt x="9" y="45"/>
                    </a:lnTo>
                    <a:lnTo>
                      <a:pt x="9" y="45"/>
                    </a:lnTo>
                    <a:lnTo>
                      <a:pt x="0" y="45"/>
                    </a:lnTo>
                    <a:lnTo>
                      <a:pt x="0" y="41"/>
                    </a:lnTo>
                    <a:lnTo>
                      <a:pt x="9" y="33"/>
                    </a:lnTo>
                    <a:lnTo>
                      <a:pt x="9" y="3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25" name="Freeform 201"/>
              <p:cNvSpPr>
                <a:spLocks/>
              </p:cNvSpPr>
              <p:nvPr/>
            </p:nvSpPr>
            <p:spPr bwMode="auto">
              <a:xfrm>
                <a:off x="3210" y="948"/>
                <a:ext cx="82" cy="24"/>
              </a:xfrm>
              <a:custGeom>
                <a:avLst/>
                <a:gdLst/>
                <a:ahLst/>
                <a:cxnLst>
                  <a:cxn ang="0">
                    <a:pos x="25" y="20"/>
                  </a:cxn>
                  <a:cxn ang="0">
                    <a:pos x="25" y="20"/>
                  </a:cxn>
                  <a:cxn ang="0">
                    <a:pos x="45" y="16"/>
                  </a:cxn>
                  <a:cxn ang="0">
                    <a:pos x="66" y="12"/>
                  </a:cxn>
                  <a:cxn ang="0">
                    <a:pos x="82" y="4"/>
                  </a:cxn>
                  <a:cxn ang="0">
                    <a:pos x="82" y="4"/>
                  </a:cxn>
                  <a:cxn ang="0">
                    <a:pos x="82" y="0"/>
                  </a:cxn>
                  <a:cxn ang="0">
                    <a:pos x="78" y="0"/>
                  </a:cxn>
                  <a:cxn ang="0">
                    <a:pos x="58" y="0"/>
                  </a:cxn>
                  <a:cxn ang="0">
                    <a:pos x="29" y="8"/>
                  </a:cxn>
                  <a:cxn ang="0">
                    <a:pos x="5" y="16"/>
                  </a:cxn>
                  <a:cxn ang="0">
                    <a:pos x="5" y="16"/>
                  </a:cxn>
                  <a:cxn ang="0">
                    <a:pos x="0" y="24"/>
                  </a:cxn>
                  <a:cxn ang="0">
                    <a:pos x="9" y="24"/>
                  </a:cxn>
                  <a:cxn ang="0">
                    <a:pos x="25" y="20"/>
                  </a:cxn>
                  <a:cxn ang="0">
                    <a:pos x="25" y="20"/>
                  </a:cxn>
                </a:cxnLst>
                <a:rect l="0" t="0" r="r" b="b"/>
                <a:pathLst>
                  <a:path w="82" h="24">
                    <a:moveTo>
                      <a:pt x="25" y="20"/>
                    </a:moveTo>
                    <a:lnTo>
                      <a:pt x="25" y="20"/>
                    </a:lnTo>
                    <a:lnTo>
                      <a:pt x="45" y="16"/>
                    </a:lnTo>
                    <a:lnTo>
                      <a:pt x="66" y="12"/>
                    </a:lnTo>
                    <a:lnTo>
                      <a:pt x="82" y="4"/>
                    </a:lnTo>
                    <a:lnTo>
                      <a:pt x="82" y="4"/>
                    </a:lnTo>
                    <a:lnTo>
                      <a:pt x="82" y="0"/>
                    </a:lnTo>
                    <a:lnTo>
                      <a:pt x="78" y="0"/>
                    </a:lnTo>
                    <a:lnTo>
                      <a:pt x="58" y="0"/>
                    </a:lnTo>
                    <a:lnTo>
                      <a:pt x="29" y="8"/>
                    </a:lnTo>
                    <a:lnTo>
                      <a:pt x="5" y="16"/>
                    </a:lnTo>
                    <a:lnTo>
                      <a:pt x="5" y="16"/>
                    </a:lnTo>
                    <a:lnTo>
                      <a:pt x="0" y="24"/>
                    </a:lnTo>
                    <a:lnTo>
                      <a:pt x="9" y="24"/>
                    </a:lnTo>
                    <a:lnTo>
                      <a:pt x="25" y="20"/>
                    </a:lnTo>
                    <a:lnTo>
                      <a:pt x="25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26" name="Freeform 202"/>
              <p:cNvSpPr>
                <a:spLocks/>
              </p:cNvSpPr>
              <p:nvPr/>
            </p:nvSpPr>
            <p:spPr bwMode="auto">
              <a:xfrm>
                <a:off x="3292" y="989"/>
                <a:ext cx="12" cy="65"/>
              </a:xfrm>
              <a:custGeom>
                <a:avLst/>
                <a:gdLst/>
                <a:ahLst/>
                <a:cxnLst>
                  <a:cxn ang="0">
                    <a:pos x="12" y="53"/>
                  </a:cxn>
                  <a:cxn ang="0">
                    <a:pos x="12" y="53"/>
                  </a:cxn>
                  <a:cxn ang="0">
                    <a:pos x="12" y="32"/>
                  </a:cxn>
                  <a:cxn ang="0">
                    <a:pos x="8" y="16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20"/>
                  </a:cxn>
                  <a:cxn ang="0">
                    <a:pos x="0" y="44"/>
                  </a:cxn>
                  <a:cxn ang="0">
                    <a:pos x="8" y="61"/>
                  </a:cxn>
                  <a:cxn ang="0">
                    <a:pos x="8" y="61"/>
                  </a:cxn>
                  <a:cxn ang="0">
                    <a:pos x="12" y="65"/>
                  </a:cxn>
                  <a:cxn ang="0">
                    <a:pos x="12" y="61"/>
                  </a:cxn>
                  <a:cxn ang="0">
                    <a:pos x="12" y="53"/>
                  </a:cxn>
                  <a:cxn ang="0">
                    <a:pos x="12" y="53"/>
                  </a:cxn>
                </a:cxnLst>
                <a:rect l="0" t="0" r="r" b="b"/>
                <a:pathLst>
                  <a:path w="12" h="65">
                    <a:moveTo>
                      <a:pt x="12" y="53"/>
                    </a:moveTo>
                    <a:lnTo>
                      <a:pt x="12" y="53"/>
                    </a:lnTo>
                    <a:lnTo>
                      <a:pt x="12" y="32"/>
                    </a:lnTo>
                    <a:lnTo>
                      <a:pt x="8" y="16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20"/>
                    </a:lnTo>
                    <a:lnTo>
                      <a:pt x="0" y="44"/>
                    </a:lnTo>
                    <a:lnTo>
                      <a:pt x="8" y="61"/>
                    </a:lnTo>
                    <a:lnTo>
                      <a:pt x="8" y="61"/>
                    </a:lnTo>
                    <a:lnTo>
                      <a:pt x="12" y="65"/>
                    </a:lnTo>
                    <a:lnTo>
                      <a:pt x="12" y="61"/>
                    </a:lnTo>
                    <a:lnTo>
                      <a:pt x="12" y="53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27" name="Freeform 203"/>
              <p:cNvSpPr>
                <a:spLocks/>
              </p:cNvSpPr>
              <p:nvPr/>
            </p:nvSpPr>
            <p:spPr bwMode="auto">
              <a:xfrm>
                <a:off x="3362" y="1176"/>
                <a:ext cx="65" cy="70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40" y="37"/>
                  </a:cxn>
                  <a:cxn ang="0">
                    <a:pos x="53" y="25"/>
                  </a:cxn>
                  <a:cxn ang="0">
                    <a:pos x="65" y="9"/>
                  </a:cxn>
                  <a:cxn ang="0">
                    <a:pos x="65" y="9"/>
                  </a:cxn>
                  <a:cxn ang="0">
                    <a:pos x="65" y="0"/>
                  </a:cxn>
                  <a:cxn ang="0">
                    <a:pos x="61" y="5"/>
                  </a:cxn>
                  <a:cxn ang="0">
                    <a:pos x="40" y="17"/>
                  </a:cxn>
                  <a:cxn ang="0">
                    <a:pos x="20" y="41"/>
                  </a:cxn>
                  <a:cxn ang="0">
                    <a:pos x="4" y="62"/>
                  </a:cxn>
                  <a:cxn ang="0">
                    <a:pos x="4" y="62"/>
                  </a:cxn>
                  <a:cxn ang="0">
                    <a:pos x="0" y="70"/>
                  </a:cxn>
                  <a:cxn ang="0">
                    <a:pos x="8" y="66"/>
                  </a:cxn>
                  <a:cxn ang="0">
                    <a:pos x="20" y="54"/>
                  </a:cxn>
                  <a:cxn ang="0">
                    <a:pos x="20" y="54"/>
                  </a:cxn>
                </a:cxnLst>
                <a:rect l="0" t="0" r="r" b="b"/>
                <a:pathLst>
                  <a:path w="65" h="70">
                    <a:moveTo>
                      <a:pt x="20" y="54"/>
                    </a:moveTo>
                    <a:lnTo>
                      <a:pt x="20" y="54"/>
                    </a:lnTo>
                    <a:lnTo>
                      <a:pt x="40" y="37"/>
                    </a:lnTo>
                    <a:lnTo>
                      <a:pt x="53" y="25"/>
                    </a:lnTo>
                    <a:lnTo>
                      <a:pt x="65" y="9"/>
                    </a:lnTo>
                    <a:lnTo>
                      <a:pt x="65" y="9"/>
                    </a:lnTo>
                    <a:lnTo>
                      <a:pt x="65" y="0"/>
                    </a:lnTo>
                    <a:lnTo>
                      <a:pt x="61" y="5"/>
                    </a:lnTo>
                    <a:lnTo>
                      <a:pt x="40" y="17"/>
                    </a:lnTo>
                    <a:lnTo>
                      <a:pt x="20" y="41"/>
                    </a:lnTo>
                    <a:lnTo>
                      <a:pt x="4" y="62"/>
                    </a:lnTo>
                    <a:lnTo>
                      <a:pt x="4" y="62"/>
                    </a:lnTo>
                    <a:lnTo>
                      <a:pt x="0" y="70"/>
                    </a:lnTo>
                    <a:lnTo>
                      <a:pt x="8" y="66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28" name="Freeform 204"/>
              <p:cNvSpPr>
                <a:spLocks/>
              </p:cNvSpPr>
              <p:nvPr/>
            </p:nvSpPr>
            <p:spPr bwMode="auto">
              <a:xfrm>
                <a:off x="3288" y="895"/>
                <a:ext cx="61" cy="12"/>
              </a:xfrm>
              <a:custGeom>
                <a:avLst/>
                <a:gdLst/>
                <a:ahLst/>
                <a:cxnLst>
                  <a:cxn ang="0">
                    <a:pos x="12" y="8"/>
                  </a:cxn>
                  <a:cxn ang="0">
                    <a:pos x="12" y="8"/>
                  </a:cxn>
                  <a:cxn ang="0">
                    <a:pos x="29" y="12"/>
                  </a:cxn>
                  <a:cxn ang="0">
                    <a:pos x="45" y="12"/>
                  </a:cxn>
                  <a:cxn ang="0">
                    <a:pos x="57" y="12"/>
                  </a:cxn>
                  <a:cxn ang="0">
                    <a:pos x="57" y="12"/>
                  </a:cxn>
                  <a:cxn ang="0">
                    <a:pos x="61" y="8"/>
                  </a:cxn>
                  <a:cxn ang="0">
                    <a:pos x="57" y="8"/>
                  </a:cxn>
                  <a:cxn ang="0">
                    <a:pos x="41" y="0"/>
                  </a:cxn>
                  <a:cxn ang="0">
                    <a:pos x="20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12" y="8"/>
                  </a:cxn>
                  <a:cxn ang="0">
                    <a:pos x="12" y="8"/>
                  </a:cxn>
                </a:cxnLst>
                <a:rect l="0" t="0" r="r" b="b"/>
                <a:pathLst>
                  <a:path w="61" h="12">
                    <a:moveTo>
                      <a:pt x="12" y="8"/>
                    </a:moveTo>
                    <a:lnTo>
                      <a:pt x="12" y="8"/>
                    </a:lnTo>
                    <a:lnTo>
                      <a:pt x="29" y="12"/>
                    </a:lnTo>
                    <a:lnTo>
                      <a:pt x="45" y="12"/>
                    </a:lnTo>
                    <a:lnTo>
                      <a:pt x="57" y="12"/>
                    </a:lnTo>
                    <a:lnTo>
                      <a:pt x="57" y="12"/>
                    </a:lnTo>
                    <a:lnTo>
                      <a:pt x="61" y="8"/>
                    </a:lnTo>
                    <a:lnTo>
                      <a:pt x="57" y="8"/>
                    </a:lnTo>
                    <a:lnTo>
                      <a:pt x="41" y="0"/>
                    </a:lnTo>
                    <a:lnTo>
                      <a:pt x="20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12" y="8"/>
                    </a:lnTo>
                    <a:lnTo>
                      <a:pt x="12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29" name="Freeform 205"/>
              <p:cNvSpPr>
                <a:spLocks/>
              </p:cNvSpPr>
              <p:nvPr/>
            </p:nvSpPr>
            <p:spPr bwMode="auto">
              <a:xfrm>
                <a:off x="3435" y="952"/>
                <a:ext cx="16" cy="69"/>
              </a:xfrm>
              <a:custGeom>
                <a:avLst/>
                <a:gdLst/>
                <a:ahLst/>
                <a:cxnLst>
                  <a:cxn ang="0">
                    <a:pos x="16" y="53"/>
                  </a:cxn>
                  <a:cxn ang="0">
                    <a:pos x="16" y="53"/>
                  </a:cxn>
                  <a:cxn ang="0">
                    <a:pos x="12" y="32"/>
                  </a:cxn>
                  <a:cxn ang="0">
                    <a:pos x="12" y="16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24"/>
                  </a:cxn>
                  <a:cxn ang="0">
                    <a:pos x="4" y="49"/>
                  </a:cxn>
                  <a:cxn ang="0">
                    <a:pos x="8" y="65"/>
                  </a:cxn>
                  <a:cxn ang="0">
                    <a:pos x="8" y="65"/>
                  </a:cxn>
                  <a:cxn ang="0">
                    <a:pos x="16" y="69"/>
                  </a:cxn>
                  <a:cxn ang="0">
                    <a:pos x="16" y="65"/>
                  </a:cxn>
                  <a:cxn ang="0">
                    <a:pos x="16" y="53"/>
                  </a:cxn>
                  <a:cxn ang="0">
                    <a:pos x="16" y="53"/>
                  </a:cxn>
                </a:cxnLst>
                <a:rect l="0" t="0" r="r" b="b"/>
                <a:pathLst>
                  <a:path w="16" h="69">
                    <a:moveTo>
                      <a:pt x="16" y="53"/>
                    </a:moveTo>
                    <a:lnTo>
                      <a:pt x="16" y="53"/>
                    </a:lnTo>
                    <a:lnTo>
                      <a:pt x="12" y="32"/>
                    </a:lnTo>
                    <a:lnTo>
                      <a:pt x="12" y="1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24"/>
                    </a:lnTo>
                    <a:lnTo>
                      <a:pt x="4" y="49"/>
                    </a:lnTo>
                    <a:lnTo>
                      <a:pt x="8" y="65"/>
                    </a:lnTo>
                    <a:lnTo>
                      <a:pt x="8" y="65"/>
                    </a:lnTo>
                    <a:lnTo>
                      <a:pt x="16" y="69"/>
                    </a:lnTo>
                    <a:lnTo>
                      <a:pt x="16" y="65"/>
                    </a:lnTo>
                    <a:lnTo>
                      <a:pt x="16" y="53"/>
                    </a:lnTo>
                    <a:lnTo>
                      <a:pt x="16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1431" name="Group 407"/>
            <p:cNvGrpSpPr>
              <a:grpSpLocks/>
            </p:cNvGrpSpPr>
            <p:nvPr/>
          </p:nvGrpSpPr>
          <p:grpSpPr bwMode="auto">
            <a:xfrm>
              <a:off x="2500" y="-8"/>
              <a:ext cx="1074" cy="1462"/>
              <a:chOff x="2500" y="-8"/>
              <a:chExt cx="1074" cy="1462"/>
            </a:xfrm>
          </p:grpSpPr>
          <p:sp>
            <p:nvSpPr>
              <p:cNvPr id="1231" name="Freeform 207"/>
              <p:cNvSpPr>
                <a:spLocks/>
              </p:cNvSpPr>
              <p:nvPr/>
            </p:nvSpPr>
            <p:spPr bwMode="auto">
              <a:xfrm>
                <a:off x="3345" y="862"/>
                <a:ext cx="25" cy="69"/>
              </a:xfrm>
              <a:custGeom>
                <a:avLst/>
                <a:gdLst/>
                <a:ahLst/>
                <a:cxnLst>
                  <a:cxn ang="0">
                    <a:pos x="8" y="57"/>
                  </a:cxn>
                  <a:cxn ang="0">
                    <a:pos x="8" y="57"/>
                  </a:cxn>
                  <a:cxn ang="0">
                    <a:pos x="17" y="37"/>
                  </a:cxn>
                  <a:cxn ang="0">
                    <a:pos x="21" y="20"/>
                  </a:cxn>
                  <a:cxn ang="0">
                    <a:pos x="25" y="4"/>
                  </a:cxn>
                  <a:cxn ang="0">
                    <a:pos x="25" y="4"/>
                  </a:cxn>
                  <a:cxn ang="0">
                    <a:pos x="25" y="0"/>
                  </a:cxn>
                  <a:cxn ang="0">
                    <a:pos x="21" y="4"/>
                  </a:cxn>
                  <a:cxn ang="0">
                    <a:pos x="12" y="20"/>
                  </a:cxn>
                  <a:cxn ang="0">
                    <a:pos x="4" y="45"/>
                  </a:cxn>
                  <a:cxn ang="0">
                    <a:pos x="0" y="61"/>
                  </a:cxn>
                  <a:cxn ang="0">
                    <a:pos x="0" y="61"/>
                  </a:cxn>
                  <a:cxn ang="0">
                    <a:pos x="0" y="69"/>
                  </a:cxn>
                  <a:cxn ang="0">
                    <a:pos x="4" y="65"/>
                  </a:cxn>
                  <a:cxn ang="0">
                    <a:pos x="8" y="57"/>
                  </a:cxn>
                  <a:cxn ang="0">
                    <a:pos x="8" y="57"/>
                  </a:cxn>
                </a:cxnLst>
                <a:rect l="0" t="0" r="r" b="b"/>
                <a:pathLst>
                  <a:path w="25" h="69">
                    <a:moveTo>
                      <a:pt x="8" y="57"/>
                    </a:moveTo>
                    <a:lnTo>
                      <a:pt x="8" y="57"/>
                    </a:lnTo>
                    <a:lnTo>
                      <a:pt x="17" y="37"/>
                    </a:lnTo>
                    <a:lnTo>
                      <a:pt x="21" y="20"/>
                    </a:lnTo>
                    <a:lnTo>
                      <a:pt x="25" y="4"/>
                    </a:lnTo>
                    <a:lnTo>
                      <a:pt x="25" y="4"/>
                    </a:lnTo>
                    <a:lnTo>
                      <a:pt x="25" y="0"/>
                    </a:lnTo>
                    <a:lnTo>
                      <a:pt x="21" y="4"/>
                    </a:lnTo>
                    <a:lnTo>
                      <a:pt x="12" y="20"/>
                    </a:lnTo>
                    <a:lnTo>
                      <a:pt x="4" y="45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0" y="69"/>
                    </a:lnTo>
                    <a:lnTo>
                      <a:pt x="4" y="65"/>
                    </a:lnTo>
                    <a:lnTo>
                      <a:pt x="8" y="57"/>
                    </a:lnTo>
                    <a:lnTo>
                      <a:pt x="8" y="5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32" name="Freeform 208"/>
              <p:cNvSpPr>
                <a:spLocks/>
              </p:cNvSpPr>
              <p:nvPr/>
            </p:nvSpPr>
            <p:spPr bwMode="auto">
              <a:xfrm>
                <a:off x="3472" y="1066"/>
                <a:ext cx="16" cy="70"/>
              </a:xfrm>
              <a:custGeom>
                <a:avLst/>
                <a:gdLst/>
                <a:ahLst/>
                <a:cxnLst>
                  <a:cxn ang="0">
                    <a:pos x="12" y="53"/>
                  </a:cxn>
                  <a:cxn ang="0">
                    <a:pos x="12" y="53"/>
                  </a:cxn>
                  <a:cxn ang="0">
                    <a:pos x="12" y="33"/>
                  </a:cxn>
                  <a:cxn ang="0">
                    <a:pos x="8" y="16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25"/>
                  </a:cxn>
                  <a:cxn ang="0">
                    <a:pos x="4" y="49"/>
                  </a:cxn>
                  <a:cxn ang="0">
                    <a:pos x="8" y="65"/>
                  </a:cxn>
                  <a:cxn ang="0">
                    <a:pos x="8" y="65"/>
                  </a:cxn>
                  <a:cxn ang="0">
                    <a:pos x="12" y="70"/>
                  </a:cxn>
                  <a:cxn ang="0">
                    <a:pos x="16" y="65"/>
                  </a:cxn>
                  <a:cxn ang="0">
                    <a:pos x="12" y="53"/>
                  </a:cxn>
                  <a:cxn ang="0">
                    <a:pos x="12" y="53"/>
                  </a:cxn>
                </a:cxnLst>
                <a:rect l="0" t="0" r="r" b="b"/>
                <a:pathLst>
                  <a:path w="16" h="70">
                    <a:moveTo>
                      <a:pt x="12" y="53"/>
                    </a:moveTo>
                    <a:lnTo>
                      <a:pt x="12" y="53"/>
                    </a:lnTo>
                    <a:lnTo>
                      <a:pt x="12" y="33"/>
                    </a:lnTo>
                    <a:lnTo>
                      <a:pt x="8" y="1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25"/>
                    </a:lnTo>
                    <a:lnTo>
                      <a:pt x="4" y="49"/>
                    </a:lnTo>
                    <a:lnTo>
                      <a:pt x="8" y="65"/>
                    </a:lnTo>
                    <a:lnTo>
                      <a:pt x="8" y="65"/>
                    </a:lnTo>
                    <a:lnTo>
                      <a:pt x="12" y="70"/>
                    </a:lnTo>
                    <a:lnTo>
                      <a:pt x="16" y="65"/>
                    </a:lnTo>
                    <a:lnTo>
                      <a:pt x="12" y="53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33" name="Freeform 209"/>
              <p:cNvSpPr>
                <a:spLocks/>
              </p:cNvSpPr>
              <p:nvPr/>
            </p:nvSpPr>
            <p:spPr bwMode="auto">
              <a:xfrm>
                <a:off x="3468" y="972"/>
                <a:ext cx="61" cy="17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32" y="17"/>
                  </a:cxn>
                  <a:cxn ang="0">
                    <a:pos x="45" y="17"/>
                  </a:cxn>
                  <a:cxn ang="0">
                    <a:pos x="61" y="12"/>
                  </a:cxn>
                  <a:cxn ang="0">
                    <a:pos x="61" y="12"/>
                  </a:cxn>
                  <a:cxn ang="0">
                    <a:pos x="61" y="12"/>
                  </a:cxn>
                  <a:cxn ang="0">
                    <a:pos x="61" y="8"/>
                  </a:cxn>
                  <a:cxn ang="0">
                    <a:pos x="45" y="4"/>
                  </a:cxn>
                  <a:cxn ang="0">
                    <a:pos x="24" y="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8"/>
                  </a:cxn>
                  <a:cxn ang="0">
                    <a:pos x="4" y="8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1" h="17">
                    <a:moveTo>
                      <a:pt x="12" y="12"/>
                    </a:moveTo>
                    <a:lnTo>
                      <a:pt x="12" y="12"/>
                    </a:lnTo>
                    <a:lnTo>
                      <a:pt x="32" y="17"/>
                    </a:lnTo>
                    <a:lnTo>
                      <a:pt x="45" y="17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8"/>
                    </a:lnTo>
                    <a:lnTo>
                      <a:pt x="45" y="4"/>
                    </a:lnTo>
                    <a:lnTo>
                      <a:pt x="24" y="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34" name="Freeform 210"/>
              <p:cNvSpPr>
                <a:spLocks/>
              </p:cNvSpPr>
              <p:nvPr/>
            </p:nvSpPr>
            <p:spPr bwMode="auto">
              <a:xfrm>
                <a:off x="2961" y="1377"/>
                <a:ext cx="45" cy="53"/>
              </a:xfrm>
              <a:custGeom>
                <a:avLst/>
                <a:gdLst/>
                <a:ahLst/>
                <a:cxnLst>
                  <a:cxn ang="0">
                    <a:pos x="33" y="8"/>
                  </a:cxn>
                  <a:cxn ang="0">
                    <a:pos x="33" y="8"/>
                  </a:cxn>
                  <a:cxn ang="0">
                    <a:pos x="17" y="20"/>
                  </a:cxn>
                  <a:cxn ang="0">
                    <a:pos x="9" y="36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0" y="53"/>
                  </a:cxn>
                  <a:cxn ang="0">
                    <a:pos x="0" y="53"/>
                  </a:cxn>
                  <a:cxn ang="0">
                    <a:pos x="17" y="40"/>
                  </a:cxn>
                  <a:cxn ang="0">
                    <a:pos x="33" y="24"/>
                  </a:cxn>
                  <a:cxn ang="0">
                    <a:pos x="45" y="8"/>
                  </a:cxn>
                  <a:cxn ang="0">
                    <a:pos x="45" y="8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3" y="8"/>
                  </a:cxn>
                  <a:cxn ang="0">
                    <a:pos x="33" y="8"/>
                  </a:cxn>
                </a:cxnLst>
                <a:rect l="0" t="0" r="r" b="b"/>
                <a:pathLst>
                  <a:path w="45" h="53">
                    <a:moveTo>
                      <a:pt x="33" y="8"/>
                    </a:moveTo>
                    <a:lnTo>
                      <a:pt x="33" y="8"/>
                    </a:lnTo>
                    <a:lnTo>
                      <a:pt x="17" y="20"/>
                    </a:lnTo>
                    <a:lnTo>
                      <a:pt x="9" y="36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17" y="40"/>
                    </a:lnTo>
                    <a:lnTo>
                      <a:pt x="33" y="24"/>
                    </a:lnTo>
                    <a:lnTo>
                      <a:pt x="45" y="8"/>
                    </a:lnTo>
                    <a:lnTo>
                      <a:pt x="45" y="8"/>
                    </a:lnTo>
                    <a:lnTo>
                      <a:pt x="45" y="0"/>
                    </a:lnTo>
                    <a:lnTo>
                      <a:pt x="41" y="0"/>
                    </a:lnTo>
                    <a:lnTo>
                      <a:pt x="33" y="8"/>
                    </a:lnTo>
                    <a:lnTo>
                      <a:pt x="33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35" name="Freeform 211"/>
              <p:cNvSpPr>
                <a:spLocks/>
              </p:cNvSpPr>
              <p:nvPr/>
            </p:nvSpPr>
            <p:spPr bwMode="auto">
              <a:xfrm>
                <a:off x="3186" y="1381"/>
                <a:ext cx="73" cy="36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20" y="12"/>
                  </a:cxn>
                  <a:cxn ang="0">
                    <a:pos x="37" y="24"/>
                  </a:cxn>
                  <a:cxn ang="0">
                    <a:pos x="53" y="32"/>
                  </a:cxn>
                  <a:cxn ang="0">
                    <a:pos x="69" y="36"/>
                  </a:cxn>
                  <a:cxn ang="0">
                    <a:pos x="69" y="36"/>
                  </a:cxn>
                  <a:cxn ang="0">
                    <a:pos x="73" y="32"/>
                  </a:cxn>
                  <a:cxn ang="0">
                    <a:pos x="73" y="28"/>
                  </a:cxn>
                  <a:cxn ang="0">
                    <a:pos x="53" y="16"/>
                  </a:cxn>
                  <a:cxn ang="0">
                    <a:pos x="29" y="4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20" y="12"/>
                  </a:cxn>
                  <a:cxn ang="0">
                    <a:pos x="20" y="12"/>
                  </a:cxn>
                </a:cxnLst>
                <a:rect l="0" t="0" r="r" b="b"/>
                <a:pathLst>
                  <a:path w="73" h="36">
                    <a:moveTo>
                      <a:pt x="20" y="12"/>
                    </a:moveTo>
                    <a:lnTo>
                      <a:pt x="20" y="12"/>
                    </a:lnTo>
                    <a:lnTo>
                      <a:pt x="37" y="24"/>
                    </a:lnTo>
                    <a:lnTo>
                      <a:pt x="53" y="32"/>
                    </a:lnTo>
                    <a:lnTo>
                      <a:pt x="69" y="36"/>
                    </a:lnTo>
                    <a:lnTo>
                      <a:pt x="69" y="36"/>
                    </a:lnTo>
                    <a:lnTo>
                      <a:pt x="73" y="32"/>
                    </a:lnTo>
                    <a:lnTo>
                      <a:pt x="73" y="28"/>
                    </a:lnTo>
                    <a:lnTo>
                      <a:pt x="53" y="16"/>
                    </a:lnTo>
                    <a:lnTo>
                      <a:pt x="29" y="4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20" y="12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36" name="Freeform 212"/>
              <p:cNvSpPr>
                <a:spLocks/>
              </p:cNvSpPr>
              <p:nvPr/>
            </p:nvSpPr>
            <p:spPr bwMode="auto">
              <a:xfrm>
                <a:off x="2565" y="1217"/>
                <a:ext cx="62" cy="13"/>
              </a:xfrm>
              <a:custGeom>
                <a:avLst/>
                <a:gdLst/>
                <a:ahLst/>
                <a:cxnLst>
                  <a:cxn ang="0">
                    <a:pos x="49" y="0"/>
                  </a:cxn>
                  <a:cxn ang="0">
                    <a:pos x="49" y="0"/>
                  </a:cxn>
                  <a:cxn ang="0">
                    <a:pos x="33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17" y="13"/>
                  </a:cxn>
                  <a:cxn ang="0">
                    <a:pos x="41" y="13"/>
                  </a:cxn>
                  <a:cxn ang="0">
                    <a:pos x="58" y="8"/>
                  </a:cxn>
                  <a:cxn ang="0">
                    <a:pos x="58" y="8"/>
                  </a:cxn>
                  <a:cxn ang="0">
                    <a:pos x="62" y="4"/>
                  </a:cxn>
                  <a:cxn ang="0">
                    <a:pos x="58" y="0"/>
                  </a:cxn>
                  <a:cxn ang="0">
                    <a:pos x="49" y="0"/>
                  </a:cxn>
                  <a:cxn ang="0">
                    <a:pos x="49" y="0"/>
                  </a:cxn>
                </a:cxnLst>
                <a:rect l="0" t="0" r="r" b="b"/>
                <a:pathLst>
                  <a:path w="62" h="13">
                    <a:moveTo>
                      <a:pt x="49" y="0"/>
                    </a:moveTo>
                    <a:lnTo>
                      <a:pt x="49" y="0"/>
                    </a:lnTo>
                    <a:lnTo>
                      <a:pt x="33" y="0"/>
                    </a:lnTo>
                    <a:lnTo>
                      <a:pt x="17" y="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17" y="13"/>
                    </a:lnTo>
                    <a:lnTo>
                      <a:pt x="41" y="13"/>
                    </a:lnTo>
                    <a:lnTo>
                      <a:pt x="58" y="8"/>
                    </a:lnTo>
                    <a:lnTo>
                      <a:pt x="58" y="8"/>
                    </a:lnTo>
                    <a:lnTo>
                      <a:pt x="62" y="4"/>
                    </a:lnTo>
                    <a:lnTo>
                      <a:pt x="58" y="0"/>
                    </a:lnTo>
                    <a:lnTo>
                      <a:pt x="49" y="0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37" name="Freeform 213"/>
              <p:cNvSpPr>
                <a:spLocks/>
              </p:cNvSpPr>
              <p:nvPr/>
            </p:nvSpPr>
            <p:spPr bwMode="auto">
              <a:xfrm>
                <a:off x="2618" y="1205"/>
                <a:ext cx="58" cy="29"/>
              </a:xfrm>
              <a:custGeom>
                <a:avLst/>
                <a:gdLst/>
                <a:ahLst/>
                <a:cxnLst>
                  <a:cxn ang="0">
                    <a:pos x="13" y="25"/>
                  </a:cxn>
                  <a:cxn ang="0">
                    <a:pos x="13" y="25"/>
                  </a:cxn>
                  <a:cxn ang="0">
                    <a:pos x="29" y="20"/>
                  </a:cxn>
                  <a:cxn ang="0">
                    <a:pos x="45" y="12"/>
                  </a:cxn>
                  <a:cxn ang="0">
                    <a:pos x="58" y="4"/>
                  </a:cxn>
                  <a:cxn ang="0">
                    <a:pos x="58" y="4"/>
                  </a:cxn>
                  <a:cxn ang="0">
                    <a:pos x="58" y="0"/>
                  </a:cxn>
                  <a:cxn ang="0">
                    <a:pos x="58" y="0"/>
                  </a:cxn>
                  <a:cxn ang="0">
                    <a:pos x="41" y="4"/>
                  </a:cxn>
                  <a:cxn ang="0">
                    <a:pos x="17" y="12"/>
                  </a:cxn>
                  <a:cxn ang="0">
                    <a:pos x="5" y="20"/>
                  </a:cxn>
                  <a:cxn ang="0">
                    <a:pos x="5" y="20"/>
                  </a:cxn>
                  <a:cxn ang="0">
                    <a:pos x="0" y="29"/>
                  </a:cxn>
                  <a:cxn ang="0">
                    <a:pos x="5" y="29"/>
                  </a:cxn>
                  <a:cxn ang="0">
                    <a:pos x="13" y="25"/>
                  </a:cxn>
                  <a:cxn ang="0">
                    <a:pos x="13" y="25"/>
                  </a:cxn>
                </a:cxnLst>
                <a:rect l="0" t="0" r="r" b="b"/>
                <a:pathLst>
                  <a:path w="58" h="29">
                    <a:moveTo>
                      <a:pt x="13" y="25"/>
                    </a:moveTo>
                    <a:lnTo>
                      <a:pt x="13" y="25"/>
                    </a:lnTo>
                    <a:lnTo>
                      <a:pt x="29" y="20"/>
                    </a:lnTo>
                    <a:lnTo>
                      <a:pt x="45" y="12"/>
                    </a:lnTo>
                    <a:lnTo>
                      <a:pt x="58" y="4"/>
                    </a:lnTo>
                    <a:lnTo>
                      <a:pt x="58" y="4"/>
                    </a:lnTo>
                    <a:lnTo>
                      <a:pt x="58" y="0"/>
                    </a:lnTo>
                    <a:lnTo>
                      <a:pt x="58" y="0"/>
                    </a:lnTo>
                    <a:lnTo>
                      <a:pt x="41" y="4"/>
                    </a:lnTo>
                    <a:lnTo>
                      <a:pt x="17" y="12"/>
                    </a:lnTo>
                    <a:lnTo>
                      <a:pt x="5" y="20"/>
                    </a:lnTo>
                    <a:lnTo>
                      <a:pt x="5" y="20"/>
                    </a:lnTo>
                    <a:lnTo>
                      <a:pt x="0" y="29"/>
                    </a:lnTo>
                    <a:lnTo>
                      <a:pt x="5" y="29"/>
                    </a:lnTo>
                    <a:lnTo>
                      <a:pt x="13" y="25"/>
                    </a:lnTo>
                    <a:lnTo>
                      <a:pt x="13" y="25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38" name="Freeform 214"/>
              <p:cNvSpPr>
                <a:spLocks/>
              </p:cNvSpPr>
              <p:nvPr/>
            </p:nvSpPr>
            <p:spPr bwMode="auto">
              <a:xfrm>
                <a:off x="2651" y="1095"/>
                <a:ext cx="53" cy="28"/>
              </a:xfrm>
              <a:custGeom>
                <a:avLst/>
                <a:gdLst/>
                <a:ahLst/>
                <a:cxnLst>
                  <a:cxn ang="0">
                    <a:pos x="45" y="16"/>
                  </a:cxn>
                  <a:cxn ang="0">
                    <a:pos x="45" y="16"/>
                  </a:cxn>
                  <a:cxn ang="0">
                    <a:pos x="29" y="8"/>
                  </a:cxn>
                  <a:cxn ang="0">
                    <a:pos x="16" y="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12" y="16"/>
                  </a:cxn>
                  <a:cxn ang="0">
                    <a:pos x="33" y="24"/>
                  </a:cxn>
                  <a:cxn ang="0">
                    <a:pos x="49" y="28"/>
                  </a:cxn>
                  <a:cxn ang="0">
                    <a:pos x="49" y="28"/>
                  </a:cxn>
                  <a:cxn ang="0">
                    <a:pos x="53" y="28"/>
                  </a:cxn>
                  <a:cxn ang="0">
                    <a:pos x="53" y="24"/>
                  </a:cxn>
                  <a:cxn ang="0">
                    <a:pos x="45" y="16"/>
                  </a:cxn>
                  <a:cxn ang="0">
                    <a:pos x="45" y="16"/>
                  </a:cxn>
                </a:cxnLst>
                <a:rect l="0" t="0" r="r" b="b"/>
                <a:pathLst>
                  <a:path w="53" h="28">
                    <a:moveTo>
                      <a:pt x="45" y="16"/>
                    </a:moveTo>
                    <a:lnTo>
                      <a:pt x="45" y="16"/>
                    </a:lnTo>
                    <a:lnTo>
                      <a:pt x="29" y="8"/>
                    </a:lnTo>
                    <a:lnTo>
                      <a:pt x="16" y="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12" y="16"/>
                    </a:lnTo>
                    <a:lnTo>
                      <a:pt x="33" y="24"/>
                    </a:lnTo>
                    <a:lnTo>
                      <a:pt x="49" y="28"/>
                    </a:lnTo>
                    <a:lnTo>
                      <a:pt x="49" y="28"/>
                    </a:lnTo>
                    <a:lnTo>
                      <a:pt x="53" y="28"/>
                    </a:lnTo>
                    <a:lnTo>
                      <a:pt x="53" y="24"/>
                    </a:lnTo>
                    <a:lnTo>
                      <a:pt x="45" y="16"/>
                    </a:lnTo>
                    <a:lnTo>
                      <a:pt x="45" y="16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39" name="Freeform 215"/>
              <p:cNvSpPr>
                <a:spLocks/>
              </p:cNvSpPr>
              <p:nvPr/>
            </p:nvSpPr>
            <p:spPr bwMode="auto">
              <a:xfrm>
                <a:off x="2672" y="1234"/>
                <a:ext cx="44" cy="45"/>
              </a:xfrm>
              <a:custGeom>
                <a:avLst/>
                <a:gdLst/>
                <a:ahLst/>
                <a:cxnLst>
                  <a:cxn ang="0">
                    <a:pos x="12" y="8"/>
                  </a:cxn>
                  <a:cxn ang="0">
                    <a:pos x="12" y="8"/>
                  </a:cxn>
                  <a:cxn ang="0">
                    <a:pos x="24" y="20"/>
                  </a:cxn>
                  <a:cxn ang="0">
                    <a:pos x="36" y="28"/>
                  </a:cxn>
                  <a:cxn ang="0">
                    <a:pos x="44" y="40"/>
                  </a:cxn>
                  <a:cxn ang="0">
                    <a:pos x="44" y="40"/>
                  </a:cxn>
                  <a:cxn ang="0">
                    <a:pos x="44" y="45"/>
                  </a:cxn>
                  <a:cxn ang="0">
                    <a:pos x="40" y="45"/>
                  </a:cxn>
                  <a:cxn ang="0">
                    <a:pos x="24" y="36"/>
                  </a:cxn>
                  <a:cxn ang="0">
                    <a:pos x="8" y="20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2" y="8"/>
                  </a:cxn>
                  <a:cxn ang="0">
                    <a:pos x="12" y="8"/>
                  </a:cxn>
                </a:cxnLst>
                <a:rect l="0" t="0" r="r" b="b"/>
                <a:pathLst>
                  <a:path w="44" h="45">
                    <a:moveTo>
                      <a:pt x="12" y="8"/>
                    </a:moveTo>
                    <a:lnTo>
                      <a:pt x="12" y="8"/>
                    </a:lnTo>
                    <a:lnTo>
                      <a:pt x="24" y="20"/>
                    </a:lnTo>
                    <a:lnTo>
                      <a:pt x="36" y="28"/>
                    </a:lnTo>
                    <a:lnTo>
                      <a:pt x="44" y="40"/>
                    </a:lnTo>
                    <a:lnTo>
                      <a:pt x="44" y="40"/>
                    </a:lnTo>
                    <a:lnTo>
                      <a:pt x="44" y="45"/>
                    </a:lnTo>
                    <a:lnTo>
                      <a:pt x="40" y="45"/>
                    </a:lnTo>
                    <a:lnTo>
                      <a:pt x="24" y="36"/>
                    </a:lnTo>
                    <a:lnTo>
                      <a:pt x="8" y="20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2" y="8"/>
                    </a:lnTo>
                    <a:lnTo>
                      <a:pt x="12" y="8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40" name="Freeform 216"/>
              <p:cNvSpPr>
                <a:spLocks/>
              </p:cNvSpPr>
              <p:nvPr/>
            </p:nvSpPr>
            <p:spPr bwMode="auto">
              <a:xfrm>
                <a:off x="2778" y="1336"/>
                <a:ext cx="45" cy="45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12" y="4"/>
                  </a:cxn>
                  <a:cxn ang="0">
                    <a:pos x="28" y="16"/>
                  </a:cxn>
                  <a:cxn ang="0">
                    <a:pos x="36" y="28"/>
                  </a:cxn>
                  <a:cxn ang="0">
                    <a:pos x="45" y="41"/>
                  </a:cxn>
                  <a:cxn ang="0">
                    <a:pos x="45" y="41"/>
                  </a:cxn>
                  <a:cxn ang="0">
                    <a:pos x="45" y="45"/>
                  </a:cxn>
                  <a:cxn ang="0">
                    <a:pos x="40" y="45"/>
                  </a:cxn>
                  <a:cxn ang="0">
                    <a:pos x="28" y="36"/>
                  </a:cxn>
                  <a:cxn ang="0">
                    <a:pos x="12" y="20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2" y="4"/>
                  </a:cxn>
                  <a:cxn ang="0">
                    <a:pos x="12" y="4"/>
                  </a:cxn>
                </a:cxnLst>
                <a:rect l="0" t="0" r="r" b="b"/>
                <a:pathLst>
                  <a:path w="45" h="45">
                    <a:moveTo>
                      <a:pt x="12" y="4"/>
                    </a:moveTo>
                    <a:lnTo>
                      <a:pt x="12" y="4"/>
                    </a:lnTo>
                    <a:lnTo>
                      <a:pt x="28" y="16"/>
                    </a:lnTo>
                    <a:lnTo>
                      <a:pt x="36" y="28"/>
                    </a:lnTo>
                    <a:lnTo>
                      <a:pt x="45" y="41"/>
                    </a:lnTo>
                    <a:lnTo>
                      <a:pt x="45" y="41"/>
                    </a:lnTo>
                    <a:lnTo>
                      <a:pt x="45" y="45"/>
                    </a:lnTo>
                    <a:lnTo>
                      <a:pt x="40" y="45"/>
                    </a:lnTo>
                    <a:lnTo>
                      <a:pt x="28" y="36"/>
                    </a:lnTo>
                    <a:lnTo>
                      <a:pt x="12" y="20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2" y="4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41" name="Freeform 217"/>
              <p:cNvSpPr>
                <a:spLocks/>
              </p:cNvSpPr>
              <p:nvPr/>
            </p:nvSpPr>
            <p:spPr bwMode="auto">
              <a:xfrm>
                <a:off x="2659" y="1262"/>
                <a:ext cx="45" cy="45"/>
              </a:xfrm>
              <a:custGeom>
                <a:avLst/>
                <a:gdLst/>
                <a:ahLst/>
                <a:cxnLst>
                  <a:cxn ang="0">
                    <a:pos x="13" y="4"/>
                  </a:cxn>
                  <a:cxn ang="0">
                    <a:pos x="13" y="4"/>
                  </a:cxn>
                  <a:cxn ang="0">
                    <a:pos x="25" y="17"/>
                  </a:cxn>
                  <a:cxn ang="0">
                    <a:pos x="37" y="29"/>
                  </a:cxn>
                  <a:cxn ang="0">
                    <a:pos x="45" y="41"/>
                  </a:cxn>
                  <a:cxn ang="0">
                    <a:pos x="45" y="41"/>
                  </a:cxn>
                  <a:cxn ang="0">
                    <a:pos x="45" y="45"/>
                  </a:cxn>
                  <a:cxn ang="0">
                    <a:pos x="41" y="45"/>
                  </a:cxn>
                  <a:cxn ang="0">
                    <a:pos x="25" y="37"/>
                  </a:cxn>
                  <a:cxn ang="0">
                    <a:pos x="8" y="21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3" y="4"/>
                  </a:cxn>
                  <a:cxn ang="0">
                    <a:pos x="13" y="4"/>
                  </a:cxn>
                </a:cxnLst>
                <a:rect l="0" t="0" r="r" b="b"/>
                <a:pathLst>
                  <a:path w="45" h="45">
                    <a:moveTo>
                      <a:pt x="13" y="4"/>
                    </a:moveTo>
                    <a:lnTo>
                      <a:pt x="13" y="4"/>
                    </a:lnTo>
                    <a:lnTo>
                      <a:pt x="25" y="17"/>
                    </a:lnTo>
                    <a:lnTo>
                      <a:pt x="37" y="29"/>
                    </a:lnTo>
                    <a:lnTo>
                      <a:pt x="45" y="41"/>
                    </a:lnTo>
                    <a:lnTo>
                      <a:pt x="45" y="41"/>
                    </a:lnTo>
                    <a:lnTo>
                      <a:pt x="45" y="45"/>
                    </a:lnTo>
                    <a:lnTo>
                      <a:pt x="41" y="45"/>
                    </a:lnTo>
                    <a:lnTo>
                      <a:pt x="25" y="37"/>
                    </a:lnTo>
                    <a:lnTo>
                      <a:pt x="8" y="21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3" y="4"/>
                    </a:lnTo>
                    <a:lnTo>
                      <a:pt x="13" y="4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42" name="Freeform 218"/>
              <p:cNvSpPr>
                <a:spLocks/>
              </p:cNvSpPr>
              <p:nvPr/>
            </p:nvSpPr>
            <p:spPr bwMode="auto">
              <a:xfrm>
                <a:off x="2749" y="1328"/>
                <a:ext cx="29" cy="57"/>
              </a:xfrm>
              <a:custGeom>
                <a:avLst/>
                <a:gdLst/>
                <a:ahLst/>
                <a:cxnLst>
                  <a:cxn ang="0">
                    <a:pos x="20" y="49"/>
                  </a:cxn>
                  <a:cxn ang="0">
                    <a:pos x="20" y="49"/>
                  </a:cxn>
                  <a:cxn ang="0">
                    <a:pos x="8" y="32"/>
                  </a:cxn>
                  <a:cxn ang="0">
                    <a:pos x="4" y="16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2" y="12"/>
                  </a:cxn>
                  <a:cxn ang="0">
                    <a:pos x="25" y="32"/>
                  </a:cxn>
                  <a:cxn ang="0">
                    <a:pos x="29" y="53"/>
                  </a:cxn>
                  <a:cxn ang="0">
                    <a:pos x="29" y="53"/>
                  </a:cxn>
                  <a:cxn ang="0">
                    <a:pos x="29" y="57"/>
                  </a:cxn>
                  <a:cxn ang="0">
                    <a:pos x="25" y="57"/>
                  </a:cxn>
                  <a:cxn ang="0">
                    <a:pos x="20" y="49"/>
                  </a:cxn>
                  <a:cxn ang="0">
                    <a:pos x="20" y="49"/>
                  </a:cxn>
                </a:cxnLst>
                <a:rect l="0" t="0" r="r" b="b"/>
                <a:pathLst>
                  <a:path w="29" h="57">
                    <a:moveTo>
                      <a:pt x="20" y="49"/>
                    </a:moveTo>
                    <a:lnTo>
                      <a:pt x="20" y="49"/>
                    </a:lnTo>
                    <a:lnTo>
                      <a:pt x="8" y="32"/>
                    </a:lnTo>
                    <a:lnTo>
                      <a:pt x="4" y="16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2" y="12"/>
                    </a:lnTo>
                    <a:lnTo>
                      <a:pt x="25" y="32"/>
                    </a:lnTo>
                    <a:lnTo>
                      <a:pt x="29" y="53"/>
                    </a:lnTo>
                    <a:lnTo>
                      <a:pt x="29" y="53"/>
                    </a:lnTo>
                    <a:lnTo>
                      <a:pt x="29" y="57"/>
                    </a:lnTo>
                    <a:lnTo>
                      <a:pt x="25" y="57"/>
                    </a:lnTo>
                    <a:lnTo>
                      <a:pt x="20" y="49"/>
                    </a:lnTo>
                    <a:lnTo>
                      <a:pt x="20" y="4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43" name="Freeform 219"/>
              <p:cNvSpPr>
                <a:spLocks/>
              </p:cNvSpPr>
              <p:nvPr/>
            </p:nvSpPr>
            <p:spPr bwMode="auto">
              <a:xfrm>
                <a:off x="2663" y="1287"/>
                <a:ext cx="45" cy="45"/>
              </a:xfrm>
              <a:custGeom>
                <a:avLst/>
                <a:gdLst/>
                <a:ahLst/>
                <a:cxnLst>
                  <a:cxn ang="0">
                    <a:pos x="13" y="8"/>
                  </a:cxn>
                  <a:cxn ang="0">
                    <a:pos x="13" y="8"/>
                  </a:cxn>
                  <a:cxn ang="0">
                    <a:pos x="25" y="20"/>
                  </a:cxn>
                  <a:cxn ang="0">
                    <a:pos x="37" y="32"/>
                  </a:cxn>
                  <a:cxn ang="0">
                    <a:pos x="45" y="41"/>
                  </a:cxn>
                  <a:cxn ang="0">
                    <a:pos x="45" y="41"/>
                  </a:cxn>
                  <a:cxn ang="0">
                    <a:pos x="45" y="45"/>
                  </a:cxn>
                  <a:cxn ang="0">
                    <a:pos x="41" y="45"/>
                  </a:cxn>
                  <a:cxn ang="0">
                    <a:pos x="29" y="36"/>
                  </a:cxn>
                  <a:cxn ang="0">
                    <a:pos x="13" y="24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3" y="8"/>
                  </a:cxn>
                  <a:cxn ang="0">
                    <a:pos x="13" y="8"/>
                  </a:cxn>
                </a:cxnLst>
                <a:rect l="0" t="0" r="r" b="b"/>
                <a:pathLst>
                  <a:path w="45" h="45">
                    <a:moveTo>
                      <a:pt x="13" y="8"/>
                    </a:moveTo>
                    <a:lnTo>
                      <a:pt x="13" y="8"/>
                    </a:lnTo>
                    <a:lnTo>
                      <a:pt x="25" y="20"/>
                    </a:lnTo>
                    <a:lnTo>
                      <a:pt x="37" y="32"/>
                    </a:lnTo>
                    <a:lnTo>
                      <a:pt x="45" y="41"/>
                    </a:lnTo>
                    <a:lnTo>
                      <a:pt x="45" y="41"/>
                    </a:lnTo>
                    <a:lnTo>
                      <a:pt x="45" y="45"/>
                    </a:lnTo>
                    <a:lnTo>
                      <a:pt x="41" y="45"/>
                    </a:lnTo>
                    <a:lnTo>
                      <a:pt x="29" y="36"/>
                    </a:lnTo>
                    <a:lnTo>
                      <a:pt x="13" y="2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3" y="8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44" name="Freeform 220"/>
              <p:cNvSpPr>
                <a:spLocks/>
              </p:cNvSpPr>
              <p:nvPr/>
            </p:nvSpPr>
            <p:spPr bwMode="auto">
              <a:xfrm>
                <a:off x="2627" y="1221"/>
                <a:ext cx="32" cy="62"/>
              </a:xfrm>
              <a:custGeom>
                <a:avLst/>
                <a:gdLst/>
                <a:ahLst/>
                <a:cxnLst>
                  <a:cxn ang="0">
                    <a:pos x="20" y="53"/>
                  </a:cxn>
                  <a:cxn ang="0">
                    <a:pos x="20" y="53"/>
                  </a:cxn>
                  <a:cxn ang="0">
                    <a:pos x="12" y="33"/>
                  </a:cxn>
                  <a:cxn ang="0">
                    <a:pos x="4" y="21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4" y="0"/>
                  </a:cxn>
                  <a:cxn ang="0">
                    <a:pos x="4" y="4"/>
                  </a:cxn>
                  <a:cxn ang="0">
                    <a:pos x="16" y="17"/>
                  </a:cxn>
                  <a:cxn ang="0">
                    <a:pos x="28" y="37"/>
                  </a:cxn>
                  <a:cxn ang="0">
                    <a:pos x="32" y="53"/>
                  </a:cxn>
                  <a:cxn ang="0">
                    <a:pos x="32" y="53"/>
                  </a:cxn>
                  <a:cxn ang="0">
                    <a:pos x="28" y="62"/>
                  </a:cxn>
                  <a:cxn ang="0">
                    <a:pos x="28" y="62"/>
                  </a:cxn>
                  <a:cxn ang="0">
                    <a:pos x="20" y="53"/>
                  </a:cxn>
                  <a:cxn ang="0">
                    <a:pos x="20" y="53"/>
                  </a:cxn>
                </a:cxnLst>
                <a:rect l="0" t="0" r="r" b="b"/>
                <a:pathLst>
                  <a:path w="32" h="62">
                    <a:moveTo>
                      <a:pt x="20" y="53"/>
                    </a:moveTo>
                    <a:lnTo>
                      <a:pt x="20" y="53"/>
                    </a:lnTo>
                    <a:lnTo>
                      <a:pt x="12" y="33"/>
                    </a:lnTo>
                    <a:lnTo>
                      <a:pt x="4" y="21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16" y="17"/>
                    </a:lnTo>
                    <a:lnTo>
                      <a:pt x="28" y="37"/>
                    </a:lnTo>
                    <a:lnTo>
                      <a:pt x="32" y="53"/>
                    </a:lnTo>
                    <a:lnTo>
                      <a:pt x="32" y="53"/>
                    </a:lnTo>
                    <a:lnTo>
                      <a:pt x="28" y="62"/>
                    </a:lnTo>
                    <a:lnTo>
                      <a:pt x="28" y="62"/>
                    </a:lnTo>
                    <a:lnTo>
                      <a:pt x="20" y="53"/>
                    </a:lnTo>
                    <a:lnTo>
                      <a:pt x="20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45" name="Freeform 221"/>
              <p:cNvSpPr>
                <a:spLocks/>
              </p:cNvSpPr>
              <p:nvPr/>
            </p:nvSpPr>
            <p:spPr bwMode="auto">
              <a:xfrm>
                <a:off x="2692" y="1287"/>
                <a:ext cx="57" cy="20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29" y="4"/>
                  </a:cxn>
                  <a:cxn ang="0">
                    <a:pos x="45" y="8"/>
                  </a:cxn>
                  <a:cxn ang="0">
                    <a:pos x="57" y="16"/>
                  </a:cxn>
                  <a:cxn ang="0">
                    <a:pos x="57" y="16"/>
                  </a:cxn>
                  <a:cxn ang="0">
                    <a:pos x="57" y="16"/>
                  </a:cxn>
                  <a:cxn ang="0">
                    <a:pos x="53" y="20"/>
                  </a:cxn>
                  <a:cxn ang="0">
                    <a:pos x="37" y="20"/>
                  </a:cxn>
                  <a:cxn ang="0">
                    <a:pos x="16" y="16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57" h="20">
                    <a:moveTo>
                      <a:pt x="12" y="0"/>
                    </a:moveTo>
                    <a:lnTo>
                      <a:pt x="12" y="0"/>
                    </a:lnTo>
                    <a:lnTo>
                      <a:pt x="29" y="4"/>
                    </a:lnTo>
                    <a:lnTo>
                      <a:pt x="45" y="8"/>
                    </a:lnTo>
                    <a:lnTo>
                      <a:pt x="57" y="16"/>
                    </a:lnTo>
                    <a:lnTo>
                      <a:pt x="57" y="16"/>
                    </a:lnTo>
                    <a:lnTo>
                      <a:pt x="57" y="16"/>
                    </a:lnTo>
                    <a:lnTo>
                      <a:pt x="53" y="20"/>
                    </a:lnTo>
                    <a:lnTo>
                      <a:pt x="37" y="20"/>
                    </a:lnTo>
                    <a:lnTo>
                      <a:pt x="16" y="16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46" name="Freeform 222"/>
              <p:cNvSpPr>
                <a:spLocks/>
              </p:cNvSpPr>
              <p:nvPr/>
            </p:nvSpPr>
            <p:spPr bwMode="auto">
              <a:xfrm>
                <a:off x="2704" y="1299"/>
                <a:ext cx="49" cy="37"/>
              </a:xfrm>
              <a:custGeom>
                <a:avLst/>
                <a:gdLst/>
                <a:ahLst/>
                <a:cxnLst>
                  <a:cxn ang="0">
                    <a:pos x="37" y="33"/>
                  </a:cxn>
                  <a:cxn ang="0">
                    <a:pos x="37" y="33"/>
                  </a:cxn>
                  <a:cxn ang="0">
                    <a:pos x="21" y="24"/>
                  </a:cxn>
                  <a:cxn ang="0">
                    <a:pos x="8" y="12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21" y="4"/>
                  </a:cxn>
                  <a:cxn ang="0">
                    <a:pos x="37" y="16"/>
                  </a:cxn>
                  <a:cxn ang="0">
                    <a:pos x="49" y="33"/>
                  </a:cxn>
                  <a:cxn ang="0">
                    <a:pos x="49" y="33"/>
                  </a:cxn>
                  <a:cxn ang="0">
                    <a:pos x="49" y="37"/>
                  </a:cxn>
                  <a:cxn ang="0">
                    <a:pos x="45" y="37"/>
                  </a:cxn>
                  <a:cxn ang="0">
                    <a:pos x="37" y="33"/>
                  </a:cxn>
                  <a:cxn ang="0">
                    <a:pos x="37" y="33"/>
                  </a:cxn>
                </a:cxnLst>
                <a:rect l="0" t="0" r="r" b="b"/>
                <a:pathLst>
                  <a:path w="49" h="37">
                    <a:moveTo>
                      <a:pt x="37" y="33"/>
                    </a:moveTo>
                    <a:lnTo>
                      <a:pt x="37" y="33"/>
                    </a:lnTo>
                    <a:lnTo>
                      <a:pt x="21" y="24"/>
                    </a:lnTo>
                    <a:lnTo>
                      <a:pt x="8" y="12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21" y="4"/>
                    </a:lnTo>
                    <a:lnTo>
                      <a:pt x="37" y="16"/>
                    </a:lnTo>
                    <a:lnTo>
                      <a:pt x="49" y="33"/>
                    </a:lnTo>
                    <a:lnTo>
                      <a:pt x="49" y="33"/>
                    </a:lnTo>
                    <a:lnTo>
                      <a:pt x="49" y="37"/>
                    </a:lnTo>
                    <a:lnTo>
                      <a:pt x="45" y="37"/>
                    </a:lnTo>
                    <a:lnTo>
                      <a:pt x="37" y="33"/>
                    </a:lnTo>
                    <a:lnTo>
                      <a:pt x="37" y="3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47" name="Freeform 223"/>
              <p:cNvSpPr>
                <a:spLocks/>
              </p:cNvSpPr>
              <p:nvPr/>
            </p:nvSpPr>
            <p:spPr bwMode="auto">
              <a:xfrm>
                <a:off x="2810" y="1385"/>
                <a:ext cx="66" cy="12"/>
              </a:xfrm>
              <a:custGeom>
                <a:avLst/>
                <a:gdLst/>
                <a:ahLst/>
                <a:cxnLst>
                  <a:cxn ang="0">
                    <a:pos x="53" y="0"/>
                  </a:cxn>
                  <a:cxn ang="0">
                    <a:pos x="53" y="0"/>
                  </a:cxn>
                  <a:cxn ang="0">
                    <a:pos x="33" y="0"/>
                  </a:cxn>
                  <a:cxn ang="0">
                    <a:pos x="17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8"/>
                  </a:cxn>
                  <a:cxn ang="0">
                    <a:pos x="4" y="8"/>
                  </a:cxn>
                  <a:cxn ang="0">
                    <a:pos x="21" y="12"/>
                  </a:cxn>
                  <a:cxn ang="0">
                    <a:pos x="41" y="12"/>
                  </a:cxn>
                  <a:cxn ang="0">
                    <a:pos x="57" y="8"/>
                  </a:cxn>
                  <a:cxn ang="0">
                    <a:pos x="57" y="8"/>
                  </a:cxn>
                  <a:cxn ang="0">
                    <a:pos x="66" y="4"/>
                  </a:cxn>
                  <a:cxn ang="0">
                    <a:pos x="62" y="4"/>
                  </a:cxn>
                  <a:cxn ang="0">
                    <a:pos x="53" y="0"/>
                  </a:cxn>
                  <a:cxn ang="0">
                    <a:pos x="53" y="0"/>
                  </a:cxn>
                </a:cxnLst>
                <a:rect l="0" t="0" r="r" b="b"/>
                <a:pathLst>
                  <a:path w="66" h="12">
                    <a:moveTo>
                      <a:pt x="53" y="0"/>
                    </a:moveTo>
                    <a:lnTo>
                      <a:pt x="53" y="0"/>
                    </a:lnTo>
                    <a:lnTo>
                      <a:pt x="33" y="0"/>
                    </a:lnTo>
                    <a:lnTo>
                      <a:pt x="17" y="4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21" y="12"/>
                    </a:lnTo>
                    <a:lnTo>
                      <a:pt x="41" y="12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66" y="4"/>
                    </a:lnTo>
                    <a:lnTo>
                      <a:pt x="62" y="4"/>
                    </a:lnTo>
                    <a:lnTo>
                      <a:pt x="53" y="0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48" name="Freeform 224"/>
              <p:cNvSpPr>
                <a:spLocks/>
              </p:cNvSpPr>
              <p:nvPr/>
            </p:nvSpPr>
            <p:spPr bwMode="auto">
              <a:xfrm>
                <a:off x="2896" y="1413"/>
                <a:ext cx="61" cy="17"/>
              </a:xfrm>
              <a:custGeom>
                <a:avLst/>
                <a:gdLst/>
                <a:ahLst/>
                <a:cxnLst>
                  <a:cxn ang="0">
                    <a:pos x="49" y="4"/>
                  </a:cxn>
                  <a:cxn ang="0">
                    <a:pos x="49" y="4"/>
                  </a:cxn>
                  <a:cxn ang="0">
                    <a:pos x="29" y="0"/>
                  </a:cxn>
                  <a:cxn ang="0">
                    <a:pos x="16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9"/>
                  </a:cxn>
                  <a:cxn ang="0">
                    <a:pos x="0" y="13"/>
                  </a:cxn>
                  <a:cxn ang="0">
                    <a:pos x="16" y="13"/>
                  </a:cxn>
                  <a:cxn ang="0">
                    <a:pos x="41" y="17"/>
                  </a:cxn>
                  <a:cxn ang="0">
                    <a:pos x="57" y="13"/>
                  </a:cxn>
                  <a:cxn ang="0">
                    <a:pos x="57" y="13"/>
                  </a:cxn>
                  <a:cxn ang="0">
                    <a:pos x="61" y="4"/>
                  </a:cxn>
                  <a:cxn ang="0">
                    <a:pos x="57" y="4"/>
                  </a:cxn>
                  <a:cxn ang="0">
                    <a:pos x="49" y="4"/>
                  </a:cxn>
                  <a:cxn ang="0">
                    <a:pos x="49" y="4"/>
                  </a:cxn>
                </a:cxnLst>
                <a:rect l="0" t="0" r="r" b="b"/>
                <a:pathLst>
                  <a:path w="61" h="17">
                    <a:moveTo>
                      <a:pt x="49" y="4"/>
                    </a:moveTo>
                    <a:lnTo>
                      <a:pt x="49" y="4"/>
                    </a:lnTo>
                    <a:lnTo>
                      <a:pt x="29" y="0"/>
                    </a:lnTo>
                    <a:lnTo>
                      <a:pt x="16" y="4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0" y="13"/>
                    </a:lnTo>
                    <a:lnTo>
                      <a:pt x="16" y="13"/>
                    </a:lnTo>
                    <a:lnTo>
                      <a:pt x="41" y="17"/>
                    </a:lnTo>
                    <a:lnTo>
                      <a:pt x="57" y="13"/>
                    </a:lnTo>
                    <a:lnTo>
                      <a:pt x="57" y="13"/>
                    </a:lnTo>
                    <a:lnTo>
                      <a:pt x="61" y="4"/>
                    </a:lnTo>
                    <a:lnTo>
                      <a:pt x="57" y="4"/>
                    </a:lnTo>
                    <a:lnTo>
                      <a:pt x="49" y="4"/>
                    </a:lnTo>
                    <a:lnTo>
                      <a:pt x="49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49" name="Freeform 225"/>
              <p:cNvSpPr>
                <a:spLocks/>
              </p:cNvSpPr>
              <p:nvPr/>
            </p:nvSpPr>
            <p:spPr bwMode="auto">
              <a:xfrm>
                <a:off x="2769" y="1352"/>
                <a:ext cx="62" cy="29"/>
              </a:xfrm>
              <a:custGeom>
                <a:avLst/>
                <a:gdLst/>
                <a:ahLst/>
                <a:cxnLst>
                  <a:cxn ang="0">
                    <a:pos x="17" y="25"/>
                  </a:cxn>
                  <a:cxn ang="0">
                    <a:pos x="17" y="25"/>
                  </a:cxn>
                  <a:cxn ang="0">
                    <a:pos x="33" y="20"/>
                  </a:cxn>
                  <a:cxn ang="0">
                    <a:pos x="49" y="12"/>
                  </a:cxn>
                  <a:cxn ang="0">
                    <a:pos x="62" y="4"/>
                  </a:cxn>
                  <a:cxn ang="0">
                    <a:pos x="62" y="4"/>
                  </a:cxn>
                  <a:cxn ang="0">
                    <a:pos x="62" y="0"/>
                  </a:cxn>
                  <a:cxn ang="0">
                    <a:pos x="58" y="0"/>
                  </a:cxn>
                  <a:cxn ang="0">
                    <a:pos x="41" y="4"/>
                  </a:cxn>
                  <a:cxn ang="0">
                    <a:pos x="21" y="12"/>
                  </a:cxn>
                  <a:cxn ang="0">
                    <a:pos x="5" y="20"/>
                  </a:cxn>
                  <a:cxn ang="0">
                    <a:pos x="5" y="20"/>
                  </a:cxn>
                  <a:cxn ang="0">
                    <a:pos x="0" y="29"/>
                  </a:cxn>
                  <a:cxn ang="0">
                    <a:pos x="5" y="29"/>
                  </a:cxn>
                  <a:cxn ang="0">
                    <a:pos x="17" y="25"/>
                  </a:cxn>
                  <a:cxn ang="0">
                    <a:pos x="17" y="25"/>
                  </a:cxn>
                </a:cxnLst>
                <a:rect l="0" t="0" r="r" b="b"/>
                <a:pathLst>
                  <a:path w="62" h="29">
                    <a:moveTo>
                      <a:pt x="17" y="25"/>
                    </a:moveTo>
                    <a:lnTo>
                      <a:pt x="17" y="25"/>
                    </a:lnTo>
                    <a:lnTo>
                      <a:pt x="33" y="20"/>
                    </a:lnTo>
                    <a:lnTo>
                      <a:pt x="49" y="12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62" y="0"/>
                    </a:lnTo>
                    <a:lnTo>
                      <a:pt x="58" y="0"/>
                    </a:lnTo>
                    <a:lnTo>
                      <a:pt x="41" y="4"/>
                    </a:lnTo>
                    <a:lnTo>
                      <a:pt x="21" y="12"/>
                    </a:lnTo>
                    <a:lnTo>
                      <a:pt x="5" y="20"/>
                    </a:lnTo>
                    <a:lnTo>
                      <a:pt x="5" y="20"/>
                    </a:lnTo>
                    <a:lnTo>
                      <a:pt x="0" y="29"/>
                    </a:lnTo>
                    <a:lnTo>
                      <a:pt x="5" y="29"/>
                    </a:lnTo>
                    <a:lnTo>
                      <a:pt x="17" y="25"/>
                    </a:lnTo>
                    <a:lnTo>
                      <a:pt x="17" y="25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50" name="Freeform 226"/>
              <p:cNvSpPr>
                <a:spLocks/>
              </p:cNvSpPr>
              <p:nvPr/>
            </p:nvSpPr>
            <p:spPr bwMode="auto">
              <a:xfrm>
                <a:off x="2847" y="1422"/>
                <a:ext cx="57" cy="32"/>
              </a:xfrm>
              <a:custGeom>
                <a:avLst/>
                <a:gdLst/>
                <a:ahLst/>
                <a:cxnLst>
                  <a:cxn ang="0">
                    <a:pos x="45" y="20"/>
                  </a:cxn>
                  <a:cxn ang="0">
                    <a:pos x="45" y="20"/>
                  </a:cxn>
                  <a:cxn ang="0">
                    <a:pos x="29" y="12"/>
                  </a:cxn>
                  <a:cxn ang="0">
                    <a:pos x="16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12" y="16"/>
                  </a:cxn>
                  <a:cxn ang="0">
                    <a:pos x="33" y="28"/>
                  </a:cxn>
                  <a:cxn ang="0">
                    <a:pos x="49" y="32"/>
                  </a:cxn>
                  <a:cxn ang="0">
                    <a:pos x="49" y="32"/>
                  </a:cxn>
                  <a:cxn ang="0">
                    <a:pos x="57" y="28"/>
                  </a:cxn>
                  <a:cxn ang="0">
                    <a:pos x="53" y="24"/>
                  </a:cxn>
                  <a:cxn ang="0">
                    <a:pos x="45" y="20"/>
                  </a:cxn>
                  <a:cxn ang="0">
                    <a:pos x="45" y="20"/>
                  </a:cxn>
                </a:cxnLst>
                <a:rect l="0" t="0" r="r" b="b"/>
                <a:pathLst>
                  <a:path w="57" h="32">
                    <a:moveTo>
                      <a:pt x="45" y="20"/>
                    </a:moveTo>
                    <a:lnTo>
                      <a:pt x="45" y="20"/>
                    </a:lnTo>
                    <a:lnTo>
                      <a:pt x="29" y="12"/>
                    </a:lnTo>
                    <a:lnTo>
                      <a:pt x="16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12" y="16"/>
                    </a:lnTo>
                    <a:lnTo>
                      <a:pt x="33" y="28"/>
                    </a:lnTo>
                    <a:lnTo>
                      <a:pt x="49" y="32"/>
                    </a:lnTo>
                    <a:lnTo>
                      <a:pt x="49" y="32"/>
                    </a:lnTo>
                    <a:lnTo>
                      <a:pt x="57" y="28"/>
                    </a:lnTo>
                    <a:lnTo>
                      <a:pt x="53" y="24"/>
                    </a:lnTo>
                    <a:lnTo>
                      <a:pt x="45" y="20"/>
                    </a:lnTo>
                    <a:lnTo>
                      <a:pt x="45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51" name="Freeform 227"/>
              <p:cNvSpPr>
                <a:spLocks/>
              </p:cNvSpPr>
              <p:nvPr/>
            </p:nvSpPr>
            <p:spPr bwMode="auto">
              <a:xfrm>
                <a:off x="2867" y="1413"/>
                <a:ext cx="58" cy="33"/>
              </a:xfrm>
              <a:custGeom>
                <a:avLst/>
                <a:gdLst/>
                <a:ahLst/>
                <a:cxnLst>
                  <a:cxn ang="0">
                    <a:pos x="45" y="21"/>
                  </a:cxn>
                  <a:cxn ang="0">
                    <a:pos x="45" y="21"/>
                  </a:cxn>
                  <a:cxn ang="0">
                    <a:pos x="33" y="9"/>
                  </a:cxn>
                  <a:cxn ang="0">
                    <a:pos x="17" y="4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0" y="0"/>
                  </a:cxn>
                  <a:cxn ang="0">
                    <a:pos x="5" y="4"/>
                  </a:cxn>
                  <a:cxn ang="0">
                    <a:pos x="17" y="17"/>
                  </a:cxn>
                  <a:cxn ang="0">
                    <a:pos x="33" y="25"/>
                  </a:cxn>
                  <a:cxn ang="0">
                    <a:pos x="49" y="33"/>
                  </a:cxn>
                  <a:cxn ang="0">
                    <a:pos x="49" y="33"/>
                  </a:cxn>
                  <a:cxn ang="0">
                    <a:pos x="58" y="29"/>
                  </a:cxn>
                  <a:cxn ang="0">
                    <a:pos x="54" y="25"/>
                  </a:cxn>
                  <a:cxn ang="0">
                    <a:pos x="45" y="21"/>
                  </a:cxn>
                  <a:cxn ang="0">
                    <a:pos x="45" y="21"/>
                  </a:cxn>
                </a:cxnLst>
                <a:rect l="0" t="0" r="r" b="b"/>
                <a:pathLst>
                  <a:path w="58" h="33">
                    <a:moveTo>
                      <a:pt x="45" y="21"/>
                    </a:moveTo>
                    <a:lnTo>
                      <a:pt x="45" y="21"/>
                    </a:lnTo>
                    <a:lnTo>
                      <a:pt x="33" y="9"/>
                    </a:lnTo>
                    <a:lnTo>
                      <a:pt x="17" y="4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5" y="4"/>
                    </a:lnTo>
                    <a:lnTo>
                      <a:pt x="17" y="17"/>
                    </a:lnTo>
                    <a:lnTo>
                      <a:pt x="33" y="25"/>
                    </a:lnTo>
                    <a:lnTo>
                      <a:pt x="49" y="33"/>
                    </a:lnTo>
                    <a:lnTo>
                      <a:pt x="49" y="33"/>
                    </a:lnTo>
                    <a:lnTo>
                      <a:pt x="58" y="29"/>
                    </a:lnTo>
                    <a:lnTo>
                      <a:pt x="54" y="25"/>
                    </a:lnTo>
                    <a:lnTo>
                      <a:pt x="45" y="21"/>
                    </a:lnTo>
                    <a:lnTo>
                      <a:pt x="45" y="2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52" name="Freeform 228"/>
              <p:cNvSpPr>
                <a:spLocks/>
              </p:cNvSpPr>
              <p:nvPr/>
            </p:nvSpPr>
            <p:spPr bwMode="auto">
              <a:xfrm>
                <a:off x="3317" y="1348"/>
                <a:ext cx="40" cy="57"/>
              </a:xfrm>
              <a:custGeom>
                <a:avLst/>
                <a:gdLst/>
                <a:ahLst/>
                <a:cxnLst>
                  <a:cxn ang="0">
                    <a:pos x="36" y="12"/>
                  </a:cxn>
                  <a:cxn ang="0">
                    <a:pos x="36" y="12"/>
                  </a:cxn>
                  <a:cxn ang="0">
                    <a:pos x="24" y="33"/>
                  </a:cxn>
                  <a:cxn ang="0">
                    <a:pos x="16" y="45"/>
                  </a:cxn>
                  <a:cxn ang="0">
                    <a:pos x="4" y="57"/>
                  </a:cxn>
                  <a:cxn ang="0">
                    <a:pos x="4" y="57"/>
                  </a:cxn>
                  <a:cxn ang="0">
                    <a:pos x="0" y="57"/>
                  </a:cxn>
                  <a:cxn ang="0">
                    <a:pos x="4" y="53"/>
                  </a:cxn>
                  <a:cxn ang="0">
                    <a:pos x="8" y="37"/>
                  </a:cxn>
                  <a:cxn ang="0">
                    <a:pos x="20" y="16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40" y="0"/>
                  </a:cxn>
                  <a:cxn ang="0">
                    <a:pos x="40" y="4"/>
                  </a:cxn>
                  <a:cxn ang="0">
                    <a:pos x="36" y="12"/>
                  </a:cxn>
                  <a:cxn ang="0">
                    <a:pos x="36" y="12"/>
                  </a:cxn>
                </a:cxnLst>
                <a:rect l="0" t="0" r="r" b="b"/>
                <a:pathLst>
                  <a:path w="40" h="57">
                    <a:moveTo>
                      <a:pt x="36" y="12"/>
                    </a:moveTo>
                    <a:lnTo>
                      <a:pt x="36" y="12"/>
                    </a:lnTo>
                    <a:lnTo>
                      <a:pt x="24" y="33"/>
                    </a:lnTo>
                    <a:lnTo>
                      <a:pt x="16" y="45"/>
                    </a:lnTo>
                    <a:lnTo>
                      <a:pt x="4" y="57"/>
                    </a:lnTo>
                    <a:lnTo>
                      <a:pt x="4" y="57"/>
                    </a:lnTo>
                    <a:lnTo>
                      <a:pt x="0" y="57"/>
                    </a:lnTo>
                    <a:lnTo>
                      <a:pt x="4" y="53"/>
                    </a:lnTo>
                    <a:lnTo>
                      <a:pt x="8" y="37"/>
                    </a:lnTo>
                    <a:lnTo>
                      <a:pt x="20" y="16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40" y="0"/>
                    </a:lnTo>
                    <a:lnTo>
                      <a:pt x="40" y="4"/>
                    </a:lnTo>
                    <a:lnTo>
                      <a:pt x="36" y="12"/>
                    </a:lnTo>
                    <a:lnTo>
                      <a:pt x="36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53" name="Freeform 229"/>
              <p:cNvSpPr>
                <a:spLocks/>
              </p:cNvSpPr>
              <p:nvPr/>
            </p:nvSpPr>
            <p:spPr bwMode="auto">
              <a:xfrm>
                <a:off x="2867" y="1381"/>
                <a:ext cx="37" cy="57"/>
              </a:xfrm>
              <a:custGeom>
                <a:avLst/>
                <a:gdLst/>
                <a:ahLst/>
                <a:cxnLst>
                  <a:cxn ang="0">
                    <a:pos x="33" y="12"/>
                  </a:cxn>
                  <a:cxn ang="0">
                    <a:pos x="33" y="12"/>
                  </a:cxn>
                  <a:cxn ang="0">
                    <a:pos x="21" y="32"/>
                  </a:cxn>
                  <a:cxn ang="0">
                    <a:pos x="13" y="45"/>
                  </a:cxn>
                  <a:cxn ang="0">
                    <a:pos x="0" y="57"/>
                  </a:cxn>
                  <a:cxn ang="0">
                    <a:pos x="0" y="57"/>
                  </a:cxn>
                  <a:cxn ang="0">
                    <a:pos x="0" y="57"/>
                  </a:cxn>
                  <a:cxn ang="0">
                    <a:pos x="0" y="53"/>
                  </a:cxn>
                  <a:cxn ang="0">
                    <a:pos x="5" y="36"/>
                  </a:cxn>
                  <a:cxn ang="0">
                    <a:pos x="21" y="16"/>
                  </a:cxn>
                  <a:cxn ang="0">
                    <a:pos x="33" y="0"/>
                  </a:cxn>
                  <a:cxn ang="0">
                    <a:pos x="33" y="0"/>
                  </a:cxn>
                  <a:cxn ang="0">
                    <a:pos x="37" y="0"/>
                  </a:cxn>
                  <a:cxn ang="0">
                    <a:pos x="37" y="4"/>
                  </a:cxn>
                  <a:cxn ang="0">
                    <a:pos x="33" y="12"/>
                  </a:cxn>
                  <a:cxn ang="0">
                    <a:pos x="33" y="12"/>
                  </a:cxn>
                </a:cxnLst>
                <a:rect l="0" t="0" r="r" b="b"/>
                <a:pathLst>
                  <a:path w="37" h="57">
                    <a:moveTo>
                      <a:pt x="33" y="12"/>
                    </a:moveTo>
                    <a:lnTo>
                      <a:pt x="33" y="12"/>
                    </a:lnTo>
                    <a:lnTo>
                      <a:pt x="21" y="32"/>
                    </a:lnTo>
                    <a:lnTo>
                      <a:pt x="13" y="45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0" y="53"/>
                    </a:lnTo>
                    <a:lnTo>
                      <a:pt x="5" y="36"/>
                    </a:lnTo>
                    <a:lnTo>
                      <a:pt x="21" y="16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7" y="0"/>
                    </a:lnTo>
                    <a:lnTo>
                      <a:pt x="37" y="4"/>
                    </a:lnTo>
                    <a:lnTo>
                      <a:pt x="33" y="12"/>
                    </a:lnTo>
                    <a:lnTo>
                      <a:pt x="33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54" name="Freeform 230"/>
              <p:cNvSpPr>
                <a:spLocks/>
              </p:cNvSpPr>
              <p:nvPr/>
            </p:nvSpPr>
            <p:spPr bwMode="auto">
              <a:xfrm>
                <a:off x="3190" y="1332"/>
                <a:ext cx="20" cy="69"/>
              </a:xfrm>
              <a:custGeom>
                <a:avLst/>
                <a:gdLst/>
                <a:ahLst/>
                <a:cxnLst>
                  <a:cxn ang="0">
                    <a:pos x="16" y="12"/>
                  </a:cxn>
                  <a:cxn ang="0">
                    <a:pos x="16" y="12"/>
                  </a:cxn>
                  <a:cxn ang="0">
                    <a:pos x="12" y="32"/>
                  </a:cxn>
                  <a:cxn ang="0">
                    <a:pos x="8" y="53"/>
                  </a:cxn>
                  <a:cxn ang="0">
                    <a:pos x="4" y="65"/>
                  </a:cxn>
                  <a:cxn ang="0">
                    <a:pos x="4" y="65"/>
                  </a:cxn>
                  <a:cxn ang="0">
                    <a:pos x="0" y="69"/>
                  </a:cxn>
                  <a:cxn ang="0">
                    <a:pos x="0" y="65"/>
                  </a:cxn>
                  <a:cxn ang="0">
                    <a:pos x="0" y="45"/>
                  </a:cxn>
                  <a:cxn ang="0">
                    <a:pos x="4" y="20"/>
                  </a:cxn>
                  <a:cxn ang="0">
                    <a:pos x="12" y="4"/>
                  </a:cxn>
                  <a:cxn ang="0">
                    <a:pos x="12" y="4"/>
                  </a:cxn>
                  <a:cxn ang="0">
                    <a:pos x="16" y="0"/>
                  </a:cxn>
                  <a:cxn ang="0">
                    <a:pos x="20" y="4"/>
                  </a:cxn>
                  <a:cxn ang="0">
                    <a:pos x="16" y="12"/>
                  </a:cxn>
                  <a:cxn ang="0">
                    <a:pos x="16" y="12"/>
                  </a:cxn>
                </a:cxnLst>
                <a:rect l="0" t="0" r="r" b="b"/>
                <a:pathLst>
                  <a:path w="20" h="69">
                    <a:moveTo>
                      <a:pt x="16" y="12"/>
                    </a:moveTo>
                    <a:lnTo>
                      <a:pt x="16" y="12"/>
                    </a:lnTo>
                    <a:lnTo>
                      <a:pt x="12" y="32"/>
                    </a:lnTo>
                    <a:lnTo>
                      <a:pt x="8" y="53"/>
                    </a:lnTo>
                    <a:lnTo>
                      <a:pt x="4" y="65"/>
                    </a:lnTo>
                    <a:lnTo>
                      <a:pt x="4" y="65"/>
                    </a:lnTo>
                    <a:lnTo>
                      <a:pt x="0" y="69"/>
                    </a:lnTo>
                    <a:lnTo>
                      <a:pt x="0" y="65"/>
                    </a:lnTo>
                    <a:lnTo>
                      <a:pt x="0" y="45"/>
                    </a:lnTo>
                    <a:lnTo>
                      <a:pt x="4" y="20"/>
                    </a:lnTo>
                    <a:lnTo>
                      <a:pt x="12" y="4"/>
                    </a:lnTo>
                    <a:lnTo>
                      <a:pt x="12" y="4"/>
                    </a:lnTo>
                    <a:lnTo>
                      <a:pt x="16" y="0"/>
                    </a:lnTo>
                    <a:lnTo>
                      <a:pt x="20" y="4"/>
                    </a:lnTo>
                    <a:lnTo>
                      <a:pt x="16" y="12"/>
                    </a:lnTo>
                    <a:lnTo>
                      <a:pt x="16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55" name="Freeform 231"/>
              <p:cNvSpPr>
                <a:spLocks/>
              </p:cNvSpPr>
              <p:nvPr/>
            </p:nvSpPr>
            <p:spPr bwMode="auto">
              <a:xfrm>
                <a:off x="2802" y="1377"/>
                <a:ext cx="61" cy="24"/>
              </a:xfrm>
              <a:custGeom>
                <a:avLst/>
                <a:gdLst/>
                <a:ahLst/>
                <a:cxnLst>
                  <a:cxn ang="0">
                    <a:pos x="16" y="20"/>
                  </a:cxn>
                  <a:cxn ang="0">
                    <a:pos x="16" y="20"/>
                  </a:cxn>
                  <a:cxn ang="0">
                    <a:pos x="33" y="16"/>
                  </a:cxn>
                  <a:cxn ang="0">
                    <a:pos x="49" y="8"/>
                  </a:cxn>
                  <a:cxn ang="0">
                    <a:pos x="61" y="4"/>
                  </a:cxn>
                  <a:cxn ang="0">
                    <a:pos x="61" y="4"/>
                  </a:cxn>
                  <a:cxn ang="0">
                    <a:pos x="61" y="0"/>
                  </a:cxn>
                  <a:cxn ang="0">
                    <a:pos x="57" y="0"/>
                  </a:cxn>
                  <a:cxn ang="0">
                    <a:pos x="41" y="0"/>
                  </a:cxn>
                  <a:cxn ang="0">
                    <a:pos x="21" y="8"/>
                  </a:cxn>
                  <a:cxn ang="0">
                    <a:pos x="4" y="16"/>
                  </a:cxn>
                  <a:cxn ang="0">
                    <a:pos x="4" y="16"/>
                  </a:cxn>
                  <a:cxn ang="0">
                    <a:pos x="0" y="20"/>
                  </a:cxn>
                  <a:cxn ang="0">
                    <a:pos x="4" y="24"/>
                  </a:cxn>
                  <a:cxn ang="0">
                    <a:pos x="16" y="20"/>
                  </a:cxn>
                  <a:cxn ang="0">
                    <a:pos x="16" y="20"/>
                  </a:cxn>
                </a:cxnLst>
                <a:rect l="0" t="0" r="r" b="b"/>
                <a:pathLst>
                  <a:path w="61" h="24">
                    <a:moveTo>
                      <a:pt x="16" y="20"/>
                    </a:moveTo>
                    <a:lnTo>
                      <a:pt x="16" y="20"/>
                    </a:lnTo>
                    <a:lnTo>
                      <a:pt x="33" y="16"/>
                    </a:lnTo>
                    <a:lnTo>
                      <a:pt x="49" y="8"/>
                    </a:lnTo>
                    <a:lnTo>
                      <a:pt x="61" y="4"/>
                    </a:lnTo>
                    <a:lnTo>
                      <a:pt x="61" y="4"/>
                    </a:lnTo>
                    <a:lnTo>
                      <a:pt x="61" y="0"/>
                    </a:lnTo>
                    <a:lnTo>
                      <a:pt x="57" y="0"/>
                    </a:lnTo>
                    <a:lnTo>
                      <a:pt x="41" y="0"/>
                    </a:lnTo>
                    <a:lnTo>
                      <a:pt x="21" y="8"/>
                    </a:lnTo>
                    <a:lnTo>
                      <a:pt x="4" y="16"/>
                    </a:lnTo>
                    <a:lnTo>
                      <a:pt x="4" y="16"/>
                    </a:lnTo>
                    <a:lnTo>
                      <a:pt x="0" y="20"/>
                    </a:lnTo>
                    <a:lnTo>
                      <a:pt x="4" y="24"/>
                    </a:lnTo>
                    <a:lnTo>
                      <a:pt x="16" y="20"/>
                    </a:lnTo>
                    <a:lnTo>
                      <a:pt x="16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56" name="Freeform 232"/>
              <p:cNvSpPr>
                <a:spLocks/>
              </p:cNvSpPr>
              <p:nvPr/>
            </p:nvSpPr>
            <p:spPr bwMode="auto">
              <a:xfrm>
                <a:off x="2929" y="1176"/>
                <a:ext cx="57" cy="21"/>
              </a:xfrm>
              <a:custGeom>
                <a:avLst/>
                <a:gdLst/>
                <a:ahLst/>
                <a:cxnLst>
                  <a:cxn ang="0">
                    <a:pos x="45" y="13"/>
                  </a:cxn>
                  <a:cxn ang="0">
                    <a:pos x="45" y="13"/>
                  </a:cxn>
                  <a:cxn ang="0">
                    <a:pos x="28" y="5"/>
                  </a:cxn>
                  <a:cxn ang="0">
                    <a:pos x="16" y="5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16" y="13"/>
                  </a:cxn>
                  <a:cxn ang="0">
                    <a:pos x="32" y="21"/>
                  </a:cxn>
                  <a:cxn ang="0">
                    <a:pos x="53" y="21"/>
                  </a:cxn>
                  <a:cxn ang="0">
                    <a:pos x="53" y="21"/>
                  </a:cxn>
                  <a:cxn ang="0">
                    <a:pos x="57" y="21"/>
                  </a:cxn>
                  <a:cxn ang="0">
                    <a:pos x="57" y="17"/>
                  </a:cxn>
                  <a:cxn ang="0">
                    <a:pos x="45" y="13"/>
                  </a:cxn>
                  <a:cxn ang="0">
                    <a:pos x="45" y="13"/>
                  </a:cxn>
                </a:cxnLst>
                <a:rect l="0" t="0" r="r" b="b"/>
                <a:pathLst>
                  <a:path w="57" h="21">
                    <a:moveTo>
                      <a:pt x="45" y="13"/>
                    </a:moveTo>
                    <a:lnTo>
                      <a:pt x="45" y="13"/>
                    </a:lnTo>
                    <a:lnTo>
                      <a:pt x="28" y="5"/>
                    </a:lnTo>
                    <a:lnTo>
                      <a:pt x="16" y="5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16" y="13"/>
                    </a:lnTo>
                    <a:lnTo>
                      <a:pt x="32" y="21"/>
                    </a:lnTo>
                    <a:lnTo>
                      <a:pt x="53" y="21"/>
                    </a:lnTo>
                    <a:lnTo>
                      <a:pt x="53" y="21"/>
                    </a:lnTo>
                    <a:lnTo>
                      <a:pt x="57" y="21"/>
                    </a:lnTo>
                    <a:lnTo>
                      <a:pt x="57" y="17"/>
                    </a:lnTo>
                    <a:lnTo>
                      <a:pt x="45" y="13"/>
                    </a:lnTo>
                    <a:lnTo>
                      <a:pt x="45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57" name="Freeform 233"/>
              <p:cNvSpPr>
                <a:spLocks/>
              </p:cNvSpPr>
              <p:nvPr/>
            </p:nvSpPr>
            <p:spPr bwMode="auto">
              <a:xfrm>
                <a:off x="2810" y="1140"/>
                <a:ext cx="17" cy="90"/>
              </a:xfrm>
              <a:custGeom>
                <a:avLst/>
                <a:gdLst/>
                <a:ahLst/>
                <a:cxnLst>
                  <a:cxn ang="0">
                    <a:pos x="17" y="61"/>
                  </a:cxn>
                  <a:cxn ang="0">
                    <a:pos x="17" y="61"/>
                  </a:cxn>
                  <a:cxn ang="0">
                    <a:pos x="17" y="41"/>
                  </a:cxn>
                  <a:cxn ang="0">
                    <a:pos x="13" y="20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4" y="4"/>
                  </a:cxn>
                  <a:cxn ang="0">
                    <a:pos x="0" y="28"/>
                  </a:cxn>
                  <a:cxn ang="0">
                    <a:pos x="4" y="61"/>
                  </a:cxn>
                  <a:cxn ang="0">
                    <a:pos x="13" y="85"/>
                  </a:cxn>
                  <a:cxn ang="0">
                    <a:pos x="13" y="85"/>
                  </a:cxn>
                  <a:cxn ang="0">
                    <a:pos x="13" y="90"/>
                  </a:cxn>
                  <a:cxn ang="0">
                    <a:pos x="17" y="90"/>
                  </a:cxn>
                  <a:cxn ang="0">
                    <a:pos x="17" y="81"/>
                  </a:cxn>
                  <a:cxn ang="0">
                    <a:pos x="17" y="61"/>
                  </a:cxn>
                  <a:cxn ang="0">
                    <a:pos x="17" y="61"/>
                  </a:cxn>
                </a:cxnLst>
                <a:rect l="0" t="0" r="r" b="b"/>
                <a:pathLst>
                  <a:path w="17" h="90">
                    <a:moveTo>
                      <a:pt x="17" y="61"/>
                    </a:moveTo>
                    <a:lnTo>
                      <a:pt x="17" y="61"/>
                    </a:lnTo>
                    <a:lnTo>
                      <a:pt x="17" y="41"/>
                    </a:lnTo>
                    <a:lnTo>
                      <a:pt x="13" y="20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0" y="28"/>
                    </a:lnTo>
                    <a:lnTo>
                      <a:pt x="4" y="61"/>
                    </a:lnTo>
                    <a:lnTo>
                      <a:pt x="13" y="85"/>
                    </a:lnTo>
                    <a:lnTo>
                      <a:pt x="13" y="85"/>
                    </a:lnTo>
                    <a:lnTo>
                      <a:pt x="13" y="90"/>
                    </a:lnTo>
                    <a:lnTo>
                      <a:pt x="17" y="90"/>
                    </a:lnTo>
                    <a:lnTo>
                      <a:pt x="17" y="81"/>
                    </a:lnTo>
                    <a:lnTo>
                      <a:pt x="17" y="61"/>
                    </a:lnTo>
                    <a:lnTo>
                      <a:pt x="17" y="6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58" name="Freeform 234"/>
              <p:cNvSpPr>
                <a:spLocks/>
              </p:cNvSpPr>
              <p:nvPr/>
            </p:nvSpPr>
            <p:spPr bwMode="auto">
              <a:xfrm>
                <a:off x="2700" y="1127"/>
                <a:ext cx="69" cy="54"/>
              </a:xfrm>
              <a:custGeom>
                <a:avLst/>
                <a:gdLst/>
                <a:ahLst/>
                <a:cxnLst>
                  <a:cxn ang="0">
                    <a:pos x="16" y="21"/>
                  </a:cxn>
                  <a:cxn ang="0">
                    <a:pos x="16" y="21"/>
                  </a:cxn>
                  <a:cxn ang="0">
                    <a:pos x="33" y="37"/>
                  </a:cxn>
                  <a:cxn ang="0">
                    <a:pos x="49" y="45"/>
                  </a:cxn>
                  <a:cxn ang="0">
                    <a:pos x="65" y="54"/>
                  </a:cxn>
                  <a:cxn ang="0">
                    <a:pos x="65" y="54"/>
                  </a:cxn>
                  <a:cxn ang="0">
                    <a:pos x="69" y="49"/>
                  </a:cxn>
                  <a:cxn ang="0">
                    <a:pos x="65" y="45"/>
                  </a:cxn>
                  <a:cxn ang="0">
                    <a:pos x="49" y="29"/>
                  </a:cxn>
                  <a:cxn ang="0">
                    <a:pos x="29" y="13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4" y="9"/>
                  </a:cxn>
                  <a:cxn ang="0">
                    <a:pos x="16" y="21"/>
                  </a:cxn>
                  <a:cxn ang="0">
                    <a:pos x="16" y="21"/>
                  </a:cxn>
                </a:cxnLst>
                <a:rect l="0" t="0" r="r" b="b"/>
                <a:pathLst>
                  <a:path w="69" h="54">
                    <a:moveTo>
                      <a:pt x="16" y="21"/>
                    </a:moveTo>
                    <a:lnTo>
                      <a:pt x="16" y="21"/>
                    </a:lnTo>
                    <a:lnTo>
                      <a:pt x="33" y="37"/>
                    </a:lnTo>
                    <a:lnTo>
                      <a:pt x="49" y="45"/>
                    </a:lnTo>
                    <a:lnTo>
                      <a:pt x="65" y="54"/>
                    </a:lnTo>
                    <a:lnTo>
                      <a:pt x="65" y="54"/>
                    </a:lnTo>
                    <a:lnTo>
                      <a:pt x="69" y="49"/>
                    </a:lnTo>
                    <a:lnTo>
                      <a:pt x="65" y="45"/>
                    </a:lnTo>
                    <a:lnTo>
                      <a:pt x="49" y="29"/>
                    </a:lnTo>
                    <a:lnTo>
                      <a:pt x="29" y="13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4" y="9"/>
                    </a:lnTo>
                    <a:lnTo>
                      <a:pt x="16" y="21"/>
                    </a:lnTo>
                    <a:lnTo>
                      <a:pt x="16" y="2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59" name="Freeform 235"/>
              <p:cNvSpPr>
                <a:spLocks/>
              </p:cNvSpPr>
              <p:nvPr/>
            </p:nvSpPr>
            <p:spPr bwMode="auto">
              <a:xfrm>
                <a:off x="2949" y="1156"/>
                <a:ext cx="41" cy="53"/>
              </a:xfrm>
              <a:custGeom>
                <a:avLst/>
                <a:gdLst/>
                <a:ahLst/>
                <a:cxnLst>
                  <a:cxn ang="0">
                    <a:pos x="8" y="12"/>
                  </a:cxn>
                  <a:cxn ang="0">
                    <a:pos x="8" y="12"/>
                  </a:cxn>
                  <a:cxn ang="0">
                    <a:pos x="16" y="29"/>
                  </a:cxn>
                  <a:cxn ang="0">
                    <a:pos x="25" y="41"/>
                  </a:cxn>
                  <a:cxn ang="0">
                    <a:pos x="37" y="53"/>
                  </a:cxn>
                  <a:cxn ang="0">
                    <a:pos x="37" y="53"/>
                  </a:cxn>
                  <a:cxn ang="0">
                    <a:pos x="41" y="53"/>
                  </a:cxn>
                  <a:cxn ang="0">
                    <a:pos x="41" y="49"/>
                  </a:cxn>
                  <a:cxn ang="0">
                    <a:pos x="33" y="33"/>
                  </a:cxn>
                  <a:cxn ang="0">
                    <a:pos x="21" y="12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8" y="12"/>
                  </a:cxn>
                  <a:cxn ang="0">
                    <a:pos x="8" y="12"/>
                  </a:cxn>
                </a:cxnLst>
                <a:rect l="0" t="0" r="r" b="b"/>
                <a:pathLst>
                  <a:path w="41" h="53">
                    <a:moveTo>
                      <a:pt x="8" y="12"/>
                    </a:moveTo>
                    <a:lnTo>
                      <a:pt x="8" y="12"/>
                    </a:lnTo>
                    <a:lnTo>
                      <a:pt x="16" y="29"/>
                    </a:lnTo>
                    <a:lnTo>
                      <a:pt x="25" y="41"/>
                    </a:lnTo>
                    <a:lnTo>
                      <a:pt x="37" y="53"/>
                    </a:lnTo>
                    <a:lnTo>
                      <a:pt x="37" y="53"/>
                    </a:lnTo>
                    <a:lnTo>
                      <a:pt x="41" y="53"/>
                    </a:lnTo>
                    <a:lnTo>
                      <a:pt x="41" y="49"/>
                    </a:lnTo>
                    <a:lnTo>
                      <a:pt x="33" y="33"/>
                    </a:lnTo>
                    <a:lnTo>
                      <a:pt x="21" y="12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8" y="12"/>
                    </a:lnTo>
                    <a:lnTo>
                      <a:pt x="8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60" name="Freeform 236"/>
              <p:cNvSpPr>
                <a:spLocks/>
              </p:cNvSpPr>
              <p:nvPr/>
            </p:nvSpPr>
            <p:spPr bwMode="auto">
              <a:xfrm>
                <a:off x="2786" y="1054"/>
                <a:ext cx="12" cy="73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16"/>
                  </a:cxn>
                  <a:cxn ang="0">
                    <a:pos x="0" y="37"/>
                  </a:cxn>
                  <a:cxn ang="0">
                    <a:pos x="0" y="53"/>
                  </a:cxn>
                  <a:cxn ang="0">
                    <a:pos x="4" y="69"/>
                  </a:cxn>
                  <a:cxn ang="0">
                    <a:pos x="4" y="69"/>
                  </a:cxn>
                  <a:cxn ang="0">
                    <a:pos x="4" y="73"/>
                  </a:cxn>
                  <a:cxn ang="0">
                    <a:pos x="8" y="69"/>
                  </a:cxn>
                  <a:cxn ang="0">
                    <a:pos x="12" y="49"/>
                  </a:cxn>
                  <a:cxn ang="0">
                    <a:pos x="8" y="24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0"/>
                  </a:cxn>
                  <a:cxn ang="0">
                    <a:pos x="0" y="8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2" h="73">
                    <a:moveTo>
                      <a:pt x="0" y="16"/>
                    </a:moveTo>
                    <a:lnTo>
                      <a:pt x="0" y="16"/>
                    </a:lnTo>
                    <a:lnTo>
                      <a:pt x="0" y="37"/>
                    </a:lnTo>
                    <a:lnTo>
                      <a:pt x="0" y="53"/>
                    </a:lnTo>
                    <a:lnTo>
                      <a:pt x="4" y="69"/>
                    </a:lnTo>
                    <a:lnTo>
                      <a:pt x="4" y="69"/>
                    </a:lnTo>
                    <a:lnTo>
                      <a:pt x="4" y="73"/>
                    </a:lnTo>
                    <a:lnTo>
                      <a:pt x="8" y="69"/>
                    </a:lnTo>
                    <a:lnTo>
                      <a:pt x="12" y="49"/>
                    </a:lnTo>
                    <a:lnTo>
                      <a:pt x="8" y="2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0" y="16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61" name="Freeform 237"/>
              <p:cNvSpPr>
                <a:spLocks/>
              </p:cNvSpPr>
              <p:nvPr/>
            </p:nvSpPr>
            <p:spPr bwMode="auto">
              <a:xfrm>
                <a:off x="2549" y="1185"/>
                <a:ext cx="61" cy="28"/>
              </a:xfrm>
              <a:custGeom>
                <a:avLst/>
                <a:gdLst/>
                <a:ahLst/>
                <a:cxnLst>
                  <a:cxn ang="0">
                    <a:pos x="49" y="4"/>
                  </a:cxn>
                  <a:cxn ang="0">
                    <a:pos x="49" y="4"/>
                  </a:cxn>
                  <a:cxn ang="0">
                    <a:pos x="29" y="8"/>
                  </a:cxn>
                  <a:cxn ang="0">
                    <a:pos x="16" y="16"/>
                  </a:cxn>
                  <a:cxn ang="0">
                    <a:pos x="4" y="24"/>
                  </a:cxn>
                  <a:cxn ang="0">
                    <a:pos x="4" y="24"/>
                  </a:cxn>
                  <a:cxn ang="0">
                    <a:pos x="0" y="28"/>
                  </a:cxn>
                  <a:cxn ang="0">
                    <a:pos x="4" y="28"/>
                  </a:cxn>
                  <a:cxn ang="0">
                    <a:pos x="20" y="24"/>
                  </a:cxn>
                  <a:cxn ang="0">
                    <a:pos x="41" y="16"/>
                  </a:cxn>
                  <a:cxn ang="0">
                    <a:pos x="57" y="8"/>
                  </a:cxn>
                  <a:cxn ang="0">
                    <a:pos x="57" y="8"/>
                  </a:cxn>
                  <a:cxn ang="0">
                    <a:pos x="61" y="0"/>
                  </a:cxn>
                  <a:cxn ang="0">
                    <a:pos x="57" y="0"/>
                  </a:cxn>
                  <a:cxn ang="0">
                    <a:pos x="49" y="4"/>
                  </a:cxn>
                  <a:cxn ang="0">
                    <a:pos x="49" y="4"/>
                  </a:cxn>
                </a:cxnLst>
                <a:rect l="0" t="0" r="r" b="b"/>
                <a:pathLst>
                  <a:path w="61" h="28">
                    <a:moveTo>
                      <a:pt x="49" y="4"/>
                    </a:moveTo>
                    <a:lnTo>
                      <a:pt x="49" y="4"/>
                    </a:lnTo>
                    <a:lnTo>
                      <a:pt x="29" y="8"/>
                    </a:lnTo>
                    <a:lnTo>
                      <a:pt x="16" y="16"/>
                    </a:lnTo>
                    <a:lnTo>
                      <a:pt x="4" y="24"/>
                    </a:lnTo>
                    <a:lnTo>
                      <a:pt x="4" y="24"/>
                    </a:lnTo>
                    <a:lnTo>
                      <a:pt x="0" y="28"/>
                    </a:lnTo>
                    <a:lnTo>
                      <a:pt x="4" y="28"/>
                    </a:lnTo>
                    <a:lnTo>
                      <a:pt x="20" y="24"/>
                    </a:lnTo>
                    <a:lnTo>
                      <a:pt x="41" y="16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61" y="0"/>
                    </a:lnTo>
                    <a:lnTo>
                      <a:pt x="57" y="0"/>
                    </a:lnTo>
                    <a:lnTo>
                      <a:pt x="49" y="4"/>
                    </a:lnTo>
                    <a:lnTo>
                      <a:pt x="49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62" name="Freeform 238"/>
              <p:cNvSpPr>
                <a:spLocks/>
              </p:cNvSpPr>
              <p:nvPr/>
            </p:nvSpPr>
            <p:spPr bwMode="auto">
              <a:xfrm>
                <a:off x="2806" y="1189"/>
                <a:ext cx="61" cy="16"/>
              </a:xfrm>
              <a:custGeom>
                <a:avLst/>
                <a:gdLst/>
                <a:ahLst/>
                <a:cxnLst>
                  <a:cxn ang="0">
                    <a:pos x="49" y="4"/>
                  </a:cxn>
                  <a:cxn ang="0">
                    <a:pos x="49" y="4"/>
                  </a:cxn>
                  <a:cxn ang="0">
                    <a:pos x="33" y="0"/>
                  </a:cxn>
                  <a:cxn ang="0">
                    <a:pos x="17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8"/>
                  </a:cxn>
                  <a:cxn ang="0">
                    <a:pos x="4" y="12"/>
                  </a:cxn>
                  <a:cxn ang="0">
                    <a:pos x="21" y="12"/>
                  </a:cxn>
                  <a:cxn ang="0">
                    <a:pos x="41" y="16"/>
                  </a:cxn>
                  <a:cxn ang="0">
                    <a:pos x="57" y="12"/>
                  </a:cxn>
                  <a:cxn ang="0">
                    <a:pos x="57" y="12"/>
                  </a:cxn>
                  <a:cxn ang="0">
                    <a:pos x="61" y="4"/>
                  </a:cxn>
                  <a:cxn ang="0">
                    <a:pos x="57" y="4"/>
                  </a:cxn>
                  <a:cxn ang="0">
                    <a:pos x="49" y="4"/>
                  </a:cxn>
                  <a:cxn ang="0">
                    <a:pos x="49" y="4"/>
                  </a:cxn>
                </a:cxnLst>
                <a:rect l="0" t="0" r="r" b="b"/>
                <a:pathLst>
                  <a:path w="61" h="16">
                    <a:moveTo>
                      <a:pt x="49" y="4"/>
                    </a:moveTo>
                    <a:lnTo>
                      <a:pt x="49" y="4"/>
                    </a:lnTo>
                    <a:lnTo>
                      <a:pt x="33" y="0"/>
                    </a:lnTo>
                    <a:lnTo>
                      <a:pt x="17" y="4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21" y="12"/>
                    </a:lnTo>
                    <a:lnTo>
                      <a:pt x="41" y="16"/>
                    </a:lnTo>
                    <a:lnTo>
                      <a:pt x="57" y="12"/>
                    </a:lnTo>
                    <a:lnTo>
                      <a:pt x="57" y="12"/>
                    </a:lnTo>
                    <a:lnTo>
                      <a:pt x="61" y="4"/>
                    </a:lnTo>
                    <a:lnTo>
                      <a:pt x="57" y="4"/>
                    </a:lnTo>
                    <a:lnTo>
                      <a:pt x="49" y="4"/>
                    </a:lnTo>
                    <a:lnTo>
                      <a:pt x="49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63" name="Freeform 239"/>
              <p:cNvSpPr>
                <a:spLocks/>
              </p:cNvSpPr>
              <p:nvPr/>
            </p:nvSpPr>
            <p:spPr bwMode="auto">
              <a:xfrm>
                <a:off x="2745" y="1181"/>
                <a:ext cx="57" cy="28"/>
              </a:xfrm>
              <a:custGeom>
                <a:avLst/>
                <a:gdLst/>
                <a:ahLst/>
                <a:cxnLst>
                  <a:cxn ang="0">
                    <a:pos x="12" y="24"/>
                  </a:cxn>
                  <a:cxn ang="0">
                    <a:pos x="12" y="24"/>
                  </a:cxn>
                  <a:cxn ang="0">
                    <a:pos x="29" y="20"/>
                  </a:cxn>
                  <a:cxn ang="0">
                    <a:pos x="45" y="12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57" y="0"/>
                  </a:cxn>
                  <a:cxn ang="0">
                    <a:pos x="53" y="0"/>
                  </a:cxn>
                  <a:cxn ang="0">
                    <a:pos x="37" y="4"/>
                  </a:cxn>
                  <a:cxn ang="0">
                    <a:pos x="16" y="12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28"/>
                  </a:cxn>
                  <a:cxn ang="0">
                    <a:pos x="4" y="28"/>
                  </a:cxn>
                  <a:cxn ang="0">
                    <a:pos x="12" y="24"/>
                  </a:cxn>
                  <a:cxn ang="0">
                    <a:pos x="12" y="24"/>
                  </a:cxn>
                </a:cxnLst>
                <a:rect l="0" t="0" r="r" b="b"/>
                <a:pathLst>
                  <a:path w="57" h="28">
                    <a:moveTo>
                      <a:pt x="12" y="24"/>
                    </a:moveTo>
                    <a:lnTo>
                      <a:pt x="12" y="24"/>
                    </a:lnTo>
                    <a:lnTo>
                      <a:pt x="29" y="20"/>
                    </a:lnTo>
                    <a:lnTo>
                      <a:pt x="45" y="12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57" y="0"/>
                    </a:lnTo>
                    <a:lnTo>
                      <a:pt x="53" y="0"/>
                    </a:lnTo>
                    <a:lnTo>
                      <a:pt x="37" y="4"/>
                    </a:lnTo>
                    <a:lnTo>
                      <a:pt x="16" y="12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8"/>
                    </a:lnTo>
                    <a:lnTo>
                      <a:pt x="4" y="28"/>
                    </a:lnTo>
                    <a:lnTo>
                      <a:pt x="12" y="24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64" name="Freeform 240"/>
              <p:cNvSpPr>
                <a:spLocks/>
              </p:cNvSpPr>
              <p:nvPr/>
            </p:nvSpPr>
            <p:spPr bwMode="auto">
              <a:xfrm>
                <a:off x="2647" y="1131"/>
                <a:ext cx="45" cy="45"/>
              </a:xfrm>
              <a:custGeom>
                <a:avLst/>
                <a:gdLst/>
                <a:ahLst/>
                <a:cxnLst>
                  <a:cxn ang="0">
                    <a:pos x="12" y="9"/>
                  </a:cxn>
                  <a:cxn ang="0">
                    <a:pos x="12" y="9"/>
                  </a:cxn>
                  <a:cxn ang="0">
                    <a:pos x="25" y="21"/>
                  </a:cxn>
                  <a:cxn ang="0">
                    <a:pos x="37" y="33"/>
                  </a:cxn>
                  <a:cxn ang="0">
                    <a:pos x="45" y="41"/>
                  </a:cxn>
                  <a:cxn ang="0">
                    <a:pos x="45" y="41"/>
                  </a:cxn>
                  <a:cxn ang="0">
                    <a:pos x="45" y="45"/>
                  </a:cxn>
                  <a:cxn ang="0">
                    <a:pos x="41" y="45"/>
                  </a:cxn>
                  <a:cxn ang="0">
                    <a:pos x="29" y="37"/>
                  </a:cxn>
                  <a:cxn ang="0">
                    <a:pos x="12" y="25"/>
                  </a:cxn>
                  <a:cxn ang="0">
                    <a:pos x="0" y="9"/>
                  </a:cxn>
                  <a:cxn ang="0">
                    <a:pos x="0" y="9"/>
                  </a:cxn>
                  <a:cxn ang="0">
                    <a:pos x="0" y="0"/>
                  </a:cxn>
                  <a:cxn ang="0">
                    <a:pos x="4" y="5"/>
                  </a:cxn>
                  <a:cxn ang="0">
                    <a:pos x="12" y="9"/>
                  </a:cxn>
                  <a:cxn ang="0">
                    <a:pos x="12" y="9"/>
                  </a:cxn>
                </a:cxnLst>
                <a:rect l="0" t="0" r="r" b="b"/>
                <a:pathLst>
                  <a:path w="45" h="45">
                    <a:moveTo>
                      <a:pt x="12" y="9"/>
                    </a:moveTo>
                    <a:lnTo>
                      <a:pt x="12" y="9"/>
                    </a:lnTo>
                    <a:lnTo>
                      <a:pt x="25" y="21"/>
                    </a:lnTo>
                    <a:lnTo>
                      <a:pt x="37" y="33"/>
                    </a:lnTo>
                    <a:lnTo>
                      <a:pt x="45" y="41"/>
                    </a:lnTo>
                    <a:lnTo>
                      <a:pt x="45" y="41"/>
                    </a:lnTo>
                    <a:lnTo>
                      <a:pt x="45" y="45"/>
                    </a:lnTo>
                    <a:lnTo>
                      <a:pt x="41" y="45"/>
                    </a:lnTo>
                    <a:lnTo>
                      <a:pt x="29" y="37"/>
                    </a:lnTo>
                    <a:lnTo>
                      <a:pt x="12" y="2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4" y="5"/>
                    </a:lnTo>
                    <a:lnTo>
                      <a:pt x="12" y="9"/>
                    </a:lnTo>
                    <a:lnTo>
                      <a:pt x="12" y="9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65" name="Freeform 241"/>
              <p:cNvSpPr>
                <a:spLocks/>
              </p:cNvSpPr>
              <p:nvPr/>
            </p:nvSpPr>
            <p:spPr bwMode="auto">
              <a:xfrm>
                <a:off x="2733" y="1176"/>
                <a:ext cx="45" cy="45"/>
              </a:xfrm>
              <a:custGeom>
                <a:avLst/>
                <a:gdLst/>
                <a:ahLst/>
                <a:cxnLst>
                  <a:cxn ang="0">
                    <a:pos x="12" y="9"/>
                  </a:cxn>
                  <a:cxn ang="0">
                    <a:pos x="12" y="9"/>
                  </a:cxn>
                  <a:cxn ang="0">
                    <a:pos x="28" y="21"/>
                  </a:cxn>
                  <a:cxn ang="0">
                    <a:pos x="36" y="29"/>
                  </a:cxn>
                  <a:cxn ang="0">
                    <a:pos x="45" y="41"/>
                  </a:cxn>
                  <a:cxn ang="0">
                    <a:pos x="45" y="41"/>
                  </a:cxn>
                  <a:cxn ang="0">
                    <a:pos x="45" y="45"/>
                  </a:cxn>
                  <a:cxn ang="0">
                    <a:pos x="45" y="45"/>
                  </a:cxn>
                  <a:cxn ang="0">
                    <a:pos x="28" y="37"/>
                  </a:cxn>
                  <a:cxn ang="0">
                    <a:pos x="12" y="21"/>
                  </a:cxn>
                  <a:cxn ang="0">
                    <a:pos x="4" y="9"/>
                  </a:cxn>
                  <a:cxn ang="0">
                    <a:pos x="4" y="9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2" y="9"/>
                  </a:cxn>
                  <a:cxn ang="0">
                    <a:pos x="12" y="9"/>
                  </a:cxn>
                </a:cxnLst>
                <a:rect l="0" t="0" r="r" b="b"/>
                <a:pathLst>
                  <a:path w="45" h="45">
                    <a:moveTo>
                      <a:pt x="12" y="9"/>
                    </a:moveTo>
                    <a:lnTo>
                      <a:pt x="12" y="9"/>
                    </a:lnTo>
                    <a:lnTo>
                      <a:pt x="28" y="21"/>
                    </a:lnTo>
                    <a:lnTo>
                      <a:pt x="36" y="29"/>
                    </a:lnTo>
                    <a:lnTo>
                      <a:pt x="45" y="41"/>
                    </a:lnTo>
                    <a:lnTo>
                      <a:pt x="45" y="41"/>
                    </a:lnTo>
                    <a:lnTo>
                      <a:pt x="45" y="45"/>
                    </a:lnTo>
                    <a:lnTo>
                      <a:pt x="45" y="45"/>
                    </a:lnTo>
                    <a:lnTo>
                      <a:pt x="28" y="37"/>
                    </a:lnTo>
                    <a:lnTo>
                      <a:pt x="12" y="21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2" y="9"/>
                    </a:lnTo>
                    <a:lnTo>
                      <a:pt x="12" y="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66" name="Freeform 242"/>
              <p:cNvSpPr>
                <a:spLocks/>
              </p:cNvSpPr>
              <p:nvPr/>
            </p:nvSpPr>
            <p:spPr bwMode="auto">
              <a:xfrm>
                <a:off x="2541" y="1136"/>
                <a:ext cx="45" cy="45"/>
              </a:xfrm>
              <a:custGeom>
                <a:avLst/>
                <a:gdLst/>
                <a:ahLst/>
                <a:cxnLst>
                  <a:cxn ang="0">
                    <a:pos x="12" y="8"/>
                  </a:cxn>
                  <a:cxn ang="0">
                    <a:pos x="12" y="8"/>
                  </a:cxn>
                  <a:cxn ang="0">
                    <a:pos x="28" y="20"/>
                  </a:cxn>
                  <a:cxn ang="0">
                    <a:pos x="37" y="28"/>
                  </a:cxn>
                  <a:cxn ang="0">
                    <a:pos x="45" y="40"/>
                  </a:cxn>
                  <a:cxn ang="0">
                    <a:pos x="45" y="40"/>
                  </a:cxn>
                  <a:cxn ang="0">
                    <a:pos x="45" y="45"/>
                  </a:cxn>
                  <a:cxn ang="0">
                    <a:pos x="41" y="45"/>
                  </a:cxn>
                  <a:cxn ang="0">
                    <a:pos x="28" y="36"/>
                  </a:cxn>
                  <a:cxn ang="0">
                    <a:pos x="12" y="24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2" y="8"/>
                  </a:cxn>
                  <a:cxn ang="0">
                    <a:pos x="12" y="8"/>
                  </a:cxn>
                </a:cxnLst>
                <a:rect l="0" t="0" r="r" b="b"/>
                <a:pathLst>
                  <a:path w="45" h="45">
                    <a:moveTo>
                      <a:pt x="12" y="8"/>
                    </a:moveTo>
                    <a:lnTo>
                      <a:pt x="12" y="8"/>
                    </a:lnTo>
                    <a:lnTo>
                      <a:pt x="28" y="20"/>
                    </a:lnTo>
                    <a:lnTo>
                      <a:pt x="37" y="28"/>
                    </a:lnTo>
                    <a:lnTo>
                      <a:pt x="45" y="40"/>
                    </a:lnTo>
                    <a:lnTo>
                      <a:pt x="45" y="40"/>
                    </a:lnTo>
                    <a:lnTo>
                      <a:pt x="45" y="45"/>
                    </a:lnTo>
                    <a:lnTo>
                      <a:pt x="41" y="45"/>
                    </a:lnTo>
                    <a:lnTo>
                      <a:pt x="28" y="36"/>
                    </a:lnTo>
                    <a:lnTo>
                      <a:pt x="12" y="2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2" y="8"/>
                    </a:lnTo>
                    <a:lnTo>
                      <a:pt x="12" y="8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67" name="Freeform 243"/>
              <p:cNvSpPr>
                <a:spLocks/>
              </p:cNvSpPr>
              <p:nvPr/>
            </p:nvSpPr>
            <p:spPr bwMode="auto">
              <a:xfrm>
                <a:off x="2704" y="1168"/>
                <a:ext cx="29" cy="62"/>
              </a:xfrm>
              <a:custGeom>
                <a:avLst/>
                <a:gdLst/>
                <a:ahLst/>
                <a:cxnLst>
                  <a:cxn ang="0">
                    <a:pos x="21" y="49"/>
                  </a:cxn>
                  <a:cxn ang="0">
                    <a:pos x="21" y="49"/>
                  </a:cxn>
                  <a:cxn ang="0">
                    <a:pos x="12" y="33"/>
                  </a:cxn>
                  <a:cxn ang="0">
                    <a:pos x="4" y="17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2" y="17"/>
                  </a:cxn>
                  <a:cxn ang="0">
                    <a:pos x="25" y="33"/>
                  </a:cxn>
                  <a:cxn ang="0">
                    <a:pos x="29" y="53"/>
                  </a:cxn>
                  <a:cxn ang="0">
                    <a:pos x="29" y="53"/>
                  </a:cxn>
                  <a:cxn ang="0">
                    <a:pos x="29" y="62"/>
                  </a:cxn>
                  <a:cxn ang="0">
                    <a:pos x="25" y="57"/>
                  </a:cxn>
                  <a:cxn ang="0">
                    <a:pos x="21" y="49"/>
                  </a:cxn>
                  <a:cxn ang="0">
                    <a:pos x="21" y="49"/>
                  </a:cxn>
                </a:cxnLst>
                <a:rect l="0" t="0" r="r" b="b"/>
                <a:pathLst>
                  <a:path w="29" h="62">
                    <a:moveTo>
                      <a:pt x="21" y="49"/>
                    </a:moveTo>
                    <a:lnTo>
                      <a:pt x="21" y="49"/>
                    </a:lnTo>
                    <a:lnTo>
                      <a:pt x="12" y="33"/>
                    </a:lnTo>
                    <a:lnTo>
                      <a:pt x="4" y="17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2" y="17"/>
                    </a:lnTo>
                    <a:lnTo>
                      <a:pt x="25" y="33"/>
                    </a:lnTo>
                    <a:lnTo>
                      <a:pt x="29" y="53"/>
                    </a:lnTo>
                    <a:lnTo>
                      <a:pt x="29" y="53"/>
                    </a:lnTo>
                    <a:lnTo>
                      <a:pt x="29" y="62"/>
                    </a:lnTo>
                    <a:lnTo>
                      <a:pt x="25" y="57"/>
                    </a:lnTo>
                    <a:lnTo>
                      <a:pt x="21" y="49"/>
                    </a:lnTo>
                    <a:lnTo>
                      <a:pt x="21" y="4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68" name="Freeform 244"/>
              <p:cNvSpPr>
                <a:spLocks/>
              </p:cNvSpPr>
              <p:nvPr/>
            </p:nvSpPr>
            <p:spPr bwMode="auto">
              <a:xfrm>
                <a:off x="2618" y="1131"/>
                <a:ext cx="45" cy="41"/>
              </a:xfrm>
              <a:custGeom>
                <a:avLst/>
                <a:gdLst/>
                <a:ahLst/>
                <a:cxnLst>
                  <a:cxn ang="0">
                    <a:pos x="13" y="5"/>
                  </a:cxn>
                  <a:cxn ang="0">
                    <a:pos x="13" y="5"/>
                  </a:cxn>
                  <a:cxn ang="0">
                    <a:pos x="25" y="17"/>
                  </a:cxn>
                  <a:cxn ang="0">
                    <a:pos x="37" y="29"/>
                  </a:cxn>
                  <a:cxn ang="0">
                    <a:pos x="45" y="41"/>
                  </a:cxn>
                  <a:cxn ang="0">
                    <a:pos x="45" y="41"/>
                  </a:cxn>
                  <a:cxn ang="0">
                    <a:pos x="45" y="41"/>
                  </a:cxn>
                  <a:cxn ang="0">
                    <a:pos x="41" y="41"/>
                  </a:cxn>
                  <a:cxn ang="0">
                    <a:pos x="29" y="33"/>
                  </a:cxn>
                  <a:cxn ang="0">
                    <a:pos x="13" y="21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0"/>
                  </a:cxn>
                  <a:cxn ang="0">
                    <a:pos x="5" y="0"/>
                  </a:cxn>
                  <a:cxn ang="0">
                    <a:pos x="13" y="5"/>
                  </a:cxn>
                  <a:cxn ang="0">
                    <a:pos x="13" y="5"/>
                  </a:cxn>
                </a:cxnLst>
                <a:rect l="0" t="0" r="r" b="b"/>
                <a:pathLst>
                  <a:path w="45" h="41">
                    <a:moveTo>
                      <a:pt x="13" y="5"/>
                    </a:moveTo>
                    <a:lnTo>
                      <a:pt x="13" y="5"/>
                    </a:lnTo>
                    <a:lnTo>
                      <a:pt x="25" y="17"/>
                    </a:lnTo>
                    <a:lnTo>
                      <a:pt x="37" y="29"/>
                    </a:lnTo>
                    <a:lnTo>
                      <a:pt x="45" y="41"/>
                    </a:lnTo>
                    <a:lnTo>
                      <a:pt x="45" y="41"/>
                    </a:lnTo>
                    <a:lnTo>
                      <a:pt x="45" y="41"/>
                    </a:lnTo>
                    <a:lnTo>
                      <a:pt x="41" y="41"/>
                    </a:lnTo>
                    <a:lnTo>
                      <a:pt x="29" y="33"/>
                    </a:lnTo>
                    <a:lnTo>
                      <a:pt x="13" y="21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3" y="5"/>
                    </a:lnTo>
                    <a:lnTo>
                      <a:pt x="13" y="5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69" name="Freeform 245"/>
              <p:cNvSpPr>
                <a:spLocks/>
              </p:cNvSpPr>
              <p:nvPr/>
            </p:nvSpPr>
            <p:spPr bwMode="auto">
              <a:xfrm>
                <a:off x="2647" y="1127"/>
                <a:ext cx="57" cy="21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29" y="4"/>
                  </a:cxn>
                  <a:cxn ang="0">
                    <a:pos x="45" y="9"/>
                  </a:cxn>
                  <a:cxn ang="0">
                    <a:pos x="57" y="17"/>
                  </a:cxn>
                  <a:cxn ang="0">
                    <a:pos x="57" y="17"/>
                  </a:cxn>
                  <a:cxn ang="0">
                    <a:pos x="57" y="21"/>
                  </a:cxn>
                  <a:cxn ang="0">
                    <a:pos x="53" y="21"/>
                  </a:cxn>
                  <a:cxn ang="0">
                    <a:pos x="37" y="21"/>
                  </a:cxn>
                  <a:cxn ang="0">
                    <a:pos x="16" y="17"/>
                  </a:cxn>
                  <a:cxn ang="0">
                    <a:pos x="4" y="9"/>
                  </a:cxn>
                  <a:cxn ang="0">
                    <a:pos x="4" y="9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57" h="21">
                    <a:moveTo>
                      <a:pt x="12" y="0"/>
                    </a:moveTo>
                    <a:lnTo>
                      <a:pt x="12" y="0"/>
                    </a:lnTo>
                    <a:lnTo>
                      <a:pt x="29" y="4"/>
                    </a:lnTo>
                    <a:lnTo>
                      <a:pt x="45" y="9"/>
                    </a:lnTo>
                    <a:lnTo>
                      <a:pt x="57" y="17"/>
                    </a:lnTo>
                    <a:lnTo>
                      <a:pt x="57" y="17"/>
                    </a:lnTo>
                    <a:lnTo>
                      <a:pt x="57" y="21"/>
                    </a:lnTo>
                    <a:lnTo>
                      <a:pt x="53" y="21"/>
                    </a:lnTo>
                    <a:lnTo>
                      <a:pt x="37" y="21"/>
                    </a:lnTo>
                    <a:lnTo>
                      <a:pt x="16" y="17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70" name="Freeform 246"/>
              <p:cNvSpPr>
                <a:spLocks/>
              </p:cNvSpPr>
              <p:nvPr/>
            </p:nvSpPr>
            <p:spPr bwMode="auto">
              <a:xfrm>
                <a:off x="2500" y="1185"/>
                <a:ext cx="49" cy="36"/>
              </a:xfrm>
              <a:custGeom>
                <a:avLst/>
                <a:gdLst/>
                <a:ahLst/>
                <a:cxnLst>
                  <a:cxn ang="0">
                    <a:pos x="37" y="32"/>
                  </a:cxn>
                  <a:cxn ang="0">
                    <a:pos x="37" y="32"/>
                  </a:cxn>
                  <a:cxn ang="0">
                    <a:pos x="20" y="24"/>
                  </a:cxn>
                  <a:cxn ang="0">
                    <a:pos x="8" y="12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6" y="4"/>
                  </a:cxn>
                  <a:cxn ang="0">
                    <a:pos x="37" y="16"/>
                  </a:cxn>
                  <a:cxn ang="0">
                    <a:pos x="45" y="32"/>
                  </a:cxn>
                  <a:cxn ang="0">
                    <a:pos x="45" y="32"/>
                  </a:cxn>
                  <a:cxn ang="0">
                    <a:pos x="49" y="36"/>
                  </a:cxn>
                  <a:cxn ang="0">
                    <a:pos x="45" y="36"/>
                  </a:cxn>
                  <a:cxn ang="0">
                    <a:pos x="37" y="32"/>
                  </a:cxn>
                  <a:cxn ang="0">
                    <a:pos x="37" y="32"/>
                  </a:cxn>
                </a:cxnLst>
                <a:rect l="0" t="0" r="r" b="b"/>
                <a:pathLst>
                  <a:path w="49" h="36">
                    <a:moveTo>
                      <a:pt x="37" y="32"/>
                    </a:moveTo>
                    <a:lnTo>
                      <a:pt x="37" y="32"/>
                    </a:lnTo>
                    <a:lnTo>
                      <a:pt x="20" y="24"/>
                    </a:lnTo>
                    <a:lnTo>
                      <a:pt x="8" y="12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6" y="4"/>
                    </a:lnTo>
                    <a:lnTo>
                      <a:pt x="37" y="16"/>
                    </a:lnTo>
                    <a:lnTo>
                      <a:pt x="45" y="32"/>
                    </a:lnTo>
                    <a:lnTo>
                      <a:pt x="45" y="32"/>
                    </a:lnTo>
                    <a:lnTo>
                      <a:pt x="49" y="36"/>
                    </a:lnTo>
                    <a:lnTo>
                      <a:pt x="45" y="36"/>
                    </a:lnTo>
                    <a:lnTo>
                      <a:pt x="37" y="32"/>
                    </a:lnTo>
                    <a:lnTo>
                      <a:pt x="37" y="3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71" name="Freeform 247"/>
              <p:cNvSpPr>
                <a:spLocks/>
              </p:cNvSpPr>
              <p:nvPr/>
            </p:nvSpPr>
            <p:spPr bwMode="auto">
              <a:xfrm>
                <a:off x="2769" y="1225"/>
                <a:ext cx="62" cy="17"/>
              </a:xfrm>
              <a:custGeom>
                <a:avLst/>
                <a:gdLst/>
                <a:ahLst/>
                <a:cxnLst>
                  <a:cxn ang="0">
                    <a:pos x="49" y="5"/>
                  </a:cxn>
                  <a:cxn ang="0">
                    <a:pos x="49" y="5"/>
                  </a:cxn>
                  <a:cxn ang="0">
                    <a:pos x="29" y="0"/>
                  </a:cxn>
                  <a:cxn ang="0">
                    <a:pos x="13" y="5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3"/>
                  </a:cxn>
                  <a:cxn ang="0">
                    <a:pos x="17" y="13"/>
                  </a:cxn>
                  <a:cxn ang="0">
                    <a:pos x="37" y="17"/>
                  </a:cxn>
                  <a:cxn ang="0">
                    <a:pos x="58" y="13"/>
                  </a:cxn>
                  <a:cxn ang="0">
                    <a:pos x="58" y="13"/>
                  </a:cxn>
                  <a:cxn ang="0">
                    <a:pos x="62" y="5"/>
                  </a:cxn>
                  <a:cxn ang="0">
                    <a:pos x="58" y="5"/>
                  </a:cxn>
                  <a:cxn ang="0">
                    <a:pos x="49" y="5"/>
                  </a:cxn>
                  <a:cxn ang="0">
                    <a:pos x="49" y="5"/>
                  </a:cxn>
                </a:cxnLst>
                <a:rect l="0" t="0" r="r" b="b"/>
                <a:pathLst>
                  <a:path w="62" h="17">
                    <a:moveTo>
                      <a:pt x="49" y="5"/>
                    </a:moveTo>
                    <a:lnTo>
                      <a:pt x="49" y="5"/>
                    </a:lnTo>
                    <a:lnTo>
                      <a:pt x="29" y="0"/>
                    </a:lnTo>
                    <a:lnTo>
                      <a:pt x="13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3"/>
                    </a:lnTo>
                    <a:lnTo>
                      <a:pt x="17" y="13"/>
                    </a:lnTo>
                    <a:lnTo>
                      <a:pt x="37" y="17"/>
                    </a:lnTo>
                    <a:lnTo>
                      <a:pt x="58" y="13"/>
                    </a:lnTo>
                    <a:lnTo>
                      <a:pt x="58" y="13"/>
                    </a:lnTo>
                    <a:lnTo>
                      <a:pt x="62" y="5"/>
                    </a:lnTo>
                    <a:lnTo>
                      <a:pt x="58" y="5"/>
                    </a:lnTo>
                    <a:lnTo>
                      <a:pt x="49" y="5"/>
                    </a:lnTo>
                    <a:lnTo>
                      <a:pt x="49" y="5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72" name="Freeform 248"/>
              <p:cNvSpPr>
                <a:spLocks/>
              </p:cNvSpPr>
              <p:nvPr/>
            </p:nvSpPr>
            <p:spPr bwMode="auto">
              <a:xfrm>
                <a:off x="2729" y="1193"/>
                <a:ext cx="57" cy="28"/>
              </a:xfrm>
              <a:custGeom>
                <a:avLst/>
                <a:gdLst/>
                <a:ahLst/>
                <a:cxnLst>
                  <a:cxn ang="0">
                    <a:pos x="12" y="24"/>
                  </a:cxn>
                  <a:cxn ang="0">
                    <a:pos x="12" y="24"/>
                  </a:cxn>
                  <a:cxn ang="0">
                    <a:pos x="28" y="20"/>
                  </a:cxn>
                  <a:cxn ang="0">
                    <a:pos x="45" y="12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57" y="0"/>
                  </a:cxn>
                  <a:cxn ang="0">
                    <a:pos x="53" y="0"/>
                  </a:cxn>
                  <a:cxn ang="0">
                    <a:pos x="36" y="4"/>
                  </a:cxn>
                  <a:cxn ang="0">
                    <a:pos x="16" y="12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28"/>
                  </a:cxn>
                  <a:cxn ang="0">
                    <a:pos x="4" y="28"/>
                  </a:cxn>
                  <a:cxn ang="0">
                    <a:pos x="12" y="24"/>
                  </a:cxn>
                  <a:cxn ang="0">
                    <a:pos x="12" y="24"/>
                  </a:cxn>
                </a:cxnLst>
                <a:rect l="0" t="0" r="r" b="b"/>
                <a:pathLst>
                  <a:path w="57" h="28">
                    <a:moveTo>
                      <a:pt x="12" y="24"/>
                    </a:moveTo>
                    <a:lnTo>
                      <a:pt x="12" y="24"/>
                    </a:lnTo>
                    <a:lnTo>
                      <a:pt x="28" y="20"/>
                    </a:lnTo>
                    <a:lnTo>
                      <a:pt x="45" y="12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57" y="0"/>
                    </a:lnTo>
                    <a:lnTo>
                      <a:pt x="53" y="0"/>
                    </a:lnTo>
                    <a:lnTo>
                      <a:pt x="36" y="4"/>
                    </a:lnTo>
                    <a:lnTo>
                      <a:pt x="16" y="12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8"/>
                    </a:lnTo>
                    <a:lnTo>
                      <a:pt x="4" y="28"/>
                    </a:lnTo>
                    <a:lnTo>
                      <a:pt x="12" y="24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73" name="Freeform 249"/>
              <p:cNvSpPr>
                <a:spLocks/>
              </p:cNvSpPr>
              <p:nvPr/>
            </p:nvSpPr>
            <p:spPr bwMode="auto">
              <a:xfrm>
                <a:off x="2802" y="1262"/>
                <a:ext cx="57" cy="33"/>
              </a:xfrm>
              <a:custGeom>
                <a:avLst/>
                <a:gdLst/>
                <a:ahLst/>
                <a:cxnLst>
                  <a:cxn ang="0">
                    <a:pos x="45" y="21"/>
                  </a:cxn>
                  <a:cxn ang="0">
                    <a:pos x="45" y="21"/>
                  </a:cxn>
                  <a:cxn ang="0">
                    <a:pos x="29" y="12"/>
                  </a:cxn>
                  <a:cxn ang="0">
                    <a:pos x="16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4" y="4"/>
                  </a:cxn>
                  <a:cxn ang="0">
                    <a:pos x="16" y="17"/>
                  </a:cxn>
                  <a:cxn ang="0">
                    <a:pos x="33" y="29"/>
                  </a:cxn>
                  <a:cxn ang="0">
                    <a:pos x="49" y="33"/>
                  </a:cxn>
                  <a:cxn ang="0">
                    <a:pos x="49" y="33"/>
                  </a:cxn>
                  <a:cxn ang="0">
                    <a:pos x="57" y="29"/>
                  </a:cxn>
                  <a:cxn ang="0">
                    <a:pos x="53" y="25"/>
                  </a:cxn>
                  <a:cxn ang="0">
                    <a:pos x="45" y="21"/>
                  </a:cxn>
                  <a:cxn ang="0">
                    <a:pos x="45" y="21"/>
                  </a:cxn>
                </a:cxnLst>
                <a:rect l="0" t="0" r="r" b="b"/>
                <a:pathLst>
                  <a:path w="57" h="33">
                    <a:moveTo>
                      <a:pt x="45" y="21"/>
                    </a:moveTo>
                    <a:lnTo>
                      <a:pt x="45" y="21"/>
                    </a:lnTo>
                    <a:lnTo>
                      <a:pt x="29" y="12"/>
                    </a:lnTo>
                    <a:lnTo>
                      <a:pt x="16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16" y="17"/>
                    </a:lnTo>
                    <a:lnTo>
                      <a:pt x="33" y="29"/>
                    </a:lnTo>
                    <a:lnTo>
                      <a:pt x="49" y="33"/>
                    </a:lnTo>
                    <a:lnTo>
                      <a:pt x="49" y="33"/>
                    </a:lnTo>
                    <a:lnTo>
                      <a:pt x="57" y="29"/>
                    </a:lnTo>
                    <a:lnTo>
                      <a:pt x="53" y="25"/>
                    </a:lnTo>
                    <a:lnTo>
                      <a:pt x="45" y="21"/>
                    </a:lnTo>
                    <a:lnTo>
                      <a:pt x="45" y="2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74" name="Freeform 250"/>
              <p:cNvSpPr>
                <a:spLocks/>
              </p:cNvSpPr>
              <p:nvPr/>
            </p:nvSpPr>
            <p:spPr bwMode="auto">
              <a:xfrm>
                <a:off x="2823" y="1254"/>
                <a:ext cx="57" cy="33"/>
              </a:xfrm>
              <a:custGeom>
                <a:avLst/>
                <a:gdLst/>
                <a:ahLst/>
                <a:cxnLst>
                  <a:cxn ang="0">
                    <a:pos x="49" y="20"/>
                  </a:cxn>
                  <a:cxn ang="0">
                    <a:pos x="49" y="20"/>
                  </a:cxn>
                  <a:cxn ang="0">
                    <a:pos x="32" y="12"/>
                  </a:cxn>
                  <a:cxn ang="0">
                    <a:pos x="16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16" y="16"/>
                  </a:cxn>
                  <a:cxn ang="0">
                    <a:pos x="32" y="29"/>
                  </a:cxn>
                  <a:cxn ang="0">
                    <a:pos x="49" y="33"/>
                  </a:cxn>
                  <a:cxn ang="0">
                    <a:pos x="49" y="33"/>
                  </a:cxn>
                  <a:cxn ang="0">
                    <a:pos x="57" y="29"/>
                  </a:cxn>
                  <a:cxn ang="0">
                    <a:pos x="57" y="25"/>
                  </a:cxn>
                  <a:cxn ang="0">
                    <a:pos x="49" y="20"/>
                  </a:cxn>
                  <a:cxn ang="0">
                    <a:pos x="49" y="20"/>
                  </a:cxn>
                </a:cxnLst>
                <a:rect l="0" t="0" r="r" b="b"/>
                <a:pathLst>
                  <a:path w="57" h="33">
                    <a:moveTo>
                      <a:pt x="49" y="20"/>
                    </a:moveTo>
                    <a:lnTo>
                      <a:pt x="49" y="20"/>
                    </a:lnTo>
                    <a:lnTo>
                      <a:pt x="32" y="12"/>
                    </a:lnTo>
                    <a:lnTo>
                      <a:pt x="16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6" y="16"/>
                    </a:lnTo>
                    <a:lnTo>
                      <a:pt x="32" y="29"/>
                    </a:lnTo>
                    <a:lnTo>
                      <a:pt x="49" y="33"/>
                    </a:lnTo>
                    <a:lnTo>
                      <a:pt x="49" y="33"/>
                    </a:lnTo>
                    <a:lnTo>
                      <a:pt x="57" y="29"/>
                    </a:lnTo>
                    <a:lnTo>
                      <a:pt x="57" y="25"/>
                    </a:lnTo>
                    <a:lnTo>
                      <a:pt x="49" y="20"/>
                    </a:lnTo>
                    <a:lnTo>
                      <a:pt x="49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75" name="Freeform 251"/>
              <p:cNvSpPr>
                <a:spLocks/>
              </p:cNvSpPr>
              <p:nvPr/>
            </p:nvSpPr>
            <p:spPr bwMode="auto">
              <a:xfrm>
                <a:off x="2823" y="1221"/>
                <a:ext cx="36" cy="58"/>
              </a:xfrm>
              <a:custGeom>
                <a:avLst/>
                <a:gdLst/>
                <a:ahLst/>
                <a:cxnLst>
                  <a:cxn ang="0">
                    <a:pos x="32" y="13"/>
                  </a:cxn>
                  <a:cxn ang="0">
                    <a:pos x="32" y="13"/>
                  </a:cxn>
                  <a:cxn ang="0">
                    <a:pos x="20" y="33"/>
                  </a:cxn>
                  <a:cxn ang="0">
                    <a:pos x="12" y="45"/>
                  </a:cxn>
                  <a:cxn ang="0">
                    <a:pos x="0" y="58"/>
                  </a:cxn>
                  <a:cxn ang="0">
                    <a:pos x="0" y="58"/>
                  </a:cxn>
                  <a:cxn ang="0">
                    <a:pos x="0" y="58"/>
                  </a:cxn>
                  <a:cxn ang="0">
                    <a:pos x="0" y="53"/>
                  </a:cxn>
                  <a:cxn ang="0">
                    <a:pos x="8" y="37"/>
                  </a:cxn>
                  <a:cxn ang="0">
                    <a:pos x="20" y="17"/>
                  </a:cxn>
                  <a:cxn ang="0">
                    <a:pos x="32" y="0"/>
                  </a:cxn>
                  <a:cxn ang="0">
                    <a:pos x="32" y="0"/>
                  </a:cxn>
                  <a:cxn ang="0">
                    <a:pos x="36" y="0"/>
                  </a:cxn>
                  <a:cxn ang="0">
                    <a:pos x="36" y="4"/>
                  </a:cxn>
                  <a:cxn ang="0">
                    <a:pos x="32" y="13"/>
                  </a:cxn>
                  <a:cxn ang="0">
                    <a:pos x="32" y="13"/>
                  </a:cxn>
                </a:cxnLst>
                <a:rect l="0" t="0" r="r" b="b"/>
                <a:pathLst>
                  <a:path w="36" h="58">
                    <a:moveTo>
                      <a:pt x="32" y="13"/>
                    </a:moveTo>
                    <a:lnTo>
                      <a:pt x="32" y="13"/>
                    </a:lnTo>
                    <a:lnTo>
                      <a:pt x="20" y="33"/>
                    </a:lnTo>
                    <a:lnTo>
                      <a:pt x="12" y="45"/>
                    </a:lnTo>
                    <a:lnTo>
                      <a:pt x="0" y="58"/>
                    </a:lnTo>
                    <a:lnTo>
                      <a:pt x="0" y="58"/>
                    </a:lnTo>
                    <a:lnTo>
                      <a:pt x="0" y="58"/>
                    </a:lnTo>
                    <a:lnTo>
                      <a:pt x="0" y="53"/>
                    </a:lnTo>
                    <a:lnTo>
                      <a:pt x="8" y="37"/>
                    </a:lnTo>
                    <a:lnTo>
                      <a:pt x="20" y="17"/>
                    </a:lnTo>
                    <a:lnTo>
                      <a:pt x="32" y="0"/>
                    </a:lnTo>
                    <a:lnTo>
                      <a:pt x="32" y="0"/>
                    </a:lnTo>
                    <a:lnTo>
                      <a:pt x="36" y="0"/>
                    </a:lnTo>
                    <a:lnTo>
                      <a:pt x="36" y="4"/>
                    </a:lnTo>
                    <a:lnTo>
                      <a:pt x="32" y="13"/>
                    </a:lnTo>
                    <a:lnTo>
                      <a:pt x="32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76" name="Freeform 252"/>
              <p:cNvSpPr>
                <a:spLocks/>
              </p:cNvSpPr>
              <p:nvPr/>
            </p:nvSpPr>
            <p:spPr bwMode="auto">
              <a:xfrm>
                <a:off x="3010" y="1279"/>
                <a:ext cx="66" cy="53"/>
              </a:xfrm>
              <a:custGeom>
                <a:avLst/>
                <a:gdLst/>
                <a:ahLst/>
                <a:cxnLst>
                  <a:cxn ang="0">
                    <a:pos x="17" y="20"/>
                  </a:cxn>
                  <a:cxn ang="0">
                    <a:pos x="17" y="20"/>
                  </a:cxn>
                  <a:cxn ang="0">
                    <a:pos x="33" y="36"/>
                  </a:cxn>
                  <a:cxn ang="0">
                    <a:pos x="45" y="44"/>
                  </a:cxn>
                  <a:cxn ang="0">
                    <a:pos x="62" y="53"/>
                  </a:cxn>
                  <a:cxn ang="0">
                    <a:pos x="62" y="53"/>
                  </a:cxn>
                  <a:cxn ang="0">
                    <a:pos x="66" y="49"/>
                  </a:cxn>
                  <a:cxn ang="0">
                    <a:pos x="66" y="44"/>
                  </a:cxn>
                  <a:cxn ang="0">
                    <a:pos x="49" y="28"/>
                  </a:cxn>
                  <a:cxn ang="0">
                    <a:pos x="25" y="12"/>
                  </a:cxn>
                  <a:cxn ang="0">
                    <a:pos x="9" y="4"/>
                  </a:cxn>
                  <a:cxn ang="0">
                    <a:pos x="9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17" y="20"/>
                  </a:cxn>
                  <a:cxn ang="0">
                    <a:pos x="17" y="20"/>
                  </a:cxn>
                </a:cxnLst>
                <a:rect l="0" t="0" r="r" b="b"/>
                <a:pathLst>
                  <a:path w="66" h="53">
                    <a:moveTo>
                      <a:pt x="17" y="20"/>
                    </a:moveTo>
                    <a:lnTo>
                      <a:pt x="17" y="20"/>
                    </a:lnTo>
                    <a:lnTo>
                      <a:pt x="33" y="36"/>
                    </a:lnTo>
                    <a:lnTo>
                      <a:pt x="45" y="44"/>
                    </a:lnTo>
                    <a:lnTo>
                      <a:pt x="62" y="53"/>
                    </a:lnTo>
                    <a:lnTo>
                      <a:pt x="62" y="53"/>
                    </a:lnTo>
                    <a:lnTo>
                      <a:pt x="66" y="49"/>
                    </a:lnTo>
                    <a:lnTo>
                      <a:pt x="66" y="44"/>
                    </a:lnTo>
                    <a:lnTo>
                      <a:pt x="49" y="28"/>
                    </a:lnTo>
                    <a:lnTo>
                      <a:pt x="25" y="12"/>
                    </a:lnTo>
                    <a:lnTo>
                      <a:pt x="9" y="4"/>
                    </a:lnTo>
                    <a:lnTo>
                      <a:pt x="9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17" y="20"/>
                    </a:lnTo>
                    <a:lnTo>
                      <a:pt x="17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77" name="Freeform 253"/>
              <p:cNvSpPr>
                <a:spLocks/>
              </p:cNvSpPr>
              <p:nvPr/>
            </p:nvSpPr>
            <p:spPr bwMode="auto">
              <a:xfrm>
                <a:off x="3488" y="1217"/>
                <a:ext cx="8" cy="70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0" y="17"/>
                  </a:cxn>
                  <a:cxn ang="0">
                    <a:pos x="0" y="37"/>
                  </a:cxn>
                  <a:cxn ang="0">
                    <a:pos x="0" y="53"/>
                  </a:cxn>
                  <a:cxn ang="0">
                    <a:pos x="4" y="70"/>
                  </a:cxn>
                  <a:cxn ang="0">
                    <a:pos x="4" y="70"/>
                  </a:cxn>
                  <a:cxn ang="0">
                    <a:pos x="4" y="70"/>
                  </a:cxn>
                  <a:cxn ang="0">
                    <a:pos x="8" y="70"/>
                  </a:cxn>
                  <a:cxn ang="0">
                    <a:pos x="8" y="49"/>
                  </a:cxn>
                  <a:cxn ang="0">
                    <a:pos x="8" y="25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8" h="70">
                    <a:moveTo>
                      <a:pt x="0" y="17"/>
                    </a:moveTo>
                    <a:lnTo>
                      <a:pt x="0" y="17"/>
                    </a:lnTo>
                    <a:lnTo>
                      <a:pt x="0" y="37"/>
                    </a:lnTo>
                    <a:lnTo>
                      <a:pt x="0" y="53"/>
                    </a:lnTo>
                    <a:lnTo>
                      <a:pt x="4" y="70"/>
                    </a:lnTo>
                    <a:lnTo>
                      <a:pt x="4" y="70"/>
                    </a:lnTo>
                    <a:lnTo>
                      <a:pt x="4" y="70"/>
                    </a:lnTo>
                    <a:lnTo>
                      <a:pt x="8" y="70"/>
                    </a:lnTo>
                    <a:lnTo>
                      <a:pt x="8" y="49"/>
                    </a:lnTo>
                    <a:lnTo>
                      <a:pt x="8" y="25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17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78" name="Freeform 254"/>
              <p:cNvSpPr>
                <a:spLocks/>
              </p:cNvSpPr>
              <p:nvPr/>
            </p:nvSpPr>
            <p:spPr bwMode="auto">
              <a:xfrm>
                <a:off x="3386" y="1279"/>
                <a:ext cx="45" cy="40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12" y="4"/>
                  </a:cxn>
                  <a:cxn ang="0">
                    <a:pos x="29" y="16"/>
                  </a:cxn>
                  <a:cxn ang="0">
                    <a:pos x="37" y="28"/>
                  </a:cxn>
                  <a:cxn ang="0">
                    <a:pos x="45" y="36"/>
                  </a:cxn>
                  <a:cxn ang="0">
                    <a:pos x="45" y="36"/>
                  </a:cxn>
                  <a:cxn ang="0">
                    <a:pos x="45" y="40"/>
                  </a:cxn>
                  <a:cxn ang="0">
                    <a:pos x="41" y="40"/>
                  </a:cxn>
                  <a:cxn ang="0">
                    <a:pos x="29" y="32"/>
                  </a:cxn>
                  <a:cxn ang="0">
                    <a:pos x="12" y="2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2" y="4"/>
                  </a:cxn>
                  <a:cxn ang="0">
                    <a:pos x="12" y="4"/>
                  </a:cxn>
                </a:cxnLst>
                <a:rect l="0" t="0" r="r" b="b"/>
                <a:pathLst>
                  <a:path w="45" h="40">
                    <a:moveTo>
                      <a:pt x="12" y="4"/>
                    </a:moveTo>
                    <a:lnTo>
                      <a:pt x="12" y="4"/>
                    </a:lnTo>
                    <a:lnTo>
                      <a:pt x="29" y="16"/>
                    </a:lnTo>
                    <a:lnTo>
                      <a:pt x="37" y="28"/>
                    </a:lnTo>
                    <a:lnTo>
                      <a:pt x="45" y="36"/>
                    </a:lnTo>
                    <a:lnTo>
                      <a:pt x="45" y="36"/>
                    </a:lnTo>
                    <a:lnTo>
                      <a:pt x="45" y="40"/>
                    </a:lnTo>
                    <a:lnTo>
                      <a:pt x="41" y="40"/>
                    </a:lnTo>
                    <a:lnTo>
                      <a:pt x="29" y="32"/>
                    </a:lnTo>
                    <a:lnTo>
                      <a:pt x="12" y="2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2" y="4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79" name="Freeform 255"/>
              <p:cNvSpPr>
                <a:spLocks/>
              </p:cNvSpPr>
              <p:nvPr/>
            </p:nvSpPr>
            <p:spPr bwMode="auto">
              <a:xfrm>
                <a:off x="3137" y="1315"/>
                <a:ext cx="45" cy="45"/>
              </a:xfrm>
              <a:custGeom>
                <a:avLst/>
                <a:gdLst/>
                <a:ahLst/>
                <a:cxnLst>
                  <a:cxn ang="0">
                    <a:pos x="12" y="8"/>
                  </a:cxn>
                  <a:cxn ang="0">
                    <a:pos x="12" y="8"/>
                  </a:cxn>
                  <a:cxn ang="0">
                    <a:pos x="24" y="17"/>
                  </a:cxn>
                  <a:cxn ang="0">
                    <a:pos x="37" y="29"/>
                  </a:cxn>
                  <a:cxn ang="0">
                    <a:pos x="45" y="41"/>
                  </a:cxn>
                  <a:cxn ang="0">
                    <a:pos x="45" y="41"/>
                  </a:cxn>
                  <a:cxn ang="0">
                    <a:pos x="45" y="45"/>
                  </a:cxn>
                  <a:cxn ang="0">
                    <a:pos x="41" y="45"/>
                  </a:cxn>
                  <a:cxn ang="0">
                    <a:pos x="24" y="37"/>
                  </a:cxn>
                  <a:cxn ang="0">
                    <a:pos x="8" y="21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2" y="8"/>
                  </a:cxn>
                  <a:cxn ang="0">
                    <a:pos x="12" y="8"/>
                  </a:cxn>
                </a:cxnLst>
                <a:rect l="0" t="0" r="r" b="b"/>
                <a:pathLst>
                  <a:path w="45" h="45">
                    <a:moveTo>
                      <a:pt x="12" y="8"/>
                    </a:moveTo>
                    <a:lnTo>
                      <a:pt x="12" y="8"/>
                    </a:lnTo>
                    <a:lnTo>
                      <a:pt x="24" y="17"/>
                    </a:lnTo>
                    <a:lnTo>
                      <a:pt x="37" y="29"/>
                    </a:lnTo>
                    <a:lnTo>
                      <a:pt x="45" y="41"/>
                    </a:lnTo>
                    <a:lnTo>
                      <a:pt x="45" y="41"/>
                    </a:lnTo>
                    <a:lnTo>
                      <a:pt x="45" y="45"/>
                    </a:lnTo>
                    <a:lnTo>
                      <a:pt x="41" y="45"/>
                    </a:lnTo>
                    <a:lnTo>
                      <a:pt x="24" y="37"/>
                    </a:lnTo>
                    <a:lnTo>
                      <a:pt x="8" y="21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2" y="8"/>
                    </a:lnTo>
                    <a:lnTo>
                      <a:pt x="12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80" name="Freeform 256"/>
              <p:cNvSpPr>
                <a:spLocks/>
              </p:cNvSpPr>
              <p:nvPr/>
            </p:nvSpPr>
            <p:spPr bwMode="auto">
              <a:xfrm>
                <a:off x="3378" y="1315"/>
                <a:ext cx="45" cy="41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12" y="4"/>
                  </a:cxn>
                  <a:cxn ang="0">
                    <a:pos x="24" y="17"/>
                  </a:cxn>
                  <a:cxn ang="0">
                    <a:pos x="37" y="29"/>
                  </a:cxn>
                  <a:cxn ang="0">
                    <a:pos x="45" y="41"/>
                  </a:cxn>
                  <a:cxn ang="0">
                    <a:pos x="45" y="41"/>
                  </a:cxn>
                  <a:cxn ang="0">
                    <a:pos x="45" y="41"/>
                  </a:cxn>
                  <a:cxn ang="0">
                    <a:pos x="41" y="41"/>
                  </a:cxn>
                  <a:cxn ang="0">
                    <a:pos x="28" y="33"/>
                  </a:cxn>
                  <a:cxn ang="0">
                    <a:pos x="12" y="21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2" y="4"/>
                  </a:cxn>
                  <a:cxn ang="0">
                    <a:pos x="12" y="4"/>
                  </a:cxn>
                </a:cxnLst>
                <a:rect l="0" t="0" r="r" b="b"/>
                <a:pathLst>
                  <a:path w="45" h="41">
                    <a:moveTo>
                      <a:pt x="12" y="4"/>
                    </a:moveTo>
                    <a:lnTo>
                      <a:pt x="12" y="4"/>
                    </a:lnTo>
                    <a:lnTo>
                      <a:pt x="24" y="17"/>
                    </a:lnTo>
                    <a:lnTo>
                      <a:pt x="37" y="29"/>
                    </a:lnTo>
                    <a:lnTo>
                      <a:pt x="45" y="41"/>
                    </a:lnTo>
                    <a:lnTo>
                      <a:pt x="45" y="41"/>
                    </a:lnTo>
                    <a:lnTo>
                      <a:pt x="45" y="41"/>
                    </a:lnTo>
                    <a:lnTo>
                      <a:pt x="41" y="41"/>
                    </a:lnTo>
                    <a:lnTo>
                      <a:pt x="28" y="33"/>
                    </a:lnTo>
                    <a:lnTo>
                      <a:pt x="12" y="21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2" y="4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81" name="Freeform 257"/>
              <p:cNvSpPr>
                <a:spLocks/>
              </p:cNvSpPr>
              <p:nvPr/>
            </p:nvSpPr>
            <p:spPr bwMode="auto">
              <a:xfrm>
                <a:off x="3100" y="1352"/>
                <a:ext cx="29" cy="61"/>
              </a:xfrm>
              <a:custGeom>
                <a:avLst/>
                <a:gdLst/>
                <a:ahLst/>
                <a:cxnLst>
                  <a:cxn ang="0">
                    <a:pos x="17" y="49"/>
                  </a:cxn>
                  <a:cxn ang="0">
                    <a:pos x="17" y="49"/>
                  </a:cxn>
                  <a:cxn ang="0">
                    <a:pos x="8" y="33"/>
                  </a:cxn>
                  <a:cxn ang="0">
                    <a:pos x="4" y="16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2" y="16"/>
                  </a:cxn>
                  <a:cxn ang="0">
                    <a:pos x="25" y="37"/>
                  </a:cxn>
                  <a:cxn ang="0">
                    <a:pos x="29" y="53"/>
                  </a:cxn>
                  <a:cxn ang="0">
                    <a:pos x="29" y="53"/>
                  </a:cxn>
                  <a:cxn ang="0">
                    <a:pos x="29" y="61"/>
                  </a:cxn>
                  <a:cxn ang="0">
                    <a:pos x="25" y="57"/>
                  </a:cxn>
                  <a:cxn ang="0">
                    <a:pos x="17" y="49"/>
                  </a:cxn>
                  <a:cxn ang="0">
                    <a:pos x="17" y="49"/>
                  </a:cxn>
                </a:cxnLst>
                <a:rect l="0" t="0" r="r" b="b"/>
                <a:pathLst>
                  <a:path w="29" h="61">
                    <a:moveTo>
                      <a:pt x="17" y="49"/>
                    </a:moveTo>
                    <a:lnTo>
                      <a:pt x="17" y="49"/>
                    </a:lnTo>
                    <a:lnTo>
                      <a:pt x="8" y="33"/>
                    </a:lnTo>
                    <a:lnTo>
                      <a:pt x="4" y="16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2" y="16"/>
                    </a:lnTo>
                    <a:lnTo>
                      <a:pt x="25" y="37"/>
                    </a:lnTo>
                    <a:lnTo>
                      <a:pt x="29" y="53"/>
                    </a:lnTo>
                    <a:lnTo>
                      <a:pt x="29" y="53"/>
                    </a:lnTo>
                    <a:lnTo>
                      <a:pt x="29" y="61"/>
                    </a:lnTo>
                    <a:lnTo>
                      <a:pt x="25" y="57"/>
                    </a:lnTo>
                    <a:lnTo>
                      <a:pt x="17" y="49"/>
                    </a:lnTo>
                    <a:lnTo>
                      <a:pt x="17" y="4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82" name="Freeform 258"/>
              <p:cNvSpPr>
                <a:spLocks/>
              </p:cNvSpPr>
              <p:nvPr/>
            </p:nvSpPr>
            <p:spPr bwMode="auto">
              <a:xfrm>
                <a:off x="3357" y="1274"/>
                <a:ext cx="45" cy="41"/>
              </a:xfrm>
              <a:custGeom>
                <a:avLst/>
                <a:gdLst/>
                <a:ahLst/>
                <a:cxnLst>
                  <a:cxn ang="0">
                    <a:pos x="13" y="5"/>
                  </a:cxn>
                  <a:cxn ang="0">
                    <a:pos x="13" y="5"/>
                  </a:cxn>
                  <a:cxn ang="0">
                    <a:pos x="25" y="17"/>
                  </a:cxn>
                  <a:cxn ang="0">
                    <a:pos x="37" y="29"/>
                  </a:cxn>
                  <a:cxn ang="0">
                    <a:pos x="45" y="41"/>
                  </a:cxn>
                  <a:cxn ang="0">
                    <a:pos x="45" y="41"/>
                  </a:cxn>
                  <a:cxn ang="0">
                    <a:pos x="45" y="41"/>
                  </a:cxn>
                  <a:cxn ang="0">
                    <a:pos x="41" y="41"/>
                  </a:cxn>
                  <a:cxn ang="0">
                    <a:pos x="29" y="33"/>
                  </a:cxn>
                  <a:cxn ang="0">
                    <a:pos x="13" y="21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0"/>
                  </a:cxn>
                  <a:cxn ang="0">
                    <a:pos x="5" y="0"/>
                  </a:cxn>
                  <a:cxn ang="0">
                    <a:pos x="13" y="5"/>
                  </a:cxn>
                  <a:cxn ang="0">
                    <a:pos x="13" y="5"/>
                  </a:cxn>
                </a:cxnLst>
                <a:rect l="0" t="0" r="r" b="b"/>
                <a:pathLst>
                  <a:path w="45" h="41">
                    <a:moveTo>
                      <a:pt x="13" y="5"/>
                    </a:moveTo>
                    <a:lnTo>
                      <a:pt x="13" y="5"/>
                    </a:lnTo>
                    <a:lnTo>
                      <a:pt x="25" y="17"/>
                    </a:lnTo>
                    <a:lnTo>
                      <a:pt x="37" y="29"/>
                    </a:lnTo>
                    <a:lnTo>
                      <a:pt x="45" y="41"/>
                    </a:lnTo>
                    <a:lnTo>
                      <a:pt x="45" y="41"/>
                    </a:lnTo>
                    <a:lnTo>
                      <a:pt x="45" y="41"/>
                    </a:lnTo>
                    <a:lnTo>
                      <a:pt x="41" y="41"/>
                    </a:lnTo>
                    <a:lnTo>
                      <a:pt x="29" y="33"/>
                    </a:lnTo>
                    <a:lnTo>
                      <a:pt x="13" y="21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3" y="5"/>
                    </a:lnTo>
                    <a:lnTo>
                      <a:pt x="13" y="5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83" name="Freeform 259"/>
              <p:cNvSpPr>
                <a:spLocks/>
              </p:cNvSpPr>
              <p:nvPr/>
            </p:nvSpPr>
            <p:spPr bwMode="auto">
              <a:xfrm>
                <a:off x="3386" y="1270"/>
                <a:ext cx="57" cy="21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12" y="4"/>
                  </a:cxn>
                  <a:cxn ang="0">
                    <a:pos x="29" y="4"/>
                  </a:cxn>
                  <a:cxn ang="0">
                    <a:pos x="45" y="9"/>
                  </a:cxn>
                  <a:cxn ang="0">
                    <a:pos x="57" y="17"/>
                  </a:cxn>
                  <a:cxn ang="0">
                    <a:pos x="57" y="17"/>
                  </a:cxn>
                  <a:cxn ang="0">
                    <a:pos x="57" y="21"/>
                  </a:cxn>
                  <a:cxn ang="0">
                    <a:pos x="53" y="21"/>
                  </a:cxn>
                  <a:cxn ang="0">
                    <a:pos x="37" y="21"/>
                  </a:cxn>
                  <a:cxn ang="0">
                    <a:pos x="16" y="17"/>
                  </a:cxn>
                  <a:cxn ang="0">
                    <a:pos x="4" y="9"/>
                  </a:cxn>
                  <a:cxn ang="0">
                    <a:pos x="4" y="9"/>
                  </a:cxn>
                  <a:cxn ang="0">
                    <a:pos x="0" y="4"/>
                  </a:cxn>
                  <a:cxn ang="0">
                    <a:pos x="4" y="0"/>
                  </a:cxn>
                  <a:cxn ang="0">
                    <a:pos x="12" y="4"/>
                  </a:cxn>
                  <a:cxn ang="0">
                    <a:pos x="12" y="4"/>
                  </a:cxn>
                </a:cxnLst>
                <a:rect l="0" t="0" r="r" b="b"/>
                <a:pathLst>
                  <a:path w="57" h="21">
                    <a:moveTo>
                      <a:pt x="12" y="4"/>
                    </a:moveTo>
                    <a:lnTo>
                      <a:pt x="12" y="4"/>
                    </a:lnTo>
                    <a:lnTo>
                      <a:pt x="29" y="4"/>
                    </a:lnTo>
                    <a:lnTo>
                      <a:pt x="45" y="9"/>
                    </a:lnTo>
                    <a:lnTo>
                      <a:pt x="57" y="17"/>
                    </a:lnTo>
                    <a:lnTo>
                      <a:pt x="57" y="17"/>
                    </a:lnTo>
                    <a:lnTo>
                      <a:pt x="57" y="21"/>
                    </a:lnTo>
                    <a:lnTo>
                      <a:pt x="53" y="21"/>
                    </a:lnTo>
                    <a:lnTo>
                      <a:pt x="37" y="21"/>
                    </a:lnTo>
                    <a:lnTo>
                      <a:pt x="16" y="17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0" y="4"/>
                    </a:lnTo>
                    <a:lnTo>
                      <a:pt x="4" y="0"/>
                    </a:lnTo>
                    <a:lnTo>
                      <a:pt x="12" y="4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84" name="Freeform 260"/>
              <p:cNvSpPr>
                <a:spLocks/>
              </p:cNvSpPr>
              <p:nvPr/>
            </p:nvSpPr>
            <p:spPr bwMode="auto">
              <a:xfrm>
                <a:off x="3055" y="1364"/>
                <a:ext cx="49" cy="41"/>
              </a:xfrm>
              <a:custGeom>
                <a:avLst/>
                <a:gdLst/>
                <a:ahLst/>
                <a:cxnLst>
                  <a:cxn ang="0">
                    <a:pos x="37" y="33"/>
                  </a:cxn>
                  <a:cxn ang="0">
                    <a:pos x="37" y="33"/>
                  </a:cxn>
                  <a:cxn ang="0">
                    <a:pos x="21" y="25"/>
                  </a:cxn>
                  <a:cxn ang="0">
                    <a:pos x="8" y="17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7" y="8"/>
                  </a:cxn>
                  <a:cxn ang="0">
                    <a:pos x="37" y="21"/>
                  </a:cxn>
                  <a:cxn ang="0">
                    <a:pos x="49" y="33"/>
                  </a:cxn>
                  <a:cxn ang="0">
                    <a:pos x="49" y="33"/>
                  </a:cxn>
                  <a:cxn ang="0">
                    <a:pos x="49" y="41"/>
                  </a:cxn>
                  <a:cxn ang="0">
                    <a:pos x="45" y="41"/>
                  </a:cxn>
                  <a:cxn ang="0">
                    <a:pos x="37" y="33"/>
                  </a:cxn>
                  <a:cxn ang="0">
                    <a:pos x="37" y="33"/>
                  </a:cxn>
                </a:cxnLst>
                <a:rect l="0" t="0" r="r" b="b"/>
                <a:pathLst>
                  <a:path w="49" h="41">
                    <a:moveTo>
                      <a:pt x="37" y="33"/>
                    </a:moveTo>
                    <a:lnTo>
                      <a:pt x="37" y="33"/>
                    </a:lnTo>
                    <a:lnTo>
                      <a:pt x="21" y="25"/>
                    </a:lnTo>
                    <a:lnTo>
                      <a:pt x="8" y="17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7" y="8"/>
                    </a:lnTo>
                    <a:lnTo>
                      <a:pt x="37" y="21"/>
                    </a:lnTo>
                    <a:lnTo>
                      <a:pt x="49" y="33"/>
                    </a:lnTo>
                    <a:lnTo>
                      <a:pt x="49" y="33"/>
                    </a:lnTo>
                    <a:lnTo>
                      <a:pt x="49" y="41"/>
                    </a:lnTo>
                    <a:lnTo>
                      <a:pt x="45" y="41"/>
                    </a:lnTo>
                    <a:lnTo>
                      <a:pt x="37" y="33"/>
                    </a:lnTo>
                    <a:lnTo>
                      <a:pt x="37" y="3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85" name="Freeform 261"/>
              <p:cNvSpPr>
                <a:spLocks/>
              </p:cNvSpPr>
              <p:nvPr/>
            </p:nvSpPr>
            <p:spPr bwMode="auto">
              <a:xfrm>
                <a:off x="3170" y="1364"/>
                <a:ext cx="61" cy="13"/>
              </a:xfrm>
              <a:custGeom>
                <a:avLst/>
                <a:gdLst/>
                <a:ahLst/>
                <a:cxnLst>
                  <a:cxn ang="0">
                    <a:pos x="49" y="4"/>
                  </a:cxn>
                  <a:cxn ang="0">
                    <a:pos x="49" y="4"/>
                  </a:cxn>
                  <a:cxn ang="0">
                    <a:pos x="28" y="0"/>
                  </a:cxn>
                  <a:cxn ang="0">
                    <a:pos x="16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8"/>
                  </a:cxn>
                  <a:cxn ang="0">
                    <a:pos x="4" y="13"/>
                  </a:cxn>
                  <a:cxn ang="0">
                    <a:pos x="16" y="13"/>
                  </a:cxn>
                  <a:cxn ang="0">
                    <a:pos x="40" y="13"/>
                  </a:cxn>
                  <a:cxn ang="0">
                    <a:pos x="57" y="13"/>
                  </a:cxn>
                  <a:cxn ang="0">
                    <a:pos x="57" y="13"/>
                  </a:cxn>
                  <a:cxn ang="0">
                    <a:pos x="61" y="4"/>
                  </a:cxn>
                  <a:cxn ang="0">
                    <a:pos x="57" y="4"/>
                  </a:cxn>
                  <a:cxn ang="0">
                    <a:pos x="49" y="4"/>
                  </a:cxn>
                  <a:cxn ang="0">
                    <a:pos x="49" y="4"/>
                  </a:cxn>
                </a:cxnLst>
                <a:rect l="0" t="0" r="r" b="b"/>
                <a:pathLst>
                  <a:path w="61" h="13">
                    <a:moveTo>
                      <a:pt x="49" y="4"/>
                    </a:moveTo>
                    <a:lnTo>
                      <a:pt x="49" y="4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13"/>
                    </a:lnTo>
                    <a:lnTo>
                      <a:pt x="16" y="13"/>
                    </a:lnTo>
                    <a:lnTo>
                      <a:pt x="40" y="13"/>
                    </a:lnTo>
                    <a:lnTo>
                      <a:pt x="57" y="13"/>
                    </a:lnTo>
                    <a:lnTo>
                      <a:pt x="57" y="13"/>
                    </a:lnTo>
                    <a:lnTo>
                      <a:pt x="61" y="4"/>
                    </a:lnTo>
                    <a:lnTo>
                      <a:pt x="57" y="4"/>
                    </a:lnTo>
                    <a:lnTo>
                      <a:pt x="49" y="4"/>
                    </a:lnTo>
                    <a:lnTo>
                      <a:pt x="49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86" name="Freeform 262"/>
              <p:cNvSpPr>
                <a:spLocks/>
              </p:cNvSpPr>
              <p:nvPr/>
            </p:nvSpPr>
            <p:spPr bwMode="auto">
              <a:xfrm>
                <a:off x="3251" y="1393"/>
                <a:ext cx="62" cy="16"/>
              </a:xfrm>
              <a:custGeom>
                <a:avLst/>
                <a:gdLst/>
                <a:ahLst/>
                <a:cxnLst>
                  <a:cxn ang="0">
                    <a:pos x="49" y="4"/>
                  </a:cxn>
                  <a:cxn ang="0">
                    <a:pos x="49" y="4"/>
                  </a:cxn>
                  <a:cxn ang="0">
                    <a:pos x="33" y="0"/>
                  </a:cxn>
                  <a:cxn ang="0">
                    <a:pos x="17" y="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8"/>
                  </a:cxn>
                  <a:cxn ang="0">
                    <a:pos x="4" y="12"/>
                  </a:cxn>
                  <a:cxn ang="0">
                    <a:pos x="21" y="12"/>
                  </a:cxn>
                  <a:cxn ang="0">
                    <a:pos x="41" y="16"/>
                  </a:cxn>
                  <a:cxn ang="0">
                    <a:pos x="57" y="12"/>
                  </a:cxn>
                  <a:cxn ang="0">
                    <a:pos x="57" y="12"/>
                  </a:cxn>
                  <a:cxn ang="0">
                    <a:pos x="62" y="4"/>
                  </a:cxn>
                  <a:cxn ang="0">
                    <a:pos x="62" y="4"/>
                  </a:cxn>
                  <a:cxn ang="0">
                    <a:pos x="49" y="4"/>
                  </a:cxn>
                  <a:cxn ang="0">
                    <a:pos x="49" y="4"/>
                  </a:cxn>
                </a:cxnLst>
                <a:rect l="0" t="0" r="r" b="b"/>
                <a:pathLst>
                  <a:path w="62" h="16">
                    <a:moveTo>
                      <a:pt x="49" y="4"/>
                    </a:moveTo>
                    <a:lnTo>
                      <a:pt x="49" y="4"/>
                    </a:lnTo>
                    <a:lnTo>
                      <a:pt x="33" y="0"/>
                    </a:lnTo>
                    <a:lnTo>
                      <a:pt x="17" y="4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21" y="12"/>
                    </a:lnTo>
                    <a:lnTo>
                      <a:pt x="41" y="16"/>
                    </a:lnTo>
                    <a:lnTo>
                      <a:pt x="57" y="12"/>
                    </a:lnTo>
                    <a:lnTo>
                      <a:pt x="57" y="12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49" y="4"/>
                    </a:lnTo>
                    <a:lnTo>
                      <a:pt x="49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87" name="Freeform 263"/>
              <p:cNvSpPr>
                <a:spLocks/>
              </p:cNvSpPr>
              <p:nvPr/>
            </p:nvSpPr>
            <p:spPr bwMode="auto">
              <a:xfrm>
                <a:off x="3104" y="1274"/>
                <a:ext cx="57" cy="25"/>
              </a:xfrm>
              <a:custGeom>
                <a:avLst/>
                <a:gdLst/>
                <a:ahLst/>
                <a:cxnLst>
                  <a:cxn ang="0">
                    <a:pos x="13" y="25"/>
                  </a:cxn>
                  <a:cxn ang="0">
                    <a:pos x="13" y="25"/>
                  </a:cxn>
                  <a:cxn ang="0">
                    <a:pos x="29" y="17"/>
                  </a:cxn>
                  <a:cxn ang="0">
                    <a:pos x="45" y="13"/>
                  </a:cxn>
                  <a:cxn ang="0">
                    <a:pos x="57" y="5"/>
                  </a:cxn>
                  <a:cxn ang="0">
                    <a:pos x="57" y="5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37" y="0"/>
                  </a:cxn>
                  <a:cxn ang="0">
                    <a:pos x="17" y="9"/>
                  </a:cxn>
                  <a:cxn ang="0">
                    <a:pos x="4" y="21"/>
                  </a:cxn>
                  <a:cxn ang="0">
                    <a:pos x="4" y="21"/>
                  </a:cxn>
                  <a:cxn ang="0">
                    <a:pos x="0" y="25"/>
                  </a:cxn>
                  <a:cxn ang="0">
                    <a:pos x="4" y="25"/>
                  </a:cxn>
                  <a:cxn ang="0">
                    <a:pos x="13" y="25"/>
                  </a:cxn>
                  <a:cxn ang="0">
                    <a:pos x="13" y="25"/>
                  </a:cxn>
                </a:cxnLst>
                <a:rect l="0" t="0" r="r" b="b"/>
                <a:pathLst>
                  <a:path w="57" h="25">
                    <a:moveTo>
                      <a:pt x="13" y="25"/>
                    </a:moveTo>
                    <a:lnTo>
                      <a:pt x="13" y="25"/>
                    </a:lnTo>
                    <a:lnTo>
                      <a:pt x="29" y="17"/>
                    </a:lnTo>
                    <a:lnTo>
                      <a:pt x="45" y="13"/>
                    </a:lnTo>
                    <a:lnTo>
                      <a:pt x="57" y="5"/>
                    </a:lnTo>
                    <a:lnTo>
                      <a:pt x="57" y="5"/>
                    </a:lnTo>
                    <a:lnTo>
                      <a:pt x="57" y="0"/>
                    </a:lnTo>
                    <a:lnTo>
                      <a:pt x="57" y="0"/>
                    </a:lnTo>
                    <a:lnTo>
                      <a:pt x="37" y="0"/>
                    </a:lnTo>
                    <a:lnTo>
                      <a:pt x="17" y="9"/>
                    </a:lnTo>
                    <a:lnTo>
                      <a:pt x="4" y="21"/>
                    </a:lnTo>
                    <a:lnTo>
                      <a:pt x="4" y="21"/>
                    </a:lnTo>
                    <a:lnTo>
                      <a:pt x="0" y="25"/>
                    </a:lnTo>
                    <a:lnTo>
                      <a:pt x="4" y="25"/>
                    </a:lnTo>
                    <a:lnTo>
                      <a:pt x="13" y="25"/>
                    </a:lnTo>
                    <a:lnTo>
                      <a:pt x="13" y="25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88" name="Freeform 264"/>
              <p:cNvSpPr>
                <a:spLocks/>
              </p:cNvSpPr>
              <p:nvPr/>
            </p:nvSpPr>
            <p:spPr bwMode="auto">
              <a:xfrm>
                <a:off x="3202" y="1401"/>
                <a:ext cx="57" cy="33"/>
              </a:xfrm>
              <a:custGeom>
                <a:avLst/>
                <a:gdLst/>
                <a:ahLst/>
                <a:cxnLst>
                  <a:cxn ang="0">
                    <a:pos x="49" y="21"/>
                  </a:cxn>
                  <a:cxn ang="0">
                    <a:pos x="49" y="21"/>
                  </a:cxn>
                  <a:cxn ang="0">
                    <a:pos x="33" y="12"/>
                  </a:cxn>
                  <a:cxn ang="0">
                    <a:pos x="17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17" y="16"/>
                  </a:cxn>
                  <a:cxn ang="0">
                    <a:pos x="33" y="29"/>
                  </a:cxn>
                  <a:cxn ang="0">
                    <a:pos x="49" y="33"/>
                  </a:cxn>
                  <a:cxn ang="0">
                    <a:pos x="49" y="33"/>
                  </a:cxn>
                  <a:cxn ang="0">
                    <a:pos x="57" y="29"/>
                  </a:cxn>
                  <a:cxn ang="0">
                    <a:pos x="53" y="25"/>
                  </a:cxn>
                  <a:cxn ang="0">
                    <a:pos x="49" y="21"/>
                  </a:cxn>
                  <a:cxn ang="0">
                    <a:pos x="49" y="21"/>
                  </a:cxn>
                </a:cxnLst>
                <a:rect l="0" t="0" r="r" b="b"/>
                <a:pathLst>
                  <a:path w="57" h="33">
                    <a:moveTo>
                      <a:pt x="49" y="21"/>
                    </a:moveTo>
                    <a:lnTo>
                      <a:pt x="49" y="21"/>
                    </a:lnTo>
                    <a:lnTo>
                      <a:pt x="33" y="12"/>
                    </a:lnTo>
                    <a:lnTo>
                      <a:pt x="17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7" y="16"/>
                    </a:lnTo>
                    <a:lnTo>
                      <a:pt x="33" y="29"/>
                    </a:lnTo>
                    <a:lnTo>
                      <a:pt x="49" y="33"/>
                    </a:lnTo>
                    <a:lnTo>
                      <a:pt x="49" y="33"/>
                    </a:lnTo>
                    <a:lnTo>
                      <a:pt x="57" y="29"/>
                    </a:lnTo>
                    <a:lnTo>
                      <a:pt x="53" y="25"/>
                    </a:lnTo>
                    <a:lnTo>
                      <a:pt x="49" y="21"/>
                    </a:lnTo>
                    <a:lnTo>
                      <a:pt x="49" y="2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89" name="Freeform 265"/>
              <p:cNvSpPr>
                <a:spLocks/>
              </p:cNvSpPr>
              <p:nvPr/>
            </p:nvSpPr>
            <p:spPr bwMode="auto">
              <a:xfrm>
                <a:off x="3227" y="1393"/>
                <a:ext cx="53" cy="33"/>
              </a:xfrm>
              <a:custGeom>
                <a:avLst/>
                <a:gdLst/>
                <a:ahLst/>
                <a:cxnLst>
                  <a:cxn ang="0">
                    <a:pos x="45" y="20"/>
                  </a:cxn>
                  <a:cxn ang="0">
                    <a:pos x="45" y="20"/>
                  </a:cxn>
                  <a:cxn ang="0">
                    <a:pos x="28" y="12"/>
                  </a:cxn>
                  <a:cxn ang="0">
                    <a:pos x="16" y="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12" y="16"/>
                  </a:cxn>
                  <a:cxn ang="0">
                    <a:pos x="32" y="29"/>
                  </a:cxn>
                  <a:cxn ang="0">
                    <a:pos x="49" y="33"/>
                  </a:cxn>
                  <a:cxn ang="0">
                    <a:pos x="49" y="33"/>
                  </a:cxn>
                  <a:cxn ang="0">
                    <a:pos x="53" y="29"/>
                  </a:cxn>
                  <a:cxn ang="0">
                    <a:pos x="53" y="24"/>
                  </a:cxn>
                  <a:cxn ang="0">
                    <a:pos x="45" y="20"/>
                  </a:cxn>
                  <a:cxn ang="0">
                    <a:pos x="45" y="20"/>
                  </a:cxn>
                </a:cxnLst>
                <a:rect l="0" t="0" r="r" b="b"/>
                <a:pathLst>
                  <a:path w="53" h="33">
                    <a:moveTo>
                      <a:pt x="45" y="20"/>
                    </a:moveTo>
                    <a:lnTo>
                      <a:pt x="45" y="20"/>
                    </a:lnTo>
                    <a:lnTo>
                      <a:pt x="28" y="12"/>
                    </a:lnTo>
                    <a:lnTo>
                      <a:pt x="16" y="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12" y="16"/>
                    </a:lnTo>
                    <a:lnTo>
                      <a:pt x="32" y="29"/>
                    </a:lnTo>
                    <a:lnTo>
                      <a:pt x="49" y="33"/>
                    </a:lnTo>
                    <a:lnTo>
                      <a:pt x="49" y="33"/>
                    </a:lnTo>
                    <a:lnTo>
                      <a:pt x="53" y="29"/>
                    </a:lnTo>
                    <a:lnTo>
                      <a:pt x="53" y="24"/>
                    </a:lnTo>
                    <a:lnTo>
                      <a:pt x="45" y="20"/>
                    </a:lnTo>
                    <a:lnTo>
                      <a:pt x="45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90" name="Freeform 266"/>
              <p:cNvSpPr>
                <a:spLocks/>
              </p:cNvSpPr>
              <p:nvPr/>
            </p:nvSpPr>
            <p:spPr bwMode="auto">
              <a:xfrm>
                <a:off x="3223" y="1360"/>
                <a:ext cx="41" cy="57"/>
              </a:xfrm>
              <a:custGeom>
                <a:avLst/>
                <a:gdLst/>
                <a:ahLst/>
                <a:cxnLst>
                  <a:cxn ang="0">
                    <a:pos x="32" y="12"/>
                  </a:cxn>
                  <a:cxn ang="0">
                    <a:pos x="32" y="12"/>
                  </a:cxn>
                  <a:cxn ang="0">
                    <a:pos x="24" y="33"/>
                  </a:cxn>
                  <a:cxn ang="0">
                    <a:pos x="12" y="45"/>
                  </a:cxn>
                  <a:cxn ang="0">
                    <a:pos x="4" y="57"/>
                  </a:cxn>
                  <a:cxn ang="0">
                    <a:pos x="4" y="57"/>
                  </a:cxn>
                  <a:cxn ang="0">
                    <a:pos x="0" y="57"/>
                  </a:cxn>
                  <a:cxn ang="0">
                    <a:pos x="0" y="53"/>
                  </a:cxn>
                  <a:cxn ang="0">
                    <a:pos x="8" y="37"/>
                  </a:cxn>
                  <a:cxn ang="0">
                    <a:pos x="20" y="17"/>
                  </a:cxn>
                  <a:cxn ang="0">
                    <a:pos x="32" y="0"/>
                  </a:cxn>
                  <a:cxn ang="0">
                    <a:pos x="32" y="0"/>
                  </a:cxn>
                  <a:cxn ang="0">
                    <a:pos x="41" y="0"/>
                  </a:cxn>
                  <a:cxn ang="0">
                    <a:pos x="41" y="4"/>
                  </a:cxn>
                  <a:cxn ang="0">
                    <a:pos x="32" y="12"/>
                  </a:cxn>
                  <a:cxn ang="0">
                    <a:pos x="32" y="12"/>
                  </a:cxn>
                </a:cxnLst>
                <a:rect l="0" t="0" r="r" b="b"/>
                <a:pathLst>
                  <a:path w="41" h="57">
                    <a:moveTo>
                      <a:pt x="32" y="12"/>
                    </a:moveTo>
                    <a:lnTo>
                      <a:pt x="32" y="12"/>
                    </a:lnTo>
                    <a:lnTo>
                      <a:pt x="24" y="33"/>
                    </a:lnTo>
                    <a:lnTo>
                      <a:pt x="12" y="45"/>
                    </a:lnTo>
                    <a:lnTo>
                      <a:pt x="4" y="57"/>
                    </a:lnTo>
                    <a:lnTo>
                      <a:pt x="4" y="57"/>
                    </a:lnTo>
                    <a:lnTo>
                      <a:pt x="0" y="57"/>
                    </a:lnTo>
                    <a:lnTo>
                      <a:pt x="0" y="53"/>
                    </a:lnTo>
                    <a:lnTo>
                      <a:pt x="8" y="37"/>
                    </a:lnTo>
                    <a:lnTo>
                      <a:pt x="20" y="17"/>
                    </a:lnTo>
                    <a:lnTo>
                      <a:pt x="32" y="0"/>
                    </a:lnTo>
                    <a:lnTo>
                      <a:pt x="32" y="0"/>
                    </a:lnTo>
                    <a:lnTo>
                      <a:pt x="41" y="0"/>
                    </a:lnTo>
                    <a:lnTo>
                      <a:pt x="41" y="4"/>
                    </a:lnTo>
                    <a:lnTo>
                      <a:pt x="32" y="12"/>
                    </a:lnTo>
                    <a:lnTo>
                      <a:pt x="32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91" name="Freeform 267"/>
              <p:cNvSpPr>
                <a:spLocks/>
              </p:cNvSpPr>
              <p:nvPr/>
            </p:nvSpPr>
            <p:spPr bwMode="auto">
              <a:xfrm>
                <a:off x="3161" y="1356"/>
                <a:ext cx="62" cy="25"/>
              </a:xfrm>
              <a:custGeom>
                <a:avLst/>
                <a:gdLst/>
                <a:ahLst/>
                <a:cxnLst>
                  <a:cxn ang="0">
                    <a:pos x="13" y="21"/>
                  </a:cxn>
                  <a:cxn ang="0">
                    <a:pos x="13" y="21"/>
                  </a:cxn>
                  <a:cxn ang="0">
                    <a:pos x="29" y="16"/>
                  </a:cxn>
                  <a:cxn ang="0">
                    <a:pos x="45" y="12"/>
                  </a:cxn>
                  <a:cxn ang="0">
                    <a:pos x="58" y="4"/>
                  </a:cxn>
                  <a:cxn ang="0">
                    <a:pos x="58" y="4"/>
                  </a:cxn>
                  <a:cxn ang="0">
                    <a:pos x="62" y="0"/>
                  </a:cxn>
                  <a:cxn ang="0">
                    <a:pos x="58" y="0"/>
                  </a:cxn>
                  <a:cxn ang="0">
                    <a:pos x="41" y="0"/>
                  </a:cxn>
                  <a:cxn ang="0">
                    <a:pos x="21" y="8"/>
                  </a:cxn>
                  <a:cxn ang="0">
                    <a:pos x="5" y="16"/>
                  </a:cxn>
                  <a:cxn ang="0">
                    <a:pos x="5" y="16"/>
                  </a:cxn>
                  <a:cxn ang="0">
                    <a:pos x="0" y="21"/>
                  </a:cxn>
                  <a:cxn ang="0">
                    <a:pos x="5" y="25"/>
                  </a:cxn>
                  <a:cxn ang="0">
                    <a:pos x="13" y="21"/>
                  </a:cxn>
                  <a:cxn ang="0">
                    <a:pos x="13" y="21"/>
                  </a:cxn>
                </a:cxnLst>
                <a:rect l="0" t="0" r="r" b="b"/>
                <a:pathLst>
                  <a:path w="62" h="25">
                    <a:moveTo>
                      <a:pt x="13" y="21"/>
                    </a:moveTo>
                    <a:lnTo>
                      <a:pt x="13" y="21"/>
                    </a:lnTo>
                    <a:lnTo>
                      <a:pt x="29" y="16"/>
                    </a:lnTo>
                    <a:lnTo>
                      <a:pt x="45" y="12"/>
                    </a:lnTo>
                    <a:lnTo>
                      <a:pt x="58" y="4"/>
                    </a:lnTo>
                    <a:lnTo>
                      <a:pt x="58" y="4"/>
                    </a:lnTo>
                    <a:lnTo>
                      <a:pt x="62" y="0"/>
                    </a:lnTo>
                    <a:lnTo>
                      <a:pt x="58" y="0"/>
                    </a:lnTo>
                    <a:lnTo>
                      <a:pt x="41" y="0"/>
                    </a:lnTo>
                    <a:lnTo>
                      <a:pt x="21" y="8"/>
                    </a:lnTo>
                    <a:lnTo>
                      <a:pt x="5" y="16"/>
                    </a:lnTo>
                    <a:lnTo>
                      <a:pt x="5" y="16"/>
                    </a:lnTo>
                    <a:lnTo>
                      <a:pt x="0" y="21"/>
                    </a:lnTo>
                    <a:lnTo>
                      <a:pt x="5" y="25"/>
                    </a:lnTo>
                    <a:lnTo>
                      <a:pt x="13" y="21"/>
                    </a:lnTo>
                    <a:lnTo>
                      <a:pt x="13" y="2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92" name="Freeform 268"/>
              <p:cNvSpPr>
                <a:spLocks/>
              </p:cNvSpPr>
              <p:nvPr/>
            </p:nvSpPr>
            <p:spPr bwMode="auto">
              <a:xfrm>
                <a:off x="3460" y="1266"/>
                <a:ext cx="57" cy="33"/>
              </a:xfrm>
              <a:custGeom>
                <a:avLst/>
                <a:gdLst/>
                <a:ahLst/>
                <a:cxnLst>
                  <a:cxn ang="0">
                    <a:pos x="44" y="21"/>
                  </a:cxn>
                  <a:cxn ang="0">
                    <a:pos x="44" y="21"/>
                  </a:cxn>
                  <a:cxn ang="0">
                    <a:pos x="28" y="13"/>
                  </a:cxn>
                  <a:cxn ang="0">
                    <a:pos x="16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16" y="17"/>
                  </a:cxn>
                  <a:cxn ang="0">
                    <a:pos x="32" y="29"/>
                  </a:cxn>
                  <a:cxn ang="0">
                    <a:pos x="49" y="33"/>
                  </a:cxn>
                  <a:cxn ang="0">
                    <a:pos x="49" y="33"/>
                  </a:cxn>
                  <a:cxn ang="0">
                    <a:pos x="57" y="29"/>
                  </a:cxn>
                  <a:cxn ang="0">
                    <a:pos x="53" y="25"/>
                  </a:cxn>
                  <a:cxn ang="0">
                    <a:pos x="44" y="21"/>
                  </a:cxn>
                  <a:cxn ang="0">
                    <a:pos x="44" y="21"/>
                  </a:cxn>
                </a:cxnLst>
                <a:rect l="0" t="0" r="r" b="b"/>
                <a:pathLst>
                  <a:path w="57" h="33">
                    <a:moveTo>
                      <a:pt x="44" y="21"/>
                    </a:moveTo>
                    <a:lnTo>
                      <a:pt x="44" y="21"/>
                    </a:lnTo>
                    <a:lnTo>
                      <a:pt x="28" y="13"/>
                    </a:lnTo>
                    <a:lnTo>
                      <a:pt x="16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16" y="17"/>
                    </a:lnTo>
                    <a:lnTo>
                      <a:pt x="32" y="29"/>
                    </a:lnTo>
                    <a:lnTo>
                      <a:pt x="49" y="33"/>
                    </a:lnTo>
                    <a:lnTo>
                      <a:pt x="49" y="33"/>
                    </a:lnTo>
                    <a:lnTo>
                      <a:pt x="57" y="29"/>
                    </a:lnTo>
                    <a:lnTo>
                      <a:pt x="53" y="25"/>
                    </a:lnTo>
                    <a:lnTo>
                      <a:pt x="44" y="21"/>
                    </a:lnTo>
                    <a:lnTo>
                      <a:pt x="44" y="2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93" name="Freeform 269"/>
              <p:cNvSpPr>
                <a:spLocks/>
              </p:cNvSpPr>
              <p:nvPr/>
            </p:nvSpPr>
            <p:spPr bwMode="auto">
              <a:xfrm>
                <a:off x="3460" y="1242"/>
                <a:ext cx="53" cy="32"/>
              </a:xfrm>
              <a:custGeom>
                <a:avLst/>
                <a:gdLst/>
                <a:ahLst/>
                <a:cxnLst>
                  <a:cxn ang="0">
                    <a:pos x="44" y="20"/>
                  </a:cxn>
                  <a:cxn ang="0">
                    <a:pos x="44" y="20"/>
                  </a:cxn>
                  <a:cxn ang="0">
                    <a:pos x="28" y="12"/>
                  </a:cxn>
                  <a:cxn ang="0">
                    <a:pos x="16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12" y="16"/>
                  </a:cxn>
                  <a:cxn ang="0">
                    <a:pos x="32" y="28"/>
                  </a:cxn>
                  <a:cxn ang="0">
                    <a:pos x="49" y="32"/>
                  </a:cxn>
                  <a:cxn ang="0">
                    <a:pos x="49" y="32"/>
                  </a:cxn>
                  <a:cxn ang="0">
                    <a:pos x="53" y="28"/>
                  </a:cxn>
                  <a:cxn ang="0">
                    <a:pos x="53" y="24"/>
                  </a:cxn>
                  <a:cxn ang="0">
                    <a:pos x="44" y="20"/>
                  </a:cxn>
                  <a:cxn ang="0">
                    <a:pos x="44" y="20"/>
                  </a:cxn>
                </a:cxnLst>
                <a:rect l="0" t="0" r="r" b="b"/>
                <a:pathLst>
                  <a:path w="53" h="32">
                    <a:moveTo>
                      <a:pt x="44" y="20"/>
                    </a:moveTo>
                    <a:lnTo>
                      <a:pt x="44" y="20"/>
                    </a:lnTo>
                    <a:lnTo>
                      <a:pt x="28" y="12"/>
                    </a:lnTo>
                    <a:lnTo>
                      <a:pt x="16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12" y="16"/>
                    </a:lnTo>
                    <a:lnTo>
                      <a:pt x="32" y="28"/>
                    </a:lnTo>
                    <a:lnTo>
                      <a:pt x="49" y="32"/>
                    </a:lnTo>
                    <a:lnTo>
                      <a:pt x="49" y="32"/>
                    </a:lnTo>
                    <a:lnTo>
                      <a:pt x="53" y="28"/>
                    </a:lnTo>
                    <a:lnTo>
                      <a:pt x="53" y="24"/>
                    </a:lnTo>
                    <a:lnTo>
                      <a:pt x="44" y="20"/>
                    </a:lnTo>
                    <a:lnTo>
                      <a:pt x="44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94" name="Freeform 270"/>
              <p:cNvSpPr>
                <a:spLocks/>
              </p:cNvSpPr>
              <p:nvPr/>
            </p:nvSpPr>
            <p:spPr bwMode="auto">
              <a:xfrm>
                <a:off x="3431" y="1254"/>
                <a:ext cx="37" cy="57"/>
              </a:xfrm>
              <a:custGeom>
                <a:avLst/>
                <a:gdLst/>
                <a:ahLst/>
                <a:cxnLst>
                  <a:cxn ang="0">
                    <a:pos x="33" y="12"/>
                  </a:cxn>
                  <a:cxn ang="0">
                    <a:pos x="33" y="12"/>
                  </a:cxn>
                  <a:cxn ang="0">
                    <a:pos x="20" y="33"/>
                  </a:cxn>
                  <a:cxn ang="0">
                    <a:pos x="12" y="45"/>
                  </a:cxn>
                  <a:cxn ang="0">
                    <a:pos x="0" y="57"/>
                  </a:cxn>
                  <a:cxn ang="0">
                    <a:pos x="0" y="57"/>
                  </a:cxn>
                  <a:cxn ang="0">
                    <a:pos x="0" y="57"/>
                  </a:cxn>
                  <a:cxn ang="0">
                    <a:pos x="0" y="53"/>
                  </a:cxn>
                  <a:cxn ang="0">
                    <a:pos x="4" y="37"/>
                  </a:cxn>
                  <a:cxn ang="0">
                    <a:pos x="20" y="16"/>
                  </a:cxn>
                  <a:cxn ang="0">
                    <a:pos x="33" y="0"/>
                  </a:cxn>
                  <a:cxn ang="0">
                    <a:pos x="33" y="0"/>
                  </a:cxn>
                  <a:cxn ang="0">
                    <a:pos x="37" y="0"/>
                  </a:cxn>
                  <a:cxn ang="0">
                    <a:pos x="37" y="4"/>
                  </a:cxn>
                  <a:cxn ang="0">
                    <a:pos x="33" y="12"/>
                  </a:cxn>
                  <a:cxn ang="0">
                    <a:pos x="33" y="12"/>
                  </a:cxn>
                </a:cxnLst>
                <a:rect l="0" t="0" r="r" b="b"/>
                <a:pathLst>
                  <a:path w="37" h="57">
                    <a:moveTo>
                      <a:pt x="33" y="12"/>
                    </a:moveTo>
                    <a:lnTo>
                      <a:pt x="33" y="12"/>
                    </a:lnTo>
                    <a:lnTo>
                      <a:pt x="20" y="33"/>
                    </a:lnTo>
                    <a:lnTo>
                      <a:pt x="12" y="45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0" y="53"/>
                    </a:lnTo>
                    <a:lnTo>
                      <a:pt x="4" y="37"/>
                    </a:lnTo>
                    <a:lnTo>
                      <a:pt x="20" y="16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7" y="0"/>
                    </a:lnTo>
                    <a:lnTo>
                      <a:pt x="37" y="4"/>
                    </a:lnTo>
                    <a:lnTo>
                      <a:pt x="33" y="12"/>
                    </a:lnTo>
                    <a:lnTo>
                      <a:pt x="33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95" name="Freeform 271"/>
              <p:cNvSpPr>
                <a:spLocks/>
              </p:cNvSpPr>
              <p:nvPr/>
            </p:nvSpPr>
            <p:spPr bwMode="auto">
              <a:xfrm>
                <a:off x="2757" y="1217"/>
                <a:ext cx="61" cy="25"/>
              </a:xfrm>
              <a:custGeom>
                <a:avLst/>
                <a:gdLst/>
                <a:ahLst/>
                <a:cxnLst>
                  <a:cxn ang="0">
                    <a:pos x="17" y="21"/>
                  </a:cxn>
                  <a:cxn ang="0">
                    <a:pos x="17" y="21"/>
                  </a:cxn>
                  <a:cxn ang="0">
                    <a:pos x="33" y="17"/>
                  </a:cxn>
                  <a:cxn ang="0">
                    <a:pos x="49" y="13"/>
                  </a:cxn>
                  <a:cxn ang="0">
                    <a:pos x="61" y="4"/>
                  </a:cxn>
                  <a:cxn ang="0">
                    <a:pos x="61" y="4"/>
                  </a:cxn>
                  <a:cxn ang="0">
                    <a:pos x="61" y="0"/>
                  </a:cxn>
                  <a:cxn ang="0">
                    <a:pos x="61" y="0"/>
                  </a:cxn>
                  <a:cxn ang="0">
                    <a:pos x="45" y="0"/>
                  </a:cxn>
                  <a:cxn ang="0">
                    <a:pos x="21" y="8"/>
                  </a:cxn>
                  <a:cxn ang="0">
                    <a:pos x="4" y="17"/>
                  </a:cxn>
                  <a:cxn ang="0">
                    <a:pos x="4" y="17"/>
                  </a:cxn>
                  <a:cxn ang="0">
                    <a:pos x="0" y="21"/>
                  </a:cxn>
                  <a:cxn ang="0">
                    <a:pos x="4" y="25"/>
                  </a:cxn>
                  <a:cxn ang="0">
                    <a:pos x="17" y="21"/>
                  </a:cxn>
                  <a:cxn ang="0">
                    <a:pos x="17" y="21"/>
                  </a:cxn>
                </a:cxnLst>
                <a:rect l="0" t="0" r="r" b="b"/>
                <a:pathLst>
                  <a:path w="61" h="25">
                    <a:moveTo>
                      <a:pt x="17" y="21"/>
                    </a:moveTo>
                    <a:lnTo>
                      <a:pt x="17" y="21"/>
                    </a:lnTo>
                    <a:lnTo>
                      <a:pt x="33" y="17"/>
                    </a:lnTo>
                    <a:lnTo>
                      <a:pt x="49" y="13"/>
                    </a:lnTo>
                    <a:lnTo>
                      <a:pt x="61" y="4"/>
                    </a:lnTo>
                    <a:lnTo>
                      <a:pt x="61" y="4"/>
                    </a:lnTo>
                    <a:lnTo>
                      <a:pt x="61" y="0"/>
                    </a:lnTo>
                    <a:lnTo>
                      <a:pt x="61" y="0"/>
                    </a:lnTo>
                    <a:lnTo>
                      <a:pt x="45" y="0"/>
                    </a:lnTo>
                    <a:lnTo>
                      <a:pt x="21" y="8"/>
                    </a:lnTo>
                    <a:lnTo>
                      <a:pt x="4" y="17"/>
                    </a:lnTo>
                    <a:lnTo>
                      <a:pt x="4" y="17"/>
                    </a:lnTo>
                    <a:lnTo>
                      <a:pt x="0" y="21"/>
                    </a:lnTo>
                    <a:lnTo>
                      <a:pt x="4" y="25"/>
                    </a:lnTo>
                    <a:lnTo>
                      <a:pt x="17" y="21"/>
                    </a:lnTo>
                    <a:lnTo>
                      <a:pt x="17" y="2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96" name="Freeform 272"/>
              <p:cNvSpPr>
                <a:spLocks/>
              </p:cNvSpPr>
              <p:nvPr/>
            </p:nvSpPr>
            <p:spPr bwMode="auto">
              <a:xfrm>
                <a:off x="3068" y="609"/>
                <a:ext cx="81" cy="16"/>
              </a:xfrm>
              <a:custGeom>
                <a:avLst/>
                <a:gdLst/>
                <a:ahLst/>
                <a:cxnLst>
                  <a:cxn ang="0">
                    <a:pos x="24" y="8"/>
                  </a:cxn>
                  <a:cxn ang="0">
                    <a:pos x="24" y="8"/>
                  </a:cxn>
                  <a:cxn ang="0">
                    <a:pos x="44" y="16"/>
                  </a:cxn>
                  <a:cxn ang="0">
                    <a:pos x="61" y="16"/>
                  </a:cxn>
                  <a:cxn ang="0">
                    <a:pos x="81" y="12"/>
                  </a:cxn>
                  <a:cxn ang="0">
                    <a:pos x="81" y="12"/>
                  </a:cxn>
                  <a:cxn ang="0">
                    <a:pos x="81" y="8"/>
                  </a:cxn>
                  <a:cxn ang="0">
                    <a:pos x="81" y="4"/>
                  </a:cxn>
                  <a:cxn ang="0">
                    <a:pos x="57" y="0"/>
                  </a:cxn>
                  <a:cxn ang="0">
                    <a:pos x="28" y="0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4"/>
                  </a:cxn>
                  <a:cxn ang="0">
                    <a:pos x="8" y="8"/>
                  </a:cxn>
                  <a:cxn ang="0">
                    <a:pos x="24" y="8"/>
                  </a:cxn>
                  <a:cxn ang="0">
                    <a:pos x="24" y="8"/>
                  </a:cxn>
                </a:cxnLst>
                <a:rect l="0" t="0" r="r" b="b"/>
                <a:pathLst>
                  <a:path w="81" h="16">
                    <a:moveTo>
                      <a:pt x="24" y="8"/>
                    </a:moveTo>
                    <a:lnTo>
                      <a:pt x="24" y="8"/>
                    </a:lnTo>
                    <a:lnTo>
                      <a:pt x="44" y="16"/>
                    </a:lnTo>
                    <a:lnTo>
                      <a:pt x="61" y="16"/>
                    </a:lnTo>
                    <a:lnTo>
                      <a:pt x="81" y="12"/>
                    </a:lnTo>
                    <a:lnTo>
                      <a:pt x="81" y="12"/>
                    </a:lnTo>
                    <a:lnTo>
                      <a:pt x="81" y="8"/>
                    </a:lnTo>
                    <a:lnTo>
                      <a:pt x="81" y="4"/>
                    </a:lnTo>
                    <a:lnTo>
                      <a:pt x="57" y="0"/>
                    </a:lnTo>
                    <a:lnTo>
                      <a:pt x="28" y="0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4"/>
                    </a:lnTo>
                    <a:lnTo>
                      <a:pt x="8" y="8"/>
                    </a:lnTo>
                    <a:lnTo>
                      <a:pt x="24" y="8"/>
                    </a:lnTo>
                    <a:lnTo>
                      <a:pt x="24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97" name="Freeform 273"/>
              <p:cNvSpPr>
                <a:spLocks/>
              </p:cNvSpPr>
              <p:nvPr/>
            </p:nvSpPr>
            <p:spPr bwMode="auto">
              <a:xfrm>
                <a:off x="3149" y="678"/>
                <a:ext cx="12" cy="70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16"/>
                  </a:cxn>
                  <a:cxn ang="0">
                    <a:pos x="0" y="37"/>
                  </a:cxn>
                  <a:cxn ang="0">
                    <a:pos x="0" y="53"/>
                  </a:cxn>
                  <a:cxn ang="0">
                    <a:pos x="4" y="70"/>
                  </a:cxn>
                  <a:cxn ang="0">
                    <a:pos x="4" y="70"/>
                  </a:cxn>
                  <a:cxn ang="0">
                    <a:pos x="4" y="70"/>
                  </a:cxn>
                  <a:cxn ang="0">
                    <a:pos x="8" y="65"/>
                  </a:cxn>
                  <a:cxn ang="0">
                    <a:pos x="12" y="49"/>
                  </a:cxn>
                  <a:cxn ang="0">
                    <a:pos x="12" y="25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2" h="70">
                    <a:moveTo>
                      <a:pt x="0" y="16"/>
                    </a:moveTo>
                    <a:lnTo>
                      <a:pt x="0" y="16"/>
                    </a:lnTo>
                    <a:lnTo>
                      <a:pt x="0" y="37"/>
                    </a:lnTo>
                    <a:lnTo>
                      <a:pt x="0" y="53"/>
                    </a:lnTo>
                    <a:lnTo>
                      <a:pt x="4" y="70"/>
                    </a:lnTo>
                    <a:lnTo>
                      <a:pt x="4" y="70"/>
                    </a:lnTo>
                    <a:lnTo>
                      <a:pt x="4" y="70"/>
                    </a:lnTo>
                    <a:lnTo>
                      <a:pt x="8" y="65"/>
                    </a:lnTo>
                    <a:lnTo>
                      <a:pt x="12" y="49"/>
                    </a:lnTo>
                    <a:lnTo>
                      <a:pt x="12" y="25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16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98" name="Freeform 274"/>
              <p:cNvSpPr>
                <a:spLocks/>
              </p:cNvSpPr>
              <p:nvPr/>
            </p:nvSpPr>
            <p:spPr bwMode="auto">
              <a:xfrm>
                <a:off x="3092" y="572"/>
                <a:ext cx="12" cy="69"/>
              </a:xfrm>
              <a:custGeom>
                <a:avLst/>
                <a:gdLst/>
                <a:ahLst/>
                <a:cxnLst>
                  <a:cxn ang="0">
                    <a:pos x="4" y="16"/>
                  </a:cxn>
                  <a:cxn ang="0">
                    <a:pos x="4" y="16"/>
                  </a:cxn>
                  <a:cxn ang="0">
                    <a:pos x="0" y="37"/>
                  </a:cxn>
                  <a:cxn ang="0">
                    <a:pos x="4" y="53"/>
                  </a:cxn>
                  <a:cxn ang="0">
                    <a:pos x="4" y="69"/>
                  </a:cxn>
                  <a:cxn ang="0">
                    <a:pos x="4" y="69"/>
                  </a:cxn>
                  <a:cxn ang="0">
                    <a:pos x="8" y="69"/>
                  </a:cxn>
                  <a:cxn ang="0">
                    <a:pos x="8" y="65"/>
                  </a:cxn>
                  <a:cxn ang="0">
                    <a:pos x="12" y="49"/>
                  </a:cxn>
                  <a:cxn ang="0">
                    <a:pos x="12" y="24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4" y="0"/>
                  </a:cxn>
                  <a:cxn ang="0">
                    <a:pos x="4" y="4"/>
                  </a:cxn>
                  <a:cxn ang="0">
                    <a:pos x="4" y="16"/>
                  </a:cxn>
                  <a:cxn ang="0">
                    <a:pos x="4" y="16"/>
                  </a:cxn>
                </a:cxnLst>
                <a:rect l="0" t="0" r="r" b="b"/>
                <a:pathLst>
                  <a:path w="12" h="69">
                    <a:moveTo>
                      <a:pt x="4" y="16"/>
                    </a:moveTo>
                    <a:lnTo>
                      <a:pt x="4" y="16"/>
                    </a:lnTo>
                    <a:lnTo>
                      <a:pt x="0" y="37"/>
                    </a:lnTo>
                    <a:lnTo>
                      <a:pt x="4" y="53"/>
                    </a:lnTo>
                    <a:lnTo>
                      <a:pt x="4" y="69"/>
                    </a:lnTo>
                    <a:lnTo>
                      <a:pt x="4" y="69"/>
                    </a:lnTo>
                    <a:lnTo>
                      <a:pt x="8" y="69"/>
                    </a:lnTo>
                    <a:lnTo>
                      <a:pt x="8" y="65"/>
                    </a:lnTo>
                    <a:lnTo>
                      <a:pt x="12" y="49"/>
                    </a:lnTo>
                    <a:lnTo>
                      <a:pt x="12" y="24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4" y="16"/>
                    </a:lnTo>
                    <a:lnTo>
                      <a:pt x="4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99" name="Freeform 275"/>
              <p:cNvSpPr>
                <a:spLocks/>
              </p:cNvSpPr>
              <p:nvPr/>
            </p:nvSpPr>
            <p:spPr bwMode="auto">
              <a:xfrm>
                <a:off x="3357" y="1332"/>
                <a:ext cx="29" cy="65"/>
              </a:xfrm>
              <a:custGeom>
                <a:avLst/>
                <a:gdLst/>
                <a:ahLst/>
                <a:cxnLst>
                  <a:cxn ang="0">
                    <a:pos x="21" y="12"/>
                  </a:cxn>
                  <a:cxn ang="0">
                    <a:pos x="21" y="12"/>
                  </a:cxn>
                  <a:cxn ang="0">
                    <a:pos x="9" y="32"/>
                  </a:cxn>
                  <a:cxn ang="0">
                    <a:pos x="5" y="49"/>
                  </a:cxn>
                  <a:cxn ang="0">
                    <a:pos x="0" y="61"/>
                  </a:cxn>
                  <a:cxn ang="0">
                    <a:pos x="0" y="61"/>
                  </a:cxn>
                  <a:cxn ang="0">
                    <a:pos x="0" y="65"/>
                  </a:cxn>
                  <a:cxn ang="0">
                    <a:pos x="5" y="65"/>
                  </a:cxn>
                  <a:cxn ang="0">
                    <a:pos x="17" y="49"/>
                  </a:cxn>
                  <a:cxn ang="0">
                    <a:pos x="25" y="24"/>
                  </a:cxn>
                  <a:cxn ang="0">
                    <a:pos x="29" y="4"/>
                  </a:cxn>
                  <a:cxn ang="0">
                    <a:pos x="29" y="4"/>
                  </a:cxn>
                  <a:cxn ang="0">
                    <a:pos x="29" y="0"/>
                  </a:cxn>
                  <a:cxn ang="0">
                    <a:pos x="25" y="0"/>
                  </a:cxn>
                  <a:cxn ang="0">
                    <a:pos x="21" y="12"/>
                  </a:cxn>
                  <a:cxn ang="0">
                    <a:pos x="21" y="12"/>
                  </a:cxn>
                </a:cxnLst>
                <a:rect l="0" t="0" r="r" b="b"/>
                <a:pathLst>
                  <a:path w="29" h="65">
                    <a:moveTo>
                      <a:pt x="21" y="12"/>
                    </a:moveTo>
                    <a:lnTo>
                      <a:pt x="21" y="12"/>
                    </a:lnTo>
                    <a:lnTo>
                      <a:pt x="9" y="32"/>
                    </a:lnTo>
                    <a:lnTo>
                      <a:pt x="5" y="49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0" y="65"/>
                    </a:lnTo>
                    <a:lnTo>
                      <a:pt x="5" y="65"/>
                    </a:lnTo>
                    <a:lnTo>
                      <a:pt x="17" y="49"/>
                    </a:lnTo>
                    <a:lnTo>
                      <a:pt x="25" y="24"/>
                    </a:lnTo>
                    <a:lnTo>
                      <a:pt x="29" y="4"/>
                    </a:lnTo>
                    <a:lnTo>
                      <a:pt x="29" y="4"/>
                    </a:lnTo>
                    <a:lnTo>
                      <a:pt x="29" y="0"/>
                    </a:lnTo>
                    <a:lnTo>
                      <a:pt x="25" y="0"/>
                    </a:lnTo>
                    <a:lnTo>
                      <a:pt x="21" y="12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00" name="Freeform 276"/>
              <p:cNvSpPr>
                <a:spLocks/>
              </p:cNvSpPr>
              <p:nvPr/>
            </p:nvSpPr>
            <p:spPr bwMode="auto">
              <a:xfrm>
                <a:off x="3182" y="658"/>
                <a:ext cx="61" cy="16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33" y="16"/>
                  </a:cxn>
                  <a:cxn ang="0">
                    <a:pos x="49" y="12"/>
                  </a:cxn>
                  <a:cxn ang="0">
                    <a:pos x="61" y="12"/>
                  </a:cxn>
                  <a:cxn ang="0">
                    <a:pos x="61" y="12"/>
                  </a:cxn>
                  <a:cxn ang="0">
                    <a:pos x="61" y="8"/>
                  </a:cxn>
                  <a:cxn ang="0">
                    <a:pos x="61" y="4"/>
                  </a:cxn>
                  <a:cxn ang="0">
                    <a:pos x="45" y="4"/>
                  </a:cxn>
                  <a:cxn ang="0">
                    <a:pos x="24" y="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8"/>
                  </a:cxn>
                  <a:cxn ang="0">
                    <a:pos x="4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1" h="16">
                    <a:moveTo>
                      <a:pt x="12" y="12"/>
                    </a:moveTo>
                    <a:lnTo>
                      <a:pt x="12" y="12"/>
                    </a:lnTo>
                    <a:lnTo>
                      <a:pt x="33" y="16"/>
                    </a:lnTo>
                    <a:lnTo>
                      <a:pt x="49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1" y="8"/>
                    </a:lnTo>
                    <a:lnTo>
                      <a:pt x="61" y="4"/>
                    </a:lnTo>
                    <a:lnTo>
                      <a:pt x="45" y="4"/>
                    </a:lnTo>
                    <a:lnTo>
                      <a:pt x="24" y="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01" name="Freeform 277"/>
              <p:cNvSpPr>
                <a:spLocks/>
              </p:cNvSpPr>
              <p:nvPr/>
            </p:nvSpPr>
            <p:spPr bwMode="auto">
              <a:xfrm>
                <a:off x="3235" y="694"/>
                <a:ext cx="82" cy="17"/>
              </a:xfrm>
              <a:custGeom>
                <a:avLst/>
                <a:gdLst/>
                <a:ahLst/>
                <a:cxnLst>
                  <a:cxn ang="0">
                    <a:pos x="20" y="13"/>
                  </a:cxn>
                  <a:cxn ang="0">
                    <a:pos x="20" y="13"/>
                  </a:cxn>
                  <a:cxn ang="0">
                    <a:pos x="41" y="17"/>
                  </a:cxn>
                  <a:cxn ang="0">
                    <a:pos x="61" y="17"/>
                  </a:cxn>
                  <a:cxn ang="0">
                    <a:pos x="78" y="13"/>
                  </a:cxn>
                  <a:cxn ang="0">
                    <a:pos x="78" y="13"/>
                  </a:cxn>
                  <a:cxn ang="0">
                    <a:pos x="82" y="9"/>
                  </a:cxn>
                  <a:cxn ang="0">
                    <a:pos x="78" y="9"/>
                  </a:cxn>
                  <a:cxn ang="0">
                    <a:pos x="57" y="4"/>
                  </a:cxn>
                  <a:cxn ang="0">
                    <a:pos x="29" y="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9"/>
                  </a:cxn>
                  <a:cxn ang="0">
                    <a:pos x="4" y="9"/>
                  </a:cxn>
                  <a:cxn ang="0">
                    <a:pos x="20" y="13"/>
                  </a:cxn>
                  <a:cxn ang="0">
                    <a:pos x="20" y="13"/>
                  </a:cxn>
                </a:cxnLst>
                <a:rect l="0" t="0" r="r" b="b"/>
                <a:pathLst>
                  <a:path w="82" h="17">
                    <a:moveTo>
                      <a:pt x="20" y="13"/>
                    </a:moveTo>
                    <a:lnTo>
                      <a:pt x="20" y="13"/>
                    </a:lnTo>
                    <a:lnTo>
                      <a:pt x="41" y="17"/>
                    </a:lnTo>
                    <a:lnTo>
                      <a:pt x="61" y="17"/>
                    </a:lnTo>
                    <a:lnTo>
                      <a:pt x="78" y="13"/>
                    </a:lnTo>
                    <a:lnTo>
                      <a:pt x="78" y="13"/>
                    </a:lnTo>
                    <a:lnTo>
                      <a:pt x="82" y="9"/>
                    </a:lnTo>
                    <a:lnTo>
                      <a:pt x="78" y="9"/>
                    </a:lnTo>
                    <a:lnTo>
                      <a:pt x="57" y="4"/>
                    </a:lnTo>
                    <a:lnTo>
                      <a:pt x="29" y="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20" y="13"/>
                    </a:lnTo>
                    <a:lnTo>
                      <a:pt x="20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02" name="Freeform 278"/>
              <p:cNvSpPr>
                <a:spLocks/>
              </p:cNvSpPr>
              <p:nvPr/>
            </p:nvSpPr>
            <p:spPr bwMode="auto">
              <a:xfrm>
                <a:off x="3161" y="621"/>
                <a:ext cx="13" cy="69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16"/>
                  </a:cxn>
                  <a:cxn ang="0">
                    <a:pos x="0" y="37"/>
                  </a:cxn>
                  <a:cxn ang="0">
                    <a:pos x="0" y="53"/>
                  </a:cxn>
                  <a:cxn ang="0">
                    <a:pos x="5" y="69"/>
                  </a:cxn>
                  <a:cxn ang="0">
                    <a:pos x="5" y="69"/>
                  </a:cxn>
                  <a:cxn ang="0">
                    <a:pos x="5" y="69"/>
                  </a:cxn>
                  <a:cxn ang="0">
                    <a:pos x="9" y="65"/>
                  </a:cxn>
                  <a:cxn ang="0">
                    <a:pos x="13" y="49"/>
                  </a:cxn>
                  <a:cxn ang="0">
                    <a:pos x="13" y="24"/>
                  </a:cxn>
                  <a:cxn ang="0">
                    <a:pos x="9" y="4"/>
                  </a:cxn>
                  <a:cxn ang="0">
                    <a:pos x="9" y="4"/>
                  </a:cxn>
                  <a:cxn ang="0">
                    <a:pos x="5" y="0"/>
                  </a:cxn>
                  <a:cxn ang="0">
                    <a:pos x="5" y="4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3" h="69">
                    <a:moveTo>
                      <a:pt x="0" y="16"/>
                    </a:moveTo>
                    <a:lnTo>
                      <a:pt x="0" y="16"/>
                    </a:lnTo>
                    <a:lnTo>
                      <a:pt x="0" y="37"/>
                    </a:lnTo>
                    <a:lnTo>
                      <a:pt x="0" y="53"/>
                    </a:lnTo>
                    <a:lnTo>
                      <a:pt x="5" y="69"/>
                    </a:lnTo>
                    <a:lnTo>
                      <a:pt x="5" y="69"/>
                    </a:lnTo>
                    <a:lnTo>
                      <a:pt x="5" y="69"/>
                    </a:lnTo>
                    <a:lnTo>
                      <a:pt x="9" y="65"/>
                    </a:lnTo>
                    <a:lnTo>
                      <a:pt x="13" y="49"/>
                    </a:lnTo>
                    <a:lnTo>
                      <a:pt x="13" y="24"/>
                    </a:lnTo>
                    <a:lnTo>
                      <a:pt x="9" y="4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5" y="4"/>
                    </a:lnTo>
                    <a:lnTo>
                      <a:pt x="0" y="16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03" name="Freeform 279"/>
              <p:cNvSpPr>
                <a:spLocks/>
              </p:cNvSpPr>
              <p:nvPr/>
            </p:nvSpPr>
            <p:spPr bwMode="auto">
              <a:xfrm>
                <a:off x="3259" y="662"/>
                <a:ext cx="13" cy="69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0" y="12"/>
                  </a:cxn>
                  <a:cxn ang="0">
                    <a:pos x="0" y="32"/>
                  </a:cxn>
                  <a:cxn ang="0">
                    <a:pos x="0" y="53"/>
                  </a:cxn>
                  <a:cxn ang="0">
                    <a:pos x="5" y="65"/>
                  </a:cxn>
                  <a:cxn ang="0">
                    <a:pos x="5" y="65"/>
                  </a:cxn>
                  <a:cxn ang="0">
                    <a:pos x="5" y="69"/>
                  </a:cxn>
                  <a:cxn ang="0">
                    <a:pos x="9" y="65"/>
                  </a:cxn>
                  <a:cxn ang="0">
                    <a:pos x="9" y="45"/>
                  </a:cxn>
                  <a:cxn ang="0">
                    <a:pos x="13" y="20"/>
                  </a:cxn>
                  <a:cxn ang="0">
                    <a:pos x="9" y="4"/>
                  </a:cxn>
                  <a:cxn ang="0">
                    <a:pos x="9" y="4"/>
                  </a:cxn>
                  <a:cxn ang="0">
                    <a:pos x="5" y="0"/>
                  </a:cxn>
                  <a:cxn ang="0">
                    <a:pos x="0" y="4"/>
                  </a:cxn>
                  <a:cxn ang="0">
                    <a:pos x="0" y="12"/>
                  </a:cxn>
                  <a:cxn ang="0">
                    <a:pos x="0" y="12"/>
                  </a:cxn>
                </a:cxnLst>
                <a:rect l="0" t="0" r="r" b="b"/>
                <a:pathLst>
                  <a:path w="13" h="69">
                    <a:moveTo>
                      <a:pt x="0" y="12"/>
                    </a:moveTo>
                    <a:lnTo>
                      <a:pt x="0" y="12"/>
                    </a:lnTo>
                    <a:lnTo>
                      <a:pt x="0" y="32"/>
                    </a:lnTo>
                    <a:lnTo>
                      <a:pt x="0" y="53"/>
                    </a:lnTo>
                    <a:lnTo>
                      <a:pt x="5" y="65"/>
                    </a:lnTo>
                    <a:lnTo>
                      <a:pt x="5" y="65"/>
                    </a:lnTo>
                    <a:lnTo>
                      <a:pt x="5" y="69"/>
                    </a:lnTo>
                    <a:lnTo>
                      <a:pt x="9" y="65"/>
                    </a:lnTo>
                    <a:lnTo>
                      <a:pt x="9" y="45"/>
                    </a:lnTo>
                    <a:lnTo>
                      <a:pt x="13" y="20"/>
                    </a:lnTo>
                    <a:lnTo>
                      <a:pt x="9" y="4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0" y="4"/>
                    </a:lnTo>
                    <a:lnTo>
                      <a:pt x="0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04" name="Freeform 280"/>
              <p:cNvSpPr>
                <a:spLocks/>
              </p:cNvSpPr>
              <p:nvPr/>
            </p:nvSpPr>
            <p:spPr bwMode="auto">
              <a:xfrm>
                <a:off x="3137" y="600"/>
                <a:ext cx="29" cy="70"/>
              </a:xfrm>
              <a:custGeom>
                <a:avLst/>
                <a:gdLst/>
                <a:ahLst/>
                <a:cxnLst>
                  <a:cxn ang="0">
                    <a:pos x="20" y="13"/>
                  </a:cxn>
                  <a:cxn ang="0">
                    <a:pos x="20" y="13"/>
                  </a:cxn>
                  <a:cxn ang="0">
                    <a:pos x="12" y="33"/>
                  </a:cxn>
                  <a:cxn ang="0">
                    <a:pos x="4" y="49"/>
                  </a:cxn>
                  <a:cxn ang="0">
                    <a:pos x="0" y="66"/>
                  </a:cxn>
                  <a:cxn ang="0">
                    <a:pos x="0" y="66"/>
                  </a:cxn>
                  <a:cxn ang="0">
                    <a:pos x="4" y="70"/>
                  </a:cxn>
                  <a:cxn ang="0">
                    <a:pos x="4" y="66"/>
                  </a:cxn>
                  <a:cxn ang="0">
                    <a:pos x="16" y="49"/>
                  </a:cxn>
                  <a:cxn ang="0">
                    <a:pos x="24" y="25"/>
                  </a:cxn>
                  <a:cxn ang="0">
                    <a:pos x="29" y="9"/>
                  </a:cxn>
                  <a:cxn ang="0">
                    <a:pos x="29" y="9"/>
                  </a:cxn>
                  <a:cxn ang="0">
                    <a:pos x="29" y="0"/>
                  </a:cxn>
                  <a:cxn ang="0">
                    <a:pos x="24" y="5"/>
                  </a:cxn>
                  <a:cxn ang="0">
                    <a:pos x="20" y="13"/>
                  </a:cxn>
                  <a:cxn ang="0">
                    <a:pos x="20" y="13"/>
                  </a:cxn>
                </a:cxnLst>
                <a:rect l="0" t="0" r="r" b="b"/>
                <a:pathLst>
                  <a:path w="29" h="70">
                    <a:moveTo>
                      <a:pt x="20" y="13"/>
                    </a:moveTo>
                    <a:lnTo>
                      <a:pt x="20" y="13"/>
                    </a:lnTo>
                    <a:lnTo>
                      <a:pt x="12" y="33"/>
                    </a:lnTo>
                    <a:lnTo>
                      <a:pt x="4" y="49"/>
                    </a:lnTo>
                    <a:lnTo>
                      <a:pt x="0" y="66"/>
                    </a:lnTo>
                    <a:lnTo>
                      <a:pt x="0" y="66"/>
                    </a:lnTo>
                    <a:lnTo>
                      <a:pt x="4" y="70"/>
                    </a:lnTo>
                    <a:lnTo>
                      <a:pt x="4" y="66"/>
                    </a:lnTo>
                    <a:lnTo>
                      <a:pt x="16" y="49"/>
                    </a:lnTo>
                    <a:lnTo>
                      <a:pt x="24" y="25"/>
                    </a:lnTo>
                    <a:lnTo>
                      <a:pt x="29" y="9"/>
                    </a:lnTo>
                    <a:lnTo>
                      <a:pt x="29" y="9"/>
                    </a:lnTo>
                    <a:lnTo>
                      <a:pt x="29" y="0"/>
                    </a:lnTo>
                    <a:lnTo>
                      <a:pt x="24" y="5"/>
                    </a:lnTo>
                    <a:lnTo>
                      <a:pt x="20" y="13"/>
                    </a:lnTo>
                    <a:lnTo>
                      <a:pt x="20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05" name="Freeform 281"/>
              <p:cNvSpPr>
                <a:spLocks/>
              </p:cNvSpPr>
              <p:nvPr/>
            </p:nvSpPr>
            <p:spPr bwMode="auto">
              <a:xfrm>
                <a:off x="3117" y="809"/>
                <a:ext cx="16" cy="65"/>
              </a:xfrm>
              <a:custGeom>
                <a:avLst/>
                <a:gdLst/>
                <a:ahLst/>
                <a:cxnLst>
                  <a:cxn ang="0">
                    <a:pos x="16" y="49"/>
                  </a:cxn>
                  <a:cxn ang="0">
                    <a:pos x="16" y="49"/>
                  </a:cxn>
                  <a:cxn ang="0">
                    <a:pos x="12" y="28"/>
                  </a:cxn>
                  <a:cxn ang="0">
                    <a:pos x="8" y="12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20"/>
                  </a:cxn>
                  <a:cxn ang="0">
                    <a:pos x="4" y="45"/>
                  </a:cxn>
                  <a:cxn ang="0">
                    <a:pos x="8" y="61"/>
                  </a:cxn>
                  <a:cxn ang="0">
                    <a:pos x="8" y="61"/>
                  </a:cxn>
                  <a:cxn ang="0">
                    <a:pos x="12" y="65"/>
                  </a:cxn>
                  <a:cxn ang="0">
                    <a:pos x="16" y="61"/>
                  </a:cxn>
                  <a:cxn ang="0">
                    <a:pos x="16" y="49"/>
                  </a:cxn>
                  <a:cxn ang="0">
                    <a:pos x="16" y="49"/>
                  </a:cxn>
                </a:cxnLst>
                <a:rect l="0" t="0" r="r" b="b"/>
                <a:pathLst>
                  <a:path w="16" h="65">
                    <a:moveTo>
                      <a:pt x="16" y="49"/>
                    </a:moveTo>
                    <a:lnTo>
                      <a:pt x="16" y="49"/>
                    </a:lnTo>
                    <a:lnTo>
                      <a:pt x="12" y="28"/>
                    </a:lnTo>
                    <a:lnTo>
                      <a:pt x="8" y="12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20"/>
                    </a:lnTo>
                    <a:lnTo>
                      <a:pt x="4" y="45"/>
                    </a:lnTo>
                    <a:lnTo>
                      <a:pt x="8" y="61"/>
                    </a:lnTo>
                    <a:lnTo>
                      <a:pt x="8" y="61"/>
                    </a:lnTo>
                    <a:lnTo>
                      <a:pt x="12" y="65"/>
                    </a:lnTo>
                    <a:lnTo>
                      <a:pt x="16" y="61"/>
                    </a:lnTo>
                    <a:lnTo>
                      <a:pt x="16" y="49"/>
                    </a:lnTo>
                    <a:lnTo>
                      <a:pt x="16" y="4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06" name="Freeform 282"/>
              <p:cNvSpPr>
                <a:spLocks/>
              </p:cNvSpPr>
              <p:nvPr/>
            </p:nvSpPr>
            <p:spPr bwMode="auto">
              <a:xfrm>
                <a:off x="3019" y="764"/>
                <a:ext cx="12" cy="69"/>
              </a:xfrm>
              <a:custGeom>
                <a:avLst/>
                <a:gdLst/>
                <a:ahLst/>
                <a:cxnLst>
                  <a:cxn ang="0">
                    <a:pos x="12" y="53"/>
                  </a:cxn>
                  <a:cxn ang="0">
                    <a:pos x="12" y="53"/>
                  </a:cxn>
                  <a:cxn ang="0">
                    <a:pos x="12" y="33"/>
                  </a:cxn>
                  <a:cxn ang="0">
                    <a:pos x="8" y="16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24"/>
                  </a:cxn>
                  <a:cxn ang="0">
                    <a:pos x="0" y="45"/>
                  </a:cxn>
                  <a:cxn ang="0">
                    <a:pos x="8" y="65"/>
                  </a:cxn>
                  <a:cxn ang="0">
                    <a:pos x="8" y="65"/>
                  </a:cxn>
                  <a:cxn ang="0">
                    <a:pos x="12" y="69"/>
                  </a:cxn>
                  <a:cxn ang="0">
                    <a:pos x="12" y="65"/>
                  </a:cxn>
                  <a:cxn ang="0">
                    <a:pos x="12" y="53"/>
                  </a:cxn>
                  <a:cxn ang="0">
                    <a:pos x="12" y="53"/>
                  </a:cxn>
                </a:cxnLst>
                <a:rect l="0" t="0" r="r" b="b"/>
                <a:pathLst>
                  <a:path w="12" h="69">
                    <a:moveTo>
                      <a:pt x="12" y="53"/>
                    </a:moveTo>
                    <a:lnTo>
                      <a:pt x="12" y="53"/>
                    </a:lnTo>
                    <a:lnTo>
                      <a:pt x="12" y="33"/>
                    </a:lnTo>
                    <a:lnTo>
                      <a:pt x="8" y="1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24"/>
                    </a:lnTo>
                    <a:lnTo>
                      <a:pt x="0" y="45"/>
                    </a:lnTo>
                    <a:lnTo>
                      <a:pt x="8" y="65"/>
                    </a:lnTo>
                    <a:lnTo>
                      <a:pt x="8" y="65"/>
                    </a:lnTo>
                    <a:lnTo>
                      <a:pt x="12" y="69"/>
                    </a:lnTo>
                    <a:lnTo>
                      <a:pt x="12" y="65"/>
                    </a:lnTo>
                    <a:lnTo>
                      <a:pt x="12" y="53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07" name="Freeform 283"/>
              <p:cNvSpPr>
                <a:spLocks/>
              </p:cNvSpPr>
              <p:nvPr/>
            </p:nvSpPr>
            <p:spPr bwMode="auto">
              <a:xfrm>
                <a:off x="3059" y="621"/>
                <a:ext cx="17" cy="69"/>
              </a:xfrm>
              <a:custGeom>
                <a:avLst/>
                <a:gdLst/>
                <a:ahLst/>
                <a:cxnLst>
                  <a:cxn ang="0">
                    <a:pos x="17" y="53"/>
                  </a:cxn>
                  <a:cxn ang="0">
                    <a:pos x="17" y="53"/>
                  </a:cxn>
                  <a:cxn ang="0">
                    <a:pos x="13" y="33"/>
                  </a:cxn>
                  <a:cxn ang="0">
                    <a:pos x="9" y="16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20"/>
                  </a:cxn>
                  <a:cxn ang="0">
                    <a:pos x="4" y="45"/>
                  </a:cxn>
                  <a:cxn ang="0">
                    <a:pos x="9" y="61"/>
                  </a:cxn>
                  <a:cxn ang="0">
                    <a:pos x="9" y="61"/>
                  </a:cxn>
                  <a:cxn ang="0">
                    <a:pos x="13" y="69"/>
                  </a:cxn>
                  <a:cxn ang="0">
                    <a:pos x="17" y="61"/>
                  </a:cxn>
                  <a:cxn ang="0">
                    <a:pos x="17" y="53"/>
                  </a:cxn>
                  <a:cxn ang="0">
                    <a:pos x="17" y="53"/>
                  </a:cxn>
                </a:cxnLst>
                <a:rect l="0" t="0" r="r" b="b"/>
                <a:pathLst>
                  <a:path w="17" h="69">
                    <a:moveTo>
                      <a:pt x="17" y="53"/>
                    </a:moveTo>
                    <a:lnTo>
                      <a:pt x="17" y="53"/>
                    </a:lnTo>
                    <a:lnTo>
                      <a:pt x="13" y="33"/>
                    </a:lnTo>
                    <a:lnTo>
                      <a:pt x="9" y="16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20"/>
                    </a:lnTo>
                    <a:lnTo>
                      <a:pt x="4" y="45"/>
                    </a:lnTo>
                    <a:lnTo>
                      <a:pt x="9" y="61"/>
                    </a:lnTo>
                    <a:lnTo>
                      <a:pt x="9" y="61"/>
                    </a:lnTo>
                    <a:lnTo>
                      <a:pt x="13" y="69"/>
                    </a:lnTo>
                    <a:lnTo>
                      <a:pt x="17" y="61"/>
                    </a:lnTo>
                    <a:lnTo>
                      <a:pt x="17" y="53"/>
                    </a:lnTo>
                    <a:lnTo>
                      <a:pt x="17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08" name="Freeform 284"/>
              <p:cNvSpPr>
                <a:spLocks/>
              </p:cNvSpPr>
              <p:nvPr/>
            </p:nvSpPr>
            <p:spPr bwMode="auto">
              <a:xfrm>
                <a:off x="3235" y="666"/>
                <a:ext cx="16" cy="69"/>
              </a:xfrm>
              <a:custGeom>
                <a:avLst/>
                <a:gdLst/>
                <a:ahLst/>
                <a:cxnLst>
                  <a:cxn ang="0">
                    <a:pos x="16" y="53"/>
                  </a:cxn>
                  <a:cxn ang="0">
                    <a:pos x="16" y="53"/>
                  </a:cxn>
                  <a:cxn ang="0">
                    <a:pos x="12" y="32"/>
                  </a:cxn>
                  <a:cxn ang="0">
                    <a:pos x="12" y="16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24"/>
                  </a:cxn>
                  <a:cxn ang="0">
                    <a:pos x="4" y="45"/>
                  </a:cxn>
                  <a:cxn ang="0">
                    <a:pos x="8" y="65"/>
                  </a:cxn>
                  <a:cxn ang="0">
                    <a:pos x="8" y="65"/>
                  </a:cxn>
                  <a:cxn ang="0">
                    <a:pos x="16" y="69"/>
                  </a:cxn>
                  <a:cxn ang="0">
                    <a:pos x="16" y="65"/>
                  </a:cxn>
                  <a:cxn ang="0">
                    <a:pos x="16" y="53"/>
                  </a:cxn>
                  <a:cxn ang="0">
                    <a:pos x="16" y="53"/>
                  </a:cxn>
                </a:cxnLst>
                <a:rect l="0" t="0" r="r" b="b"/>
                <a:pathLst>
                  <a:path w="16" h="69">
                    <a:moveTo>
                      <a:pt x="16" y="53"/>
                    </a:moveTo>
                    <a:lnTo>
                      <a:pt x="16" y="53"/>
                    </a:lnTo>
                    <a:lnTo>
                      <a:pt x="12" y="32"/>
                    </a:lnTo>
                    <a:lnTo>
                      <a:pt x="12" y="1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24"/>
                    </a:lnTo>
                    <a:lnTo>
                      <a:pt x="4" y="45"/>
                    </a:lnTo>
                    <a:lnTo>
                      <a:pt x="8" y="65"/>
                    </a:lnTo>
                    <a:lnTo>
                      <a:pt x="8" y="65"/>
                    </a:lnTo>
                    <a:lnTo>
                      <a:pt x="16" y="69"/>
                    </a:lnTo>
                    <a:lnTo>
                      <a:pt x="16" y="65"/>
                    </a:lnTo>
                    <a:lnTo>
                      <a:pt x="16" y="53"/>
                    </a:lnTo>
                    <a:lnTo>
                      <a:pt x="16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09" name="Freeform 285"/>
              <p:cNvSpPr>
                <a:spLocks/>
              </p:cNvSpPr>
              <p:nvPr/>
            </p:nvSpPr>
            <p:spPr bwMode="auto">
              <a:xfrm>
                <a:off x="3194" y="723"/>
                <a:ext cx="29" cy="69"/>
              </a:xfrm>
              <a:custGeom>
                <a:avLst/>
                <a:gdLst/>
                <a:ahLst/>
                <a:cxnLst>
                  <a:cxn ang="0">
                    <a:pos x="12" y="57"/>
                  </a:cxn>
                  <a:cxn ang="0">
                    <a:pos x="12" y="57"/>
                  </a:cxn>
                  <a:cxn ang="0">
                    <a:pos x="16" y="37"/>
                  </a:cxn>
                  <a:cxn ang="0">
                    <a:pos x="25" y="20"/>
                  </a:cxn>
                  <a:cxn ang="0">
                    <a:pos x="29" y="4"/>
                  </a:cxn>
                  <a:cxn ang="0">
                    <a:pos x="29" y="4"/>
                  </a:cxn>
                  <a:cxn ang="0">
                    <a:pos x="25" y="0"/>
                  </a:cxn>
                  <a:cxn ang="0">
                    <a:pos x="25" y="4"/>
                  </a:cxn>
                  <a:cxn ang="0">
                    <a:pos x="12" y="20"/>
                  </a:cxn>
                  <a:cxn ang="0">
                    <a:pos x="4" y="41"/>
                  </a:cxn>
                  <a:cxn ang="0">
                    <a:pos x="0" y="61"/>
                  </a:cxn>
                  <a:cxn ang="0">
                    <a:pos x="0" y="61"/>
                  </a:cxn>
                  <a:cxn ang="0">
                    <a:pos x="4" y="69"/>
                  </a:cxn>
                  <a:cxn ang="0">
                    <a:pos x="4" y="65"/>
                  </a:cxn>
                  <a:cxn ang="0">
                    <a:pos x="12" y="57"/>
                  </a:cxn>
                  <a:cxn ang="0">
                    <a:pos x="12" y="57"/>
                  </a:cxn>
                </a:cxnLst>
                <a:rect l="0" t="0" r="r" b="b"/>
                <a:pathLst>
                  <a:path w="29" h="69">
                    <a:moveTo>
                      <a:pt x="12" y="57"/>
                    </a:moveTo>
                    <a:lnTo>
                      <a:pt x="12" y="57"/>
                    </a:lnTo>
                    <a:lnTo>
                      <a:pt x="16" y="37"/>
                    </a:lnTo>
                    <a:lnTo>
                      <a:pt x="25" y="20"/>
                    </a:lnTo>
                    <a:lnTo>
                      <a:pt x="29" y="4"/>
                    </a:lnTo>
                    <a:lnTo>
                      <a:pt x="29" y="4"/>
                    </a:lnTo>
                    <a:lnTo>
                      <a:pt x="25" y="0"/>
                    </a:lnTo>
                    <a:lnTo>
                      <a:pt x="25" y="4"/>
                    </a:lnTo>
                    <a:lnTo>
                      <a:pt x="12" y="20"/>
                    </a:lnTo>
                    <a:lnTo>
                      <a:pt x="4" y="41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4" y="69"/>
                    </a:lnTo>
                    <a:lnTo>
                      <a:pt x="4" y="65"/>
                    </a:lnTo>
                    <a:lnTo>
                      <a:pt x="12" y="57"/>
                    </a:lnTo>
                    <a:lnTo>
                      <a:pt x="12" y="5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10" name="Freeform 286"/>
              <p:cNvSpPr>
                <a:spLocks/>
              </p:cNvSpPr>
              <p:nvPr/>
            </p:nvSpPr>
            <p:spPr bwMode="auto">
              <a:xfrm>
                <a:off x="3153" y="919"/>
                <a:ext cx="13" cy="70"/>
              </a:xfrm>
              <a:custGeom>
                <a:avLst/>
                <a:gdLst/>
                <a:ahLst/>
                <a:cxnLst>
                  <a:cxn ang="0">
                    <a:pos x="13" y="53"/>
                  </a:cxn>
                  <a:cxn ang="0">
                    <a:pos x="13" y="53"/>
                  </a:cxn>
                  <a:cxn ang="0">
                    <a:pos x="13" y="33"/>
                  </a:cxn>
                  <a:cxn ang="0">
                    <a:pos x="8" y="16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25"/>
                  </a:cxn>
                  <a:cxn ang="0">
                    <a:pos x="0" y="49"/>
                  </a:cxn>
                  <a:cxn ang="0">
                    <a:pos x="8" y="65"/>
                  </a:cxn>
                  <a:cxn ang="0">
                    <a:pos x="8" y="65"/>
                  </a:cxn>
                  <a:cxn ang="0">
                    <a:pos x="13" y="70"/>
                  </a:cxn>
                  <a:cxn ang="0">
                    <a:pos x="13" y="65"/>
                  </a:cxn>
                  <a:cxn ang="0">
                    <a:pos x="13" y="53"/>
                  </a:cxn>
                  <a:cxn ang="0">
                    <a:pos x="13" y="53"/>
                  </a:cxn>
                </a:cxnLst>
                <a:rect l="0" t="0" r="r" b="b"/>
                <a:pathLst>
                  <a:path w="13" h="70">
                    <a:moveTo>
                      <a:pt x="13" y="53"/>
                    </a:moveTo>
                    <a:lnTo>
                      <a:pt x="13" y="53"/>
                    </a:lnTo>
                    <a:lnTo>
                      <a:pt x="13" y="33"/>
                    </a:lnTo>
                    <a:lnTo>
                      <a:pt x="8" y="1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25"/>
                    </a:lnTo>
                    <a:lnTo>
                      <a:pt x="0" y="49"/>
                    </a:lnTo>
                    <a:lnTo>
                      <a:pt x="8" y="65"/>
                    </a:lnTo>
                    <a:lnTo>
                      <a:pt x="8" y="65"/>
                    </a:lnTo>
                    <a:lnTo>
                      <a:pt x="13" y="70"/>
                    </a:lnTo>
                    <a:lnTo>
                      <a:pt x="13" y="65"/>
                    </a:lnTo>
                    <a:lnTo>
                      <a:pt x="13" y="53"/>
                    </a:lnTo>
                    <a:lnTo>
                      <a:pt x="13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11" name="Freeform 287"/>
              <p:cNvSpPr>
                <a:spLocks/>
              </p:cNvSpPr>
              <p:nvPr/>
            </p:nvSpPr>
            <p:spPr bwMode="auto">
              <a:xfrm>
                <a:off x="3149" y="825"/>
                <a:ext cx="61" cy="16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29" y="16"/>
                  </a:cxn>
                  <a:cxn ang="0">
                    <a:pos x="45" y="16"/>
                  </a:cxn>
                  <a:cxn ang="0">
                    <a:pos x="57" y="12"/>
                  </a:cxn>
                  <a:cxn ang="0">
                    <a:pos x="57" y="12"/>
                  </a:cxn>
                  <a:cxn ang="0">
                    <a:pos x="61" y="12"/>
                  </a:cxn>
                  <a:cxn ang="0">
                    <a:pos x="57" y="8"/>
                  </a:cxn>
                  <a:cxn ang="0">
                    <a:pos x="45" y="4"/>
                  </a:cxn>
                  <a:cxn ang="0">
                    <a:pos x="21" y="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8"/>
                  </a:cxn>
                  <a:cxn ang="0">
                    <a:pos x="4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1" h="16">
                    <a:moveTo>
                      <a:pt x="12" y="12"/>
                    </a:moveTo>
                    <a:lnTo>
                      <a:pt x="12" y="12"/>
                    </a:lnTo>
                    <a:lnTo>
                      <a:pt x="29" y="16"/>
                    </a:lnTo>
                    <a:lnTo>
                      <a:pt x="45" y="16"/>
                    </a:lnTo>
                    <a:lnTo>
                      <a:pt x="57" y="12"/>
                    </a:lnTo>
                    <a:lnTo>
                      <a:pt x="57" y="12"/>
                    </a:lnTo>
                    <a:lnTo>
                      <a:pt x="61" y="12"/>
                    </a:lnTo>
                    <a:lnTo>
                      <a:pt x="57" y="8"/>
                    </a:lnTo>
                    <a:lnTo>
                      <a:pt x="45" y="4"/>
                    </a:lnTo>
                    <a:lnTo>
                      <a:pt x="21" y="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12" name="Freeform 288"/>
              <p:cNvSpPr>
                <a:spLocks/>
              </p:cNvSpPr>
              <p:nvPr/>
            </p:nvSpPr>
            <p:spPr bwMode="auto">
              <a:xfrm>
                <a:off x="3341" y="805"/>
                <a:ext cx="65" cy="16"/>
              </a:xfrm>
              <a:custGeom>
                <a:avLst/>
                <a:gdLst/>
                <a:ahLst/>
                <a:cxnLst>
                  <a:cxn ang="0">
                    <a:pos x="16" y="12"/>
                  </a:cxn>
                  <a:cxn ang="0">
                    <a:pos x="16" y="12"/>
                  </a:cxn>
                  <a:cxn ang="0">
                    <a:pos x="33" y="16"/>
                  </a:cxn>
                  <a:cxn ang="0">
                    <a:pos x="49" y="16"/>
                  </a:cxn>
                  <a:cxn ang="0">
                    <a:pos x="61" y="12"/>
                  </a:cxn>
                  <a:cxn ang="0">
                    <a:pos x="61" y="12"/>
                  </a:cxn>
                  <a:cxn ang="0">
                    <a:pos x="65" y="12"/>
                  </a:cxn>
                  <a:cxn ang="0">
                    <a:pos x="61" y="8"/>
                  </a:cxn>
                  <a:cxn ang="0">
                    <a:pos x="45" y="4"/>
                  </a:cxn>
                  <a:cxn ang="0">
                    <a:pos x="25" y="0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0" y="8"/>
                  </a:cxn>
                  <a:cxn ang="0">
                    <a:pos x="4" y="8"/>
                  </a:cxn>
                  <a:cxn ang="0">
                    <a:pos x="16" y="12"/>
                  </a:cxn>
                  <a:cxn ang="0">
                    <a:pos x="16" y="12"/>
                  </a:cxn>
                </a:cxnLst>
                <a:rect l="0" t="0" r="r" b="b"/>
                <a:pathLst>
                  <a:path w="65" h="16">
                    <a:moveTo>
                      <a:pt x="16" y="12"/>
                    </a:moveTo>
                    <a:lnTo>
                      <a:pt x="16" y="12"/>
                    </a:lnTo>
                    <a:lnTo>
                      <a:pt x="33" y="16"/>
                    </a:lnTo>
                    <a:lnTo>
                      <a:pt x="49" y="16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5" y="12"/>
                    </a:lnTo>
                    <a:lnTo>
                      <a:pt x="61" y="8"/>
                    </a:lnTo>
                    <a:lnTo>
                      <a:pt x="45" y="4"/>
                    </a:lnTo>
                    <a:lnTo>
                      <a:pt x="25" y="0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16" y="12"/>
                    </a:lnTo>
                    <a:lnTo>
                      <a:pt x="16" y="12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13" name="Freeform 289"/>
              <p:cNvSpPr>
                <a:spLocks/>
              </p:cNvSpPr>
              <p:nvPr/>
            </p:nvSpPr>
            <p:spPr bwMode="auto">
              <a:xfrm>
                <a:off x="3357" y="1070"/>
                <a:ext cx="66" cy="12"/>
              </a:xfrm>
              <a:custGeom>
                <a:avLst/>
                <a:gdLst/>
                <a:ahLst/>
                <a:cxnLst>
                  <a:cxn ang="0">
                    <a:pos x="17" y="12"/>
                  </a:cxn>
                  <a:cxn ang="0">
                    <a:pos x="17" y="12"/>
                  </a:cxn>
                  <a:cxn ang="0">
                    <a:pos x="33" y="12"/>
                  </a:cxn>
                  <a:cxn ang="0">
                    <a:pos x="49" y="12"/>
                  </a:cxn>
                  <a:cxn ang="0">
                    <a:pos x="62" y="12"/>
                  </a:cxn>
                  <a:cxn ang="0">
                    <a:pos x="62" y="12"/>
                  </a:cxn>
                  <a:cxn ang="0">
                    <a:pos x="66" y="8"/>
                  </a:cxn>
                  <a:cxn ang="0">
                    <a:pos x="62" y="8"/>
                  </a:cxn>
                  <a:cxn ang="0">
                    <a:pos x="45" y="0"/>
                  </a:cxn>
                  <a:cxn ang="0">
                    <a:pos x="25" y="0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0" y="4"/>
                  </a:cxn>
                  <a:cxn ang="0">
                    <a:pos x="5" y="8"/>
                  </a:cxn>
                  <a:cxn ang="0">
                    <a:pos x="17" y="12"/>
                  </a:cxn>
                  <a:cxn ang="0">
                    <a:pos x="17" y="12"/>
                  </a:cxn>
                </a:cxnLst>
                <a:rect l="0" t="0" r="r" b="b"/>
                <a:pathLst>
                  <a:path w="66" h="12">
                    <a:moveTo>
                      <a:pt x="17" y="12"/>
                    </a:moveTo>
                    <a:lnTo>
                      <a:pt x="17" y="12"/>
                    </a:lnTo>
                    <a:lnTo>
                      <a:pt x="33" y="12"/>
                    </a:lnTo>
                    <a:lnTo>
                      <a:pt x="49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6" y="8"/>
                    </a:lnTo>
                    <a:lnTo>
                      <a:pt x="62" y="8"/>
                    </a:lnTo>
                    <a:lnTo>
                      <a:pt x="45" y="0"/>
                    </a:lnTo>
                    <a:lnTo>
                      <a:pt x="25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0" y="4"/>
                    </a:lnTo>
                    <a:lnTo>
                      <a:pt x="5" y="8"/>
                    </a:lnTo>
                    <a:lnTo>
                      <a:pt x="17" y="12"/>
                    </a:lnTo>
                    <a:lnTo>
                      <a:pt x="17" y="12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14" name="Freeform 290"/>
              <p:cNvSpPr>
                <a:spLocks/>
              </p:cNvSpPr>
              <p:nvPr/>
            </p:nvSpPr>
            <p:spPr bwMode="auto">
              <a:xfrm>
                <a:off x="3108" y="670"/>
                <a:ext cx="41" cy="49"/>
              </a:xfrm>
              <a:custGeom>
                <a:avLst/>
                <a:gdLst/>
                <a:ahLst/>
                <a:cxnLst>
                  <a:cxn ang="0">
                    <a:pos x="33" y="37"/>
                  </a:cxn>
                  <a:cxn ang="0">
                    <a:pos x="33" y="37"/>
                  </a:cxn>
                  <a:cxn ang="0">
                    <a:pos x="25" y="20"/>
                  </a:cxn>
                  <a:cxn ang="0">
                    <a:pos x="13" y="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9" y="20"/>
                  </a:cxn>
                  <a:cxn ang="0">
                    <a:pos x="21" y="37"/>
                  </a:cxn>
                  <a:cxn ang="0">
                    <a:pos x="33" y="49"/>
                  </a:cxn>
                  <a:cxn ang="0">
                    <a:pos x="33" y="49"/>
                  </a:cxn>
                  <a:cxn ang="0">
                    <a:pos x="41" y="49"/>
                  </a:cxn>
                  <a:cxn ang="0">
                    <a:pos x="41" y="45"/>
                  </a:cxn>
                  <a:cxn ang="0">
                    <a:pos x="33" y="37"/>
                  </a:cxn>
                  <a:cxn ang="0">
                    <a:pos x="33" y="37"/>
                  </a:cxn>
                </a:cxnLst>
                <a:rect l="0" t="0" r="r" b="b"/>
                <a:pathLst>
                  <a:path w="41" h="49">
                    <a:moveTo>
                      <a:pt x="33" y="37"/>
                    </a:moveTo>
                    <a:lnTo>
                      <a:pt x="33" y="37"/>
                    </a:lnTo>
                    <a:lnTo>
                      <a:pt x="25" y="20"/>
                    </a:lnTo>
                    <a:lnTo>
                      <a:pt x="13" y="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9" y="20"/>
                    </a:lnTo>
                    <a:lnTo>
                      <a:pt x="21" y="37"/>
                    </a:lnTo>
                    <a:lnTo>
                      <a:pt x="33" y="49"/>
                    </a:lnTo>
                    <a:lnTo>
                      <a:pt x="33" y="49"/>
                    </a:lnTo>
                    <a:lnTo>
                      <a:pt x="41" y="49"/>
                    </a:lnTo>
                    <a:lnTo>
                      <a:pt x="41" y="45"/>
                    </a:lnTo>
                    <a:lnTo>
                      <a:pt x="33" y="37"/>
                    </a:lnTo>
                    <a:lnTo>
                      <a:pt x="33" y="3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15" name="Freeform 291"/>
              <p:cNvSpPr>
                <a:spLocks/>
              </p:cNvSpPr>
              <p:nvPr/>
            </p:nvSpPr>
            <p:spPr bwMode="auto">
              <a:xfrm>
                <a:off x="2831" y="1323"/>
                <a:ext cx="61" cy="17"/>
              </a:xfrm>
              <a:custGeom>
                <a:avLst/>
                <a:gdLst/>
                <a:ahLst/>
                <a:cxnLst>
                  <a:cxn ang="0">
                    <a:pos x="12" y="13"/>
                  </a:cxn>
                  <a:cxn ang="0">
                    <a:pos x="12" y="13"/>
                  </a:cxn>
                  <a:cxn ang="0">
                    <a:pos x="32" y="13"/>
                  </a:cxn>
                  <a:cxn ang="0">
                    <a:pos x="49" y="17"/>
                  </a:cxn>
                  <a:cxn ang="0">
                    <a:pos x="61" y="13"/>
                  </a:cxn>
                  <a:cxn ang="0">
                    <a:pos x="61" y="13"/>
                  </a:cxn>
                  <a:cxn ang="0">
                    <a:pos x="61" y="13"/>
                  </a:cxn>
                  <a:cxn ang="0">
                    <a:pos x="61" y="9"/>
                  </a:cxn>
                  <a:cxn ang="0">
                    <a:pos x="45" y="5"/>
                  </a:cxn>
                  <a:cxn ang="0">
                    <a:pos x="24" y="0"/>
                  </a:cxn>
                  <a:cxn ang="0">
                    <a:pos x="8" y="5"/>
                  </a:cxn>
                  <a:cxn ang="0">
                    <a:pos x="8" y="5"/>
                  </a:cxn>
                  <a:cxn ang="0">
                    <a:pos x="0" y="9"/>
                  </a:cxn>
                  <a:cxn ang="0">
                    <a:pos x="4" y="9"/>
                  </a:cxn>
                  <a:cxn ang="0">
                    <a:pos x="12" y="13"/>
                  </a:cxn>
                  <a:cxn ang="0">
                    <a:pos x="12" y="13"/>
                  </a:cxn>
                </a:cxnLst>
                <a:rect l="0" t="0" r="r" b="b"/>
                <a:pathLst>
                  <a:path w="61" h="17">
                    <a:moveTo>
                      <a:pt x="12" y="13"/>
                    </a:moveTo>
                    <a:lnTo>
                      <a:pt x="12" y="13"/>
                    </a:lnTo>
                    <a:lnTo>
                      <a:pt x="32" y="13"/>
                    </a:lnTo>
                    <a:lnTo>
                      <a:pt x="49" y="17"/>
                    </a:lnTo>
                    <a:lnTo>
                      <a:pt x="61" y="13"/>
                    </a:lnTo>
                    <a:lnTo>
                      <a:pt x="61" y="13"/>
                    </a:lnTo>
                    <a:lnTo>
                      <a:pt x="61" y="13"/>
                    </a:lnTo>
                    <a:lnTo>
                      <a:pt x="61" y="9"/>
                    </a:lnTo>
                    <a:lnTo>
                      <a:pt x="45" y="5"/>
                    </a:lnTo>
                    <a:lnTo>
                      <a:pt x="24" y="0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0" y="9"/>
                    </a:lnTo>
                    <a:lnTo>
                      <a:pt x="4" y="9"/>
                    </a:lnTo>
                    <a:lnTo>
                      <a:pt x="12" y="13"/>
                    </a:lnTo>
                    <a:lnTo>
                      <a:pt x="12" y="13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16" name="Freeform 292"/>
              <p:cNvSpPr>
                <a:spLocks/>
              </p:cNvSpPr>
              <p:nvPr/>
            </p:nvSpPr>
            <p:spPr bwMode="auto">
              <a:xfrm>
                <a:off x="2953" y="1009"/>
                <a:ext cx="66" cy="1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33" y="12"/>
                  </a:cxn>
                  <a:cxn ang="0">
                    <a:pos x="49" y="12"/>
                  </a:cxn>
                  <a:cxn ang="0">
                    <a:pos x="61" y="8"/>
                  </a:cxn>
                  <a:cxn ang="0">
                    <a:pos x="61" y="8"/>
                  </a:cxn>
                  <a:cxn ang="0">
                    <a:pos x="66" y="8"/>
                  </a:cxn>
                  <a:cxn ang="0">
                    <a:pos x="61" y="4"/>
                  </a:cxn>
                  <a:cxn ang="0">
                    <a:pos x="45" y="0"/>
                  </a:cxn>
                  <a:cxn ang="0">
                    <a:pos x="25" y="0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0" y="8"/>
                  </a:cxn>
                  <a:cxn ang="0">
                    <a:pos x="4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6" h="12">
                    <a:moveTo>
                      <a:pt x="12" y="12"/>
                    </a:moveTo>
                    <a:lnTo>
                      <a:pt x="12" y="12"/>
                    </a:lnTo>
                    <a:lnTo>
                      <a:pt x="33" y="12"/>
                    </a:lnTo>
                    <a:lnTo>
                      <a:pt x="49" y="12"/>
                    </a:lnTo>
                    <a:lnTo>
                      <a:pt x="61" y="8"/>
                    </a:lnTo>
                    <a:lnTo>
                      <a:pt x="61" y="8"/>
                    </a:lnTo>
                    <a:lnTo>
                      <a:pt x="66" y="8"/>
                    </a:lnTo>
                    <a:lnTo>
                      <a:pt x="61" y="4"/>
                    </a:lnTo>
                    <a:lnTo>
                      <a:pt x="45" y="0"/>
                    </a:lnTo>
                    <a:lnTo>
                      <a:pt x="25" y="0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17" name="Freeform 293"/>
              <p:cNvSpPr>
                <a:spLocks/>
              </p:cNvSpPr>
              <p:nvPr/>
            </p:nvSpPr>
            <p:spPr bwMode="auto">
              <a:xfrm>
                <a:off x="3055" y="927"/>
                <a:ext cx="53" cy="45"/>
              </a:xfrm>
              <a:custGeom>
                <a:avLst/>
                <a:gdLst/>
                <a:ahLst/>
                <a:cxnLst>
                  <a:cxn ang="0">
                    <a:pos x="41" y="4"/>
                  </a:cxn>
                  <a:cxn ang="0">
                    <a:pos x="41" y="4"/>
                  </a:cxn>
                  <a:cxn ang="0">
                    <a:pos x="25" y="21"/>
                  </a:cxn>
                  <a:cxn ang="0">
                    <a:pos x="13" y="29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5"/>
                  </a:cxn>
                  <a:cxn ang="0">
                    <a:pos x="4" y="45"/>
                  </a:cxn>
                  <a:cxn ang="0">
                    <a:pos x="21" y="37"/>
                  </a:cxn>
                  <a:cxn ang="0">
                    <a:pos x="37" y="21"/>
                  </a:cxn>
                  <a:cxn ang="0">
                    <a:pos x="49" y="4"/>
                  </a:cxn>
                  <a:cxn ang="0">
                    <a:pos x="49" y="4"/>
                  </a:cxn>
                  <a:cxn ang="0">
                    <a:pos x="53" y="0"/>
                  </a:cxn>
                  <a:cxn ang="0">
                    <a:pos x="49" y="0"/>
                  </a:cxn>
                  <a:cxn ang="0">
                    <a:pos x="41" y="4"/>
                  </a:cxn>
                  <a:cxn ang="0">
                    <a:pos x="41" y="4"/>
                  </a:cxn>
                </a:cxnLst>
                <a:rect l="0" t="0" r="r" b="b"/>
                <a:pathLst>
                  <a:path w="53" h="45">
                    <a:moveTo>
                      <a:pt x="41" y="4"/>
                    </a:moveTo>
                    <a:lnTo>
                      <a:pt x="41" y="4"/>
                    </a:lnTo>
                    <a:lnTo>
                      <a:pt x="25" y="21"/>
                    </a:lnTo>
                    <a:lnTo>
                      <a:pt x="13" y="29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5"/>
                    </a:lnTo>
                    <a:lnTo>
                      <a:pt x="4" y="45"/>
                    </a:lnTo>
                    <a:lnTo>
                      <a:pt x="21" y="37"/>
                    </a:lnTo>
                    <a:lnTo>
                      <a:pt x="37" y="21"/>
                    </a:lnTo>
                    <a:lnTo>
                      <a:pt x="49" y="4"/>
                    </a:lnTo>
                    <a:lnTo>
                      <a:pt x="49" y="4"/>
                    </a:lnTo>
                    <a:lnTo>
                      <a:pt x="53" y="0"/>
                    </a:lnTo>
                    <a:lnTo>
                      <a:pt x="49" y="0"/>
                    </a:lnTo>
                    <a:lnTo>
                      <a:pt x="41" y="4"/>
                    </a:lnTo>
                    <a:lnTo>
                      <a:pt x="41" y="4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18" name="Freeform 294"/>
              <p:cNvSpPr>
                <a:spLocks/>
              </p:cNvSpPr>
              <p:nvPr/>
            </p:nvSpPr>
            <p:spPr bwMode="auto">
              <a:xfrm>
                <a:off x="3223" y="989"/>
                <a:ext cx="61" cy="1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28" y="12"/>
                  </a:cxn>
                  <a:cxn ang="0">
                    <a:pos x="45" y="12"/>
                  </a:cxn>
                  <a:cxn ang="0">
                    <a:pos x="61" y="8"/>
                  </a:cxn>
                  <a:cxn ang="0">
                    <a:pos x="61" y="8"/>
                  </a:cxn>
                  <a:cxn ang="0">
                    <a:pos x="61" y="4"/>
                  </a:cxn>
                  <a:cxn ang="0">
                    <a:pos x="57" y="4"/>
                  </a:cxn>
                  <a:cxn ang="0">
                    <a:pos x="45" y="0"/>
                  </a:cxn>
                  <a:cxn ang="0">
                    <a:pos x="20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8"/>
                  </a:cxn>
                  <a:cxn ang="0">
                    <a:pos x="4" y="8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1" h="12">
                    <a:moveTo>
                      <a:pt x="12" y="12"/>
                    </a:moveTo>
                    <a:lnTo>
                      <a:pt x="12" y="12"/>
                    </a:lnTo>
                    <a:lnTo>
                      <a:pt x="28" y="12"/>
                    </a:lnTo>
                    <a:lnTo>
                      <a:pt x="45" y="12"/>
                    </a:lnTo>
                    <a:lnTo>
                      <a:pt x="61" y="8"/>
                    </a:lnTo>
                    <a:lnTo>
                      <a:pt x="61" y="8"/>
                    </a:lnTo>
                    <a:lnTo>
                      <a:pt x="61" y="4"/>
                    </a:lnTo>
                    <a:lnTo>
                      <a:pt x="57" y="4"/>
                    </a:lnTo>
                    <a:lnTo>
                      <a:pt x="45" y="0"/>
                    </a:lnTo>
                    <a:lnTo>
                      <a:pt x="20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19" name="Freeform 295"/>
              <p:cNvSpPr>
                <a:spLocks/>
              </p:cNvSpPr>
              <p:nvPr/>
            </p:nvSpPr>
            <p:spPr bwMode="auto">
              <a:xfrm>
                <a:off x="3325" y="903"/>
                <a:ext cx="49" cy="49"/>
              </a:xfrm>
              <a:custGeom>
                <a:avLst/>
                <a:gdLst/>
                <a:ahLst/>
                <a:cxnLst>
                  <a:cxn ang="0">
                    <a:pos x="37" y="8"/>
                  </a:cxn>
                  <a:cxn ang="0">
                    <a:pos x="37" y="8"/>
                  </a:cxn>
                  <a:cxn ang="0">
                    <a:pos x="20" y="20"/>
                  </a:cxn>
                  <a:cxn ang="0">
                    <a:pos x="8" y="32"/>
                  </a:cxn>
                  <a:cxn ang="0">
                    <a:pos x="0" y="45"/>
                  </a:cxn>
                  <a:cxn ang="0">
                    <a:pos x="0" y="45"/>
                  </a:cxn>
                  <a:cxn ang="0">
                    <a:pos x="0" y="49"/>
                  </a:cxn>
                  <a:cxn ang="0">
                    <a:pos x="4" y="49"/>
                  </a:cxn>
                  <a:cxn ang="0">
                    <a:pos x="16" y="41"/>
                  </a:cxn>
                  <a:cxn ang="0">
                    <a:pos x="37" y="24"/>
                  </a:cxn>
                  <a:cxn ang="0">
                    <a:pos x="49" y="8"/>
                  </a:cxn>
                  <a:cxn ang="0">
                    <a:pos x="49" y="8"/>
                  </a:cxn>
                  <a:cxn ang="0">
                    <a:pos x="49" y="0"/>
                  </a:cxn>
                  <a:cxn ang="0">
                    <a:pos x="45" y="0"/>
                  </a:cxn>
                  <a:cxn ang="0">
                    <a:pos x="37" y="8"/>
                  </a:cxn>
                  <a:cxn ang="0">
                    <a:pos x="37" y="8"/>
                  </a:cxn>
                </a:cxnLst>
                <a:rect l="0" t="0" r="r" b="b"/>
                <a:pathLst>
                  <a:path w="49" h="49">
                    <a:moveTo>
                      <a:pt x="37" y="8"/>
                    </a:moveTo>
                    <a:lnTo>
                      <a:pt x="37" y="8"/>
                    </a:lnTo>
                    <a:lnTo>
                      <a:pt x="20" y="20"/>
                    </a:lnTo>
                    <a:lnTo>
                      <a:pt x="8" y="32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49"/>
                    </a:lnTo>
                    <a:lnTo>
                      <a:pt x="4" y="49"/>
                    </a:lnTo>
                    <a:lnTo>
                      <a:pt x="16" y="41"/>
                    </a:lnTo>
                    <a:lnTo>
                      <a:pt x="37" y="24"/>
                    </a:lnTo>
                    <a:lnTo>
                      <a:pt x="49" y="8"/>
                    </a:lnTo>
                    <a:lnTo>
                      <a:pt x="49" y="8"/>
                    </a:lnTo>
                    <a:lnTo>
                      <a:pt x="49" y="0"/>
                    </a:lnTo>
                    <a:lnTo>
                      <a:pt x="45" y="0"/>
                    </a:lnTo>
                    <a:lnTo>
                      <a:pt x="37" y="8"/>
                    </a:lnTo>
                    <a:lnTo>
                      <a:pt x="37" y="8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20" name="Freeform 296"/>
              <p:cNvSpPr>
                <a:spLocks/>
              </p:cNvSpPr>
              <p:nvPr/>
            </p:nvSpPr>
            <p:spPr bwMode="auto">
              <a:xfrm>
                <a:off x="3145" y="748"/>
                <a:ext cx="49" cy="49"/>
              </a:xfrm>
              <a:custGeom>
                <a:avLst/>
                <a:gdLst/>
                <a:ahLst/>
                <a:cxnLst>
                  <a:cxn ang="0">
                    <a:pos x="37" y="8"/>
                  </a:cxn>
                  <a:cxn ang="0">
                    <a:pos x="37" y="8"/>
                  </a:cxn>
                  <a:cxn ang="0">
                    <a:pos x="21" y="20"/>
                  </a:cxn>
                  <a:cxn ang="0">
                    <a:pos x="8" y="32"/>
                  </a:cxn>
                  <a:cxn ang="0">
                    <a:pos x="0" y="44"/>
                  </a:cxn>
                  <a:cxn ang="0">
                    <a:pos x="0" y="44"/>
                  </a:cxn>
                  <a:cxn ang="0">
                    <a:pos x="0" y="49"/>
                  </a:cxn>
                  <a:cxn ang="0">
                    <a:pos x="4" y="49"/>
                  </a:cxn>
                  <a:cxn ang="0">
                    <a:pos x="21" y="40"/>
                  </a:cxn>
                  <a:cxn ang="0">
                    <a:pos x="37" y="24"/>
                  </a:cxn>
                  <a:cxn ang="0">
                    <a:pos x="49" y="8"/>
                  </a:cxn>
                  <a:cxn ang="0">
                    <a:pos x="49" y="8"/>
                  </a:cxn>
                  <a:cxn ang="0">
                    <a:pos x="49" y="0"/>
                  </a:cxn>
                  <a:cxn ang="0">
                    <a:pos x="45" y="0"/>
                  </a:cxn>
                  <a:cxn ang="0">
                    <a:pos x="37" y="8"/>
                  </a:cxn>
                  <a:cxn ang="0">
                    <a:pos x="37" y="8"/>
                  </a:cxn>
                </a:cxnLst>
                <a:rect l="0" t="0" r="r" b="b"/>
                <a:pathLst>
                  <a:path w="49" h="49">
                    <a:moveTo>
                      <a:pt x="37" y="8"/>
                    </a:moveTo>
                    <a:lnTo>
                      <a:pt x="37" y="8"/>
                    </a:lnTo>
                    <a:lnTo>
                      <a:pt x="21" y="20"/>
                    </a:lnTo>
                    <a:lnTo>
                      <a:pt x="8" y="32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0" y="49"/>
                    </a:lnTo>
                    <a:lnTo>
                      <a:pt x="4" y="49"/>
                    </a:lnTo>
                    <a:lnTo>
                      <a:pt x="21" y="40"/>
                    </a:lnTo>
                    <a:lnTo>
                      <a:pt x="37" y="24"/>
                    </a:lnTo>
                    <a:lnTo>
                      <a:pt x="49" y="8"/>
                    </a:lnTo>
                    <a:lnTo>
                      <a:pt x="49" y="8"/>
                    </a:lnTo>
                    <a:lnTo>
                      <a:pt x="49" y="0"/>
                    </a:lnTo>
                    <a:lnTo>
                      <a:pt x="45" y="0"/>
                    </a:lnTo>
                    <a:lnTo>
                      <a:pt x="37" y="8"/>
                    </a:lnTo>
                    <a:lnTo>
                      <a:pt x="37" y="8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21" name="Freeform 297"/>
              <p:cNvSpPr>
                <a:spLocks/>
              </p:cNvSpPr>
              <p:nvPr/>
            </p:nvSpPr>
            <p:spPr bwMode="auto">
              <a:xfrm>
                <a:off x="3002" y="743"/>
                <a:ext cx="49" cy="49"/>
              </a:xfrm>
              <a:custGeom>
                <a:avLst/>
                <a:gdLst/>
                <a:ahLst/>
                <a:cxnLst>
                  <a:cxn ang="0">
                    <a:pos x="37" y="9"/>
                  </a:cxn>
                  <a:cxn ang="0">
                    <a:pos x="37" y="9"/>
                  </a:cxn>
                  <a:cxn ang="0">
                    <a:pos x="21" y="21"/>
                  </a:cxn>
                  <a:cxn ang="0">
                    <a:pos x="8" y="33"/>
                  </a:cxn>
                  <a:cxn ang="0">
                    <a:pos x="0" y="45"/>
                  </a:cxn>
                  <a:cxn ang="0">
                    <a:pos x="0" y="45"/>
                  </a:cxn>
                  <a:cxn ang="0">
                    <a:pos x="0" y="49"/>
                  </a:cxn>
                  <a:cxn ang="0">
                    <a:pos x="4" y="45"/>
                  </a:cxn>
                  <a:cxn ang="0">
                    <a:pos x="17" y="37"/>
                  </a:cxn>
                  <a:cxn ang="0">
                    <a:pos x="37" y="25"/>
                  </a:cxn>
                  <a:cxn ang="0">
                    <a:pos x="49" y="9"/>
                  </a:cxn>
                  <a:cxn ang="0">
                    <a:pos x="49" y="9"/>
                  </a:cxn>
                  <a:cxn ang="0">
                    <a:pos x="49" y="0"/>
                  </a:cxn>
                  <a:cxn ang="0">
                    <a:pos x="45" y="0"/>
                  </a:cxn>
                  <a:cxn ang="0">
                    <a:pos x="37" y="9"/>
                  </a:cxn>
                  <a:cxn ang="0">
                    <a:pos x="37" y="9"/>
                  </a:cxn>
                </a:cxnLst>
                <a:rect l="0" t="0" r="r" b="b"/>
                <a:pathLst>
                  <a:path w="49" h="49">
                    <a:moveTo>
                      <a:pt x="37" y="9"/>
                    </a:moveTo>
                    <a:lnTo>
                      <a:pt x="37" y="9"/>
                    </a:lnTo>
                    <a:lnTo>
                      <a:pt x="21" y="21"/>
                    </a:lnTo>
                    <a:lnTo>
                      <a:pt x="8" y="33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49"/>
                    </a:lnTo>
                    <a:lnTo>
                      <a:pt x="4" y="45"/>
                    </a:lnTo>
                    <a:lnTo>
                      <a:pt x="17" y="37"/>
                    </a:lnTo>
                    <a:lnTo>
                      <a:pt x="37" y="25"/>
                    </a:lnTo>
                    <a:lnTo>
                      <a:pt x="49" y="9"/>
                    </a:lnTo>
                    <a:lnTo>
                      <a:pt x="49" y="9"/>
                    </a:lnTo>
                    <a:lnTo>
                      <a:pt x="49" y="0"/>
                    </a:lnTo>
                    <a:lnTo>
                      <a:pt x="45" y="0"/>
                    </a:lnTo>
                    <a:lnTo>
                      <a:pt x="37" y="9"/>
                    </a:lnTo>
                    <a:lnTo>
                      <a:pt x="37" y="9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22" name="Freeform 298"/>
              <p:cNvSpPr>
                <a:spLocks/>
              </p:cNvSpPr>
              <p:nvPr/>
            </p:nvSpPr>
            <p:spPr bwMode="auto">
              <a:xfrm>
                <a:off x="3394" y="1156"/>
                <a:ext cx="66" cy="16"/>
              </a:xfrm>
              <a:custGeom>
                <a:avLst/>
                <a:gdLst/>
                <a:ahLst/>
                <a:cxnLst>
                  <a:cxn ang="0">
                    <a:pos x="17" y="12"/>
                  </a:cxn>
                  <a:cxn ang="0">
                    <a:pos x="17" y="12"/>
                  </a:cxn>
                  <a:cxn ang="0">
                    <a:pos x="33" y="16"/>
                  </a:cxn>
                  <a:cxn ang="0">
                    <a:pos x="49" y="12"/>
                  </a:cxn>
                  <a:cxn ang="0">
                    <a:pos x="61" y="12"/>
                  </a:cxn>
                  <a:cxn ang="0">
                    <a:pos x="61" y="12"/>
                  </a:cxn>
                  <a:cxn ang="0">
                    <a:pos x="66" y="8"/>
                  </a:cxn>
                  <a:cxn ang="0">
                    <a:pos x="61" y="4"/>
                  </a:cxn>
                  <a:cxn ang="0">
                    <a:pos x="45" y="4"/>
                  </a:cxn>
                  <a:cxn ang="0">
                    <a:pos x="25" y="0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0" y="12"/>
                  </a:cxn>
                  <a:cxn ang="0">
                    <a:pos x="4" y="12"/>
                  </a:cxn>
                  <a:cxn ang="0">
                    <a:pos x="17" y="12"/>
                  </a:cxn>
                  <a:cxn ang="0">
                    <a:pos x="17" y="12"/>
                  </a:cxn>
                </a:cxnLst>
                <a:rect l="0" t="0" r="r" b="b"/>
                <a:pathLst>
                  <a:path w="66" h="16">
                    <a:moveTo>
                      <a:pt x="17" y="12"/>
                    </a:moveTo>
                    <a:lnTo>
                      <a:pt x="17" y="12"/>
                    </a:lnTo>
                    <a:lnTo>
                      <a:pt x="33" y="16"/>
                    </a:lnTo>
                    <a:lnTo>
                      <a:pt x="49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6" y="8"/>
                    </a:lnTo>
                    <a:lnTo>
                      <a:pt x="61" y="4"/>
                    </a:lnTo>
                    <a:lnTo>
                      <a:pt x="45" y="4"/>
                    </a:lnTo>
                    <a:lnTo>
                      <a:pt x="25" y="0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0" y="12"/>
                    </a:lnTo>
                    <a:lnTo>
                      <a:pt x="4" y="12"/>
                    </a:lnTo>
                    <a:lnTo>
                      <a:pt x="17" y="12"/>
                    </a:lnTo>
                    <a:lnTo>
                      <a:pt x="17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23" name="Freeform 299"/>
              <p:cNvSpPr>
                <a:spLocks/>
              </p:cNvSpPr>
              <p:nvPr/>
            </p:nvSpPr>
            <p:spPr bwMode="auto">
              <a:xfrm>
                <a:off x="3525" y="1144"/>
                <a:ext cx="49" cy="45"/>
              </a:xfrm>
              <a:custGeom>
                <a:avLst/>
                <a:gdLst/>
                <a:ahLst/>
                <a:cxnLst>
                  <a:cxn ang="0">
                    <a:pos x="37" y="4"/>
                  </a:cxn>
                  <a:cxn ang="0">
                    <a:pos x="37" y="4"/>
                  </a:cxn>
                  <a:cxn ang="0">
                    <a:pos x="20" y="16"/>
                  </a:cxn>
                  <a:cxn ang="0">
                    <a:pos x="8" y="28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5"/>
                  </a:cxn>
                  <a:cxn ang="0">
                    <a:pos x="4" y="45"/>
                  </a:cxn>
                  <a:cxn ang="0">
                    <a:pos x="16" y="37"/>
                  </a:cxn>
                  <a:cxn ang="0">
                    <a:pos x="37" y="20"/>
                  </a:cxn>
                  <a:cxn ang="0">
                    <a:pos x="49" y="4"/>
                  </a:cxn>
                  <a:cxn ang="0">
                    <a:pos x="49" y="4"/>
                  </a:cxn>
                  <a:cxn ang="0">
                    <a:pos x="49" y="0"/>
                  </a:cxn>
                  <a:cxn ang="0">
                    <a:pos x="45" y="0"/>
                  </a:cxn>
                  <a:cxn ang="0">
                    <a:pos x="37" y="4"/>
                  </a:cxn>
                  <a:cxn ang="0">
                    <a:pos x="37" y="4"/>
                  </a:cxn>
                </a:cxnLst>
                <a:rect l="0" t="0" r="r" b="b"/>
                <a:pathLst>
                  <a:path w="49" h="45">
                    <a:moveTo>
                      <a:pt x="37" y="4"/>
                    </a:moveTo>
                    <a:lnTo>
                      <a:pt x="37" y="4"/>
                    </a:lnTo>
                    <a:lnTo>
                      <a:pt x="20" y="16"/>
                    </a:lnTo>
                    <a:lnTo>
                      <a:pt x="8" y="28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5"/>
                    </a:lnTo>
                    <a:lnTo>
                      <a:pt x="4" y="45"/>
                    </a:lnTo>
                    <a:lnTo>
                      <a:pt x="16" y="37"/>
                    </a:lnTo>
                    <a:lnTo>
                      <a:pt x="37" y="20"/>
                    </a:lnTo>
                    <a:lnTo>
                      <a:pt x="49" y="4"/>
                    </a:lnTo>
                    <a:lnTo>
                      <a:pt x="49" y="4"/>
                    </a:lnTo>
                    <a:lnTo>
                      <a:pt x="49" y="0"/>
                    </a:lnTo>
                    <a:lnTo>
                      <a:pt x="45" y="0"/>
                    </a:lnTo>
                    <a:lnTo>
                      <a:pt x="37" y="4"/>
                    </a:lnTo>
                    <a:lnTo>
                      <a:pt x="37" y="4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24" name="Freeform 300"/>
              <p:cNvSpPr>
                <a:spLocks/>
              </p:cNvSpPr>
              <p:nvPr/>
            </p:nvSpPr>
            <p:spPr bwMode="auto">
              <a:xfrm>
                <a:off x="3345" y="989"/>
                <a:ext cx="49" cy="44"/>
              </a:xfrm>
              <a:custGeom>
                <a:avLst/>
                <a:gdLst/>
                <a:ahLst/>
                <a:cxnLst>
                  <a:cxn ang="0">
                    <a:pos x="37" y="4"/>
                  </a:cxn>
                  <a:cxn ang="0">
                    <a:pos x="37" y="4"/>
                  </a:cxn>
                  <a:cxn ang="0">
                    <a:pos x="21" y="16"/>
                  </a:cxn>
                  <a:cxn ang="0">
                    <a:pos x="8" y="28"/>
                  </a:cxn>
                  <a:cxn ang="0">
                    <a:pos x="0" y="40"/>
                  </a:cxn>
                  <a:cxn ang="0">
                    <a:pos x="0" y="40"/>
                  </a:cxn>
                  <a:cxn ang="0">
                    <a:pos x="0" y="44"/>
                  </a:cxn>
                  <a:cxn ang="0">
                    <a:pos x="4" y="44"/>
                  </a:cxn>
                  <a:cxn ang="0">
                    <a:pos x="17" y="36"/>
                  </a:cxn>
                  <a:cxn ang="0">
                    <a:pos x="37" y="20"/>
                  </a:cxn>
                  <a:cxn ang="0">
                    <a:pos x="49" y="4"/>
                  </a:cxn>
                  <a:cxn ang="0">
                    <a:pos x="49" y="4"/>
                  </a:cxn>
                  <a:cxn ang="0">
                    <a:pos x="49" y="0"/>
                  </a:cxn>
                  <a:cxn ang="0">
                    <a:pos x="45" y="0"/>
                  </a:cxn>
                  <a:cxn ang="0">
                    <a:pos x="37" y="4"/>
                  </a:cxn>
                  <a:cxn ang="0">
                    <a:pos x="37" y="4"/>
                  </a:cxn>
                </a:cxnLst>
                <a:rect l="0" t="0" r="r" b="b"/>
                <a:pathLst>
                  <a:path w="49" h="44">
                    <a:moveTo>
                      <a:pt x="37" y="4"/>
                    </a:moveTo>
                    <a:lnTo>
                      <a:pt x="37" y="4"/>
                    </a:lnTo>
                    <a:lnTo>
                      <a:pt x="21" y="16"/>
                    </a:lnTo>
                    <a:lnTo>
                      <a:pt x="8" y="28"/>
                    </a:lnTo>
                    <a:lnTo>
                      <a:pt x="0" y="40"/>
                    </a:lnTo>
                    <a:lnTo>
                      <a:pt x="0" y="40"/>
                    </a:lnTo>
                    <a:lnTo>
                      <a:pt x="0" y="44"/>
                    </a:lnTo>
                    <a:lnTo>
                      <a:pt x="4" y="44"/>
                    </a:lnTo>
                    <a:lnTo>
                      <a:pt x="17" y="36"/>
                    </a:lnTo>
                    <a:lnTo>
                      <a:pt x="37" y="20"/>
                    </a:lnTo>
                    <a:lnTo>
                      <a:pt x="49" y="4"/>
                    </a:lnTo>
                    <a:lnTo>
                      <a:pt x="49" y="4"/>
                    </a:lnTo>
                    <a:lnTo>
                      <a:pt x="49" y="0"/>
                    </a:lnTo>
                    <a:lnTo>
                      <a:pt x="45" y="0"/>
                    </a:lnTo>
                    <a:lnTo>
                      <a:pt x="37" y="4"/>
                    </a:lnTo>
                    <a:lnTo>
                      <a:pt x="37" y="4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25" name="Freeform 301"/>
              <p:cNvSpPr>
                <a:spLocks/>
              </p:cNvSpPr>
              <p:nvPr/>
            </p:nvSpPr>
            <p:spPr bwMode="auto">
              <a:xfrm>
                <a:off x="2839" y="1356"/>
                <a:ext cx="61" cy="16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28" y="16"/>
                  </a:cxn>
                  <a:cxn ang="0">
                    <a:pos x="45" y="12"/>
                  </a:cxn>
                  <a:cxn ang="0">
                    <a:pos x="57" y="12"/>
                  </a:cxn>
                  <a:cxn ang="0">
                    <a:pos x="57" y="12"/>
                  </a:cxn>
                  <a:cxn ang="0">
                    <a:pos x="61" y="8"/>
                  </a:cxn>
                  <a:cxn ang="0">
                    <a:pos x="57" y="4"/>
                  </a:cxn>
                  <a:cxn ang="0">
                    <a:pos x="41" y="4"/>
                  </a:cxn>
                  <a:cxn ang="0">
                    <a:pos x="20" y="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12"/>
                  </a:cxn>
                  <a:cxn ang="0">
                    <a:pos x="0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1" h="16">
                    <a:moveTo>
                      <a:pt x="12" y="12"/>
                    </a:moveTo>
                    <a:lnTo>
                      <a:pt x="12" y="12"/>
                    </a:lnTo>
                    <a:lnTo>
                      <a:pt x="28" y="16"/>
                    </a:lnTo>
                    <a:lnTo>
                      <a:pt x="45" y="12"/>
                    </a:lnTo>
                    <a:lnTo>
                      <a:pt x="57" y="12"/>
                    </a:lnTo>
                    <a:lnTo>
                      <a:pt x="57" y="12"/>
                    </a:lnTo>
                    <a:lnTo>
                      <a:pt x="61" y="8"/>
                    </a:lnTo>
                    <a:lnTo>
                      <a:pt x="57" y="4"/>
                    </a:lnTo>
                    <a:lnTo>
                      <a:pt x="41" y="4"/>
                    </a:lnTo>
                    <a:lnTo>
                      <a:pt x="20" y="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26" name="Freeform 302"/>
              <p:cNvSpPr>
                <a:spLocks/>
              </p:cNvSpPr>
              <p:nvPr/>
            </p:nvSpPr>
            <p:spPr bwMode="auto">
              <a:xfrm>
                <a:off x="2941" y="1274"/>
                <a:ext cx="49" cy="49"/>
              </a:xfrm>
              <a:custGeom>
                <a:avLst/>
                <a:gdLst/>
                <a:ahLst/>
                <a:cxnLst>
                  <a:cxn ang="0">
                    <a:pos x="37" y="9"/>
                  </a:cxn>
                  <a:cxn ang="0">
                    <a:pos x="37" y="9"/>
                  </a:cxn>
                  <a:cxn ang="0">
                    <a:pos x="20" y="21"/>
                  </a:cxn>
                  <a:cxn ang="0">
                    <a:pos x="8" y="33"/>
                  </a:cxn>
                  <a:cxn ang="0">
                    <a:pos x="0" y="45"/>
                  </a:cxn>
                  <a:cxn ang="0">
                    <a:pos x="0" y="45"/>
                  </a:cxn>
                  <a:cxn ang="0">
                    <a:pos x="0" y="49"/>
                  </a:cxn>
                  <a:cxn ang="0">
                    <a:pos x="4" y="49"/>
                  </a:cxn>
                  <a:cxn ang="0">
                    <a:pos x="16" y="37"/>
                  </a:cxn>
                  <a:cxn ang="0">
                    <a:pos x="37" y="25"/>
                  </a:cxn>
                  <a:cxn ang="0">
                    <a:pos x="49" y="9"/>
                  </a:cxn>
                  <a:cxn ang="0">
                    <a:pos x="49" y="9"/>
                  </a:cxn>
                  <a:cxn ang="0">
                    <a:pos x="49" y="0"/>
                  </a:cxn>
                  <a:cxn ang="0">
                    <a:pos x="45" y="0"/>
                  </a:cxn>
                  <a:cxn ang="0">
                    <a:pos x="37" y="9"/>
                  </a:cxn>
                  <a:cxn ang="0">
                    <a:pos x="37" y="9"/>
                  </a:cxn>
                </a:cxnLst>
                <a:rect l="0" t="0" r="r" b="b"/>
                <a:pathLst>
                  <a:path w="49" h="49">
                    <a:moveTo>
                      <a:pt x="37" y="9"/>
                    </a:moveTo>
                    <a:lnTo>
                      <a:pt x="37" y="9"/>
                    </a:lnTo>
                    <a:lnTo>
                      <a:pt x="20" y="21"/>
                    </a:lnTo>
                    <a:lnTo>
                      <a:pt x="8" y="33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49"/>
                    </a:lnTo>
                    <a:lnTo>
                      <a:pt x="4" y="49"/>
                    </a:lnTo>
                    <a:lnTo>
                      <a:pt x="16" y="37"/>
                    </a:lnTo>
                    <a:lnTo>
                      <a:pt x="37" y="25"/>
                    </a:lnTo>
                    <a:lnTo>
                      <a:pt x="49" y="9"/>
                    </a:lnTo>
                    <a:lnTo>
                      <a:pt x="49" y="9"/>
                    </a:lnTo>
                    <a:lnTo>
                      <a:pt x="49" y="0"/>
                    </a:lnTo>
                    <a:lnTo>
                      <a:pt x="45" y="0"/>
                    </a:lnTo>
                    <a:lnTo>
                      <a:pt x="37" y="9"/>
                    </a:lnTo>
                    <a:lnTo>
                      <a:pt x="37" y="9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27" name="Freeform 303"/>
              <p:cNvSpPr>
                <a:spLocks/>
              </p:cNvSpPr>
              <p:nvPr/>
            </p:nvSpPr>
            <p:spPr bwMode="auto">
              <a:xfrm>
                <a:off x="2761" y="1119"/>
                <a:ext cx="49" cy="49"/>
              </a:xfrm>
              <a:custGeom>
                <a:avLst/>
                <a:gdLst/>
                <a:ahLst/>
                <a:cxnLst>
                  <a:cxn ang="0">
                    <a:pos x="37" y="8"/>
                  </a:cxn>
                  <a:cxn ang="0">
                    <a:pos x="37" y="8"/>
                  </a:cxn>
                  <a:cxn ang="0">
                    <a:pos x="21" y="21"/>
                  </a:cxn>
                  <a:cxn ang="0">
                    <a:pos x="8" y="33"/>
                  </a:cxn>
                  <a:cxn ang="0">
                    <a:pos x="0" y="45"/>
                  </a:cxn>
                  <a:cxn ang="0">
                    <a:pos x="0" y="45"/>
                  </a:cxn>
                  <a:cxn ang="0">
                    <a:pos x="0" y="49"/>
                  </a:cxn>
                  <a:cxn ang="0">
                    <a:pos x="4" y="49"/>
                  </a:cxn>
                  <a:cxn ang="0">
                    <a:pos x="17" y="37"/>
                  </a:cxn>
                  <a:cxn ang="0">
                    <a:pos x="37" y="25"/>
                  </a:cxn>
                  <a:cxn ang="0">
                    <a:pos x="49" y="8"/>
                  </a:cxn>
                  <a:cxn ang="0">
                    <a:pos x="49" y="8"/>
                  </a:cxn>
                  <a:cxn ang="0">
                    <a:pos x="49" y="0"/>
                  </a:cxn>
                  <a:cxn ang="0">
                    <a:pos x="45" y="0"/>
                  </a:cxn>
                  <a:cxn ang="0">
                    <a:pos x="37" y="8"/>
                  </a:cxn>
                  <a:cxn ang="0">
                    <a:pos x="37" y="8"/>
                  </a:cxn>
                </a:cxnLst>
                <a:rect l="0" t="0" r="r" b="b"/>
                <a:pathLst>
                  <a:path w="49" h="49">
                    <a:moveTo>
                      <a:pt x="37" y="8"/>
                    </a:moveTo>
                    <a:lnTo>
                      <a:pt x="37" y="8"/>
                    </a:lnTo>
                    <a:lnTo>
                      <a:pt x="21" y="21"/>
                    </a:lnTo>
                    <a:lnTo>
                      <a:pt x="8" y="33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49"/>
                    </a:lnTo>
                    <a:lnTo>
                      <a:pt x="4" y="49"/>
                    </a:lnTo>
                    <a:lnTo>
                      <a:pt x="17" y="37"/>
                    </a:lnTo>
                    <a:lnTo>
                      <a:pt x="37" y="25"/>
                    </a:lnTo>
                    <a:lnTo>
                      <a:pt x="49" y="8"/>
                    </a:lnTo>
                    <a:lnTo>
                      <a:pt x="49" y="8"/>
                    </a:lnTo>
                    <a:lnTo>
                      <a:pt x="49" y="0"/>
                    </a:lnTo>
                    <a:lnTo>
                      <a:pt x="45" y="0"/>
                    </a:lnTo>
                    <a:lnTo>
                      <a:pt x="37" y="8"/>
                    </a:lnTo>
                    <a:lnTo>
                      <a:pt x="37" y="8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28" name="Freeform 304"/>
              <p:cNvSpPr>
                <a:spLocks/>
              </p:cNvSpPr>
              <p:nvPr/>
            </p:nvSpPr>
            <p:spPr bwMode="auto">
              <a:xfrm>
                <a:off x="2561" y="1140"/>
                <a:ext cx="62" cy="12"/>
              </a:xfrm>
              <a:custGeom>
                <a:avLst/>
                <a:gdLst/>
                <a:ahLst/>
                <a:cxnLst>
                  <a:cxn ang="0">
                    <a:pos x="13" y="12"/>
                  </a:cxn>
                  <a:cxn ang="0">
                    <a:pos x="13" y="12"/>
                  </a:cxn>
                  <a:cxn ang="0">
                    <a:pos x="33" y="12"/>
                  </a:cxn>
                  <a:cxn ang="0">
                    <a:pos x="45" y="12"/>
                  </a:cxn>
                  <a:cxn ang="0">
                    <a:pos x="62" y="8"/>
                  </a:cxn>
                  <a:cxn ang="0">
                    <a:pos x="62" y="8"/>
                  </a:cxn>
                  <a:cxn ang="0">
                    <a:pos x="62" y="8"/>
                  </a:cxn>
                  <a:cxn ang="0">
                    <a:pos x="62" y="4"/>
                  </a:cxn>
                  <a:cxn ang="0">
                    <a:pos x="45" y="0"/>
                  </a:cxn>
                  <a:cxn ang="0">
                    <a:pos x="21" y="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8"/>
                  </a:cxn>
                  <a:cxn ang="0">
                    <a:pos x="4" y="12"/>
                  </a:cxn>
                  <a:cxn ang="0">
                    <a:pos x="13" y="12"/>
                  </a:cxn>
                  <a:cxn ang="0">
                    <a:pos x="13" y="12"/>
                  </a:cxn>
                </a:cxnLst>
                <a:rect l="0" t="0" r="r" b="b"/>
                <a:pathLst>
                  <a:path w="62" h="12">
                    <a:moveTo>
                      <a:pt x="13" y="12"/>
                    </a:moveTo>
                    <a:lnTo>
                      <a:pt x="13" y="12"/>
                    </a:lnTo>
                    <a:lnTo>
                      <a:pt x="33" y="12"/>
                    </a:lnTo>
                    <a:lnTo>
                      <a:pt x="45" y="12"/>
                    </a:lnTo>
                    <a:lnTo>
                      <a:pt x="62" y="8"/>
                    </a:lnTo>
                    <a:lnTo>
                      <a:pt x="62" y="8"/>
                    </a:lnTo>
                    <a:lnTo>
                      <a:pt x="62" y="8"/>
                    </a:lnTo>
                    <a:lnTo>
                      <a:pt x="62" y="4"/>
                    </a:lnTo>
                    <a:lnTo>
                      <a:pt x="45" y="0"/>
                    </a:lnTo>
                    <a:lnTo>
                      <a:pt x="21" y="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4" y="12"/>
                    </a:lnTo>
                    <a:lnTo>
                      <a:pt x="13" y="12"/>
                    </a:lnTo>
                    <a:lnTo>
                      <a:pt x="13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29" name="Freeform 305"/>
              <p:cNvSpPr>
                <a:spLocks/>
              </p:cNvSpPr>
              <p:nvPr/>
            </p:nvSpPr>
            <p:spPr bwMode="auto">
              <a:xfrm>
                <a:off x="2729" y="1054"/>
                <a:ext cx="49" cy="49"/>
              </a:xfrm>
              <a:custGeom>
                <a:avLst/>
                <a:gdLst/>
                <a:ahLst/>
                <a:cxnLst>
                  <a:cxn ang="0">
                    <a:pos x="36" y="8"/>
                  </a:cxn>
                  <a:cxn ang="0">
                    <a:pos x="36" y="8"/>
                  </a:cxn>
                  <a:cxn ang="0">
                    <a:pos x="20" y="20"/>
                  </a:cxn>
                  <a:cxn ang="0">
                    <a:pos x="8" y="33"/>
                  </a:cxn>
                  <a:cxn ang="0">
                    <a:pos x="0" y="45"/>
                  </a:cxn>
                  <a:cxn ang="0">
                    <a:pos x="0" y="45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16" y="37"/>
                  </a:cxn>
                  <a:cxn ang="0">
                    <a:pos x="36" y="24"/>
                  </a:cxn>
                  <a:cxn ang="0">
                    <a:pos x="49" y="8"/>
                  </a:cxn>
                  <a:cxn ang="0">
                    <a:pos x="49" y="8"/>
                  </a:cxn>
                  <a:cxn ang="0">
                    <a:pos x="49" y="0"/>
                  </a:cxn>
                  <a:cxn ang="0">
                    <a:pos x="45" y="0"/>
                  </a:cxn>
                  <a:cxn ang="0">
                    <a:pos x="36" y="8"/>
                  </a:cxn>
                  <a:cxn ang="0">
                    <a:pos x="36" y="8"/>
                  </a:cxn>
                </a:cxnLst>
                <a:rect l="0" t="0" r="r" b="b"/>
                <a:pathLst>
                  <a:path w="49" h="49">
                    <a:moveTo>
                      <a:pt x="36" y="8"/>
                    </a:moveTo>
                    <a:lnTo>
                      <a:pt x="36" y="8"/>
                    </a:lnTo>
                    <a:lnTo>
                      <a:pt x="20" y="20"/>
                    </a:lnTo>
                    <a:lnTo>
                      <a:pt x="8" y="33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16" y="37"/>
                    </a:lnTo>
                    <a:lnTo>
                      <a:pt x="36" y="24"/>
                    </a:lnTo>
                    <a:lnTo>
                      <a:pt x="49" y="8"/>
                    </a:lnTo>
                    <a:lnTo>
                      <a:pt x="49" y="8"/>
                    </a:lnTo>
                    <a:lnTo>
                      <a:pt x="49" y="0"/>
                    </a:lnTo>
                    <a:lnTo>
                      <a:pt x="45" y="0"/>
                    </a:lnTo>
                    <a:lnTo>
                      <a:pt x="36" y="8"/>
                    </a:lnTo>
                    <a:lnTo>
                      <a:pt x="36" y="8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30" name="Freeform 306"/>
              <p:cNvSpPr>
                <a:spLocks/>
              </p:cNvSpPr>
              <p:nvPr/>
            </p:nvSpPr>
            <p:spPr bwMode="auto">
              <a:xfrm>
                <a:off x="3223" y="1054"/>
                <a:ext cx="20" cy="69"/>
              </a:xfrm>
              <a:custGeom>
                <a:avLst/>
                <a:gdLst/>
                <a:ahLst/>
                <a:cxnLst>
                  <a:cxn ang="0">
                    <a:pos x="8" y="16"/>
                  </a:cxn>
                  <a:cxn ang="0">
                    <a:pos x="8" y="16"/>
                  </a:cxn>
                  <a:cxn ang="0">
                    <a:pos x="4" y="37"/>
                  </a:cxn>
                  <a:cxn ang="0">
                    <a:pos x="0" y="53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4" y="69"/>
                  </a:cxn>
                  <a:cxn ang="0">
                    <a:pos x="8" y="49"/>
                  </a:cxn>
                  <a:cxn ang="0">
                    <a:pos x="16" y="28"/>
                  </a:cxn>
                  <a:cxn ang="0">
                    <a:pos x="20" y="8"/>
                  </a:cxn>
                  <a:cxn ang="0">
                    <a:pos x="20" y="8"/>
                  </a:cxn>
                  <a:cxn ang="0">
                    <a:pos x="16" y="0"/>
                  </a:cxn>
                  <a:cxn ang="0">
                    <a:pos x="12" y="4"/>
                  </a:cxn>
                  <a:cxn ang="0">
                    <a:pos x="8" y="16"/>
                  </a:cxn>
                  <a:cxn ang="0">
                    <a:pos x="8" y="16"/>
                  </a:cxn>
                </a:cxnLst>
                <a:rect l="0" t="0" r="r" b="b"/>
                <a:pathLst>
                  <a:path w="20" h="69">
                    <a:moveTo>
                      <a:pt x="8" y="16"/>
                    </a:moveTo>
                    <a:lnTo>
                      <a:pt x="8" y="16"/>
                    </a:lnTo>
                    <a:lnTo>
                      <a:pt x="4" y="37"/>
                    </a:lnTo>
                    <a:lnTo>
                      <a:pt x="0" y="53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4" y="69"/>
                    </a:lnTo>
                    <a:lnTo>
                      <a:pt x="8" y="49"/>
                    </a:lnTo>
                    <a:lnTo>
                      <a:pt x="16" y="28"/>
                    </a:lnTo>
                    <a:lnTo>
                      <a:pt x="20" y="8"/>
                    </a:lnTo>
                    <a:lnTo>
                      <a:pt x="20" y="8"/>
                    </a:lnTo>
                    <a:lnTo>
                      <a:pt x="16" y="0"/>
                    </a:lnTo>
                    <a:lnTo>
                      <a:pt x="12" y="4"/>
                    </a:lnTo>
                    <a:lnTo>
                      <a:pt x="8" y="16"/>
                    </a:lnTo>
                    <a:lnTo>
                      <a:pt x="8" y="16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31" name="Freeform 307"/>
              <p:cNvSpPr>
                <a:spLocks/>
              </p:cNvSpPr>
              <p:nvPr/>
            </p:nvSpPr>
            <p:spPr bwMode="auto">
              <a:xfrm>
                <a:off x="3247" y="1172"/>
                <a:ext cx="29" cy="62"/>
              </a:xfrm>
              <a:custGeom>
                <a:avLst/>
                <a:gdLst/>
                <a:ahLst/>
                <a:cxnLst>
                  <a:cxn ang="0">
                    <a:pos x="25" y="49"/>
                  </a:cxn>
                  <a:cxn ang="0">
                    <a:pos x="25" y="49"/>
                  </a:cxn>
                  <a:cxn ang="0">
                    <a:pos x="17" y="29"/>
                  </a:cxn>
                  <a:cxn ang="0">
                    <a:pos x="12" y="13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25"/>
                  </a:cxn>
                  <a:cxn ang="0">
                    <a:pos x="12" y="45"/>
                  </a:cxn>
                  <a:cxn ang="0">
                    <a:pos x="21" y="62"/>
                  </a:cxn>
                  <a:cxn ang="0">
                    <a:pos x="21" y="62"/>
                  </a:cxn>
                  <a:cxn ang="0">
                    <a:pos x="25" y="62"/>
                  </a:cxn>
                  <a:cxn ang="0">
                    <a:pos x="29" y="58"/>
                  </a:cxn>
                  <a:cxn ang="0">
                    <a:pos x="25" y="49"/>
                  </a:cxn>
                  <a:cxn ang="0">
                    <a:pos x="25" y="49"/>
                  </a:cxn>
                </a:cxnLst>
                <a:rect l="0" t="0" r="r" b="b"/>
                <a:pathLst>
                  <a:path w="29" h="62">
                    <a:moveTo>
                      <a:pt x="25" y="49"/>
                    </a:moveTo>
                    <a:lnTo>
                      <a:pt x="25" y="49"/>
                    </a:lnTo>
                    <a:lnTo>
                      <a:pt x="17" y="29"/>
                    </a:lnTo>
                    <a:lnTo>
                      <a:pt x="12" y="13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25"/>
                    </a:lnTo>
                    <a:lnTo>
                      <a:pt x="12" y="45"/>
                    </a:lnTo>
                    <a:lnTo>
                      <a:pt x="21" y="62"/>
                    </a:lnTo>
                    <a:lnTo>
                      <a:pt x="21" y="62"/>
                    </a:lnTo>
                    <a:lnTo>
                      <a:pt x="25" y="62"/>
                    </a:lnTo>
                    <a:lnTo>
                      <a:pt x="29" y="58"/>
                    </a:lnTo>
                    <a:lnTo>
                      <a:pt x="25" y="49"/>
                    </a:lnTo>
                    <a:lnTo>
                      <a:pt x="25" y="49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32" name="Freeform 308"/>
              <p:cNvSpPr>
                <a:spLocks/>
              </p:cNvSpPr>
              <p:nvPr/>
            </p:nvSpPr>
            <p:spPr bwMode="auto">
              <a:xfrm>
                <a:off x="3435" y="993"/>
                <a:ext cx="29" cy="61"/>
              </a:xfrm>
              <a:custGeom>
                <a:avLst/>
                <a:gdLst/>
                <a:ahLst/>
                <a:cxnLst>
                  <a:cxn ang="0">
                    <a:pos x="25" y="45"/>
                  </a:cxn>
                  <a:cxn ang="0">
                    <a:pos x="25" y="45"/>
                  </a:cxn>
                  <a:cxn ang="0">
                    <a:pos x="16" y="28"/>
                  </a:cxn>
                  <a:cxn ang="0">
                    <a:pos x="12" y="12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20"/>
                  </a:cxn>
                  <a:cxn ang="0">
                    <a:pos x="12" y="45"/>
                  </a:cxn>
                  <a:cxn ang="0">
                    <a:pos x="20" y="57"/>
                  </a:cxn>
                  <a:cxn ang="0">
                    <a:pos x="20" y="57"/>
                  </a:cxn>
                  <a:cxn ang="0">
                    <a:pos x="25" y="61"/>
                  </a:cxn>
                  <a:cxn ang="0">
                    <a:pos x="29" y="57"/>
                  </a:cxn>
                  <a:cxn ang="0">
                    <a:pos x="25" y="45"/>
                  </a:cxn>
                  <a:cxn ang="0">
                    <a:pos x="25" y="45"/>
                  </a:cxn>
                </a:cxnLst>
                <a:rect l="0" t="0" r="r" b="b"/>
                <a:pathLst>
                  <a:path w="29" h="61">
                    <a:moveTo>
                      <a:pt x="25" y="45"/>
                    </a:moveTo>
                    <a:lnTo>
                      <a:pt x="25" y="45"/>
                    </a:lnTo>
                    <a:lnTo>
                      <a:pt x="16" y="28"/>
                    </a:lnTo>
                    <a:lnTo>
                      <a:pt x="12" y="12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20"/>
                    </a:lnTo>
                    <a:lnTo>
                      <a:pt x="12" y="45"/>
                    </a:lnTo>
                    <a:lnTo>
                      <a:pt x="20" y="57"/>
                    </a:lnTo>
                    <a:lnTo>
                      <a:pt x="20" y="57"/>
                    </a:lnTo>
                    <a:lnTo>
                      <a:pt x="25" y="61"/>
                    </a:lnTo>
                    <a:lnTo>
                      <a:pt x="29" y="57"/>
                    </a:lnTo>
                    <a:lnTo>
                      <a:pt x="25" y="45"/>
                    </a:lnTo>
                    <a:lnTo>
                      <a:pt x="25" y="45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33" name="Freeform 309"/>
              <p:cNvSpPr>
                <a:spLocks/>
              </p:cNvSpPr>
              <p:nvPr/>
            </p:nvSpPr>
            <p:spPr bwMode="auto">
              <a:xfrm>
                <a:off x="3243" y="1140"/>
                <a:ext cx="12" cy="69"/>
              </a:xfrm>
              <a:custGeom>
                <a:avLst/>
                <a:gdLst/>
                <a:ahLst/>
                <a:cxnLst>
                  <a:cxn ang="0">
                    <a:pos x="12" y="53"/>
                  </a:cxn>
                  <a:cxn ang="0">
                    <a:pos x="12" y="53"/>
                  </a:cxn>
                  <a:cxn ang="0">
                    <a:pos x="12" y="32"/>
                  </a:cxn>
                  <a:cxn ang="0">
                    <a:pos x="8" y="16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24"/>
                  </a:cxn>
                  <a:cxn ang="0">
                    <a:pos x="0" y="49"/>
                  </a:cxn>
                  <a:cxn ang="0">
                    <a:pos x="8" y="65"/>
                  </a:cxn>
                  <a:cxn ang="0">
                    <a:pos x="8" y="65"/>
                  </a:cxn>
                  <a:cxn ang="0">
                    <a:pos x="12" y="69"/>
                  </a:cxn>
                  <a:cxn ang="0">
                    <a:pos x="12" y="65"/>
                  </a:cxn>
                  <a:cxn ang="0">
                    <a:pos x="12" y="53"/>
                  </a:cxn>
                  <a:cxn ang="0">
                    <a:pos x="12" y="53"/>
                  </a:cxn>
                </a:cxnLst>
                <a:rect l="0" t="0" r="r" b="b"/>
                <a:pathLst>
                  <a:path w="12" h="69">
                    <a:moveTo>
                      <a:pt x="12" y="53"/>
                    </a:moveTo>
                    <a:lnTo>
                      <a:pt x="12" y="53"/>
                    </a:lnTo>
                    <a:lnTo>
                      <a:pt x="12" y="32"/>
                    </a:lnTo>
                    <a:lnTo>
                      <a:pt x="8" y="1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24"/>
                    </a:lnTo>
                    <a:lnTo>
                      <a:pt x="0" y="49"/>
                    </a:lnTo>
                    <a:lnTo>
                      <a:pt x="8" y="65"/>
                    </a:lnTo>
                    <a:lnTo>
                      <a:pt x="8" y="65"/>
                    </a:lnTo>
                    <a:lnTo>
                      <a:pt x="12" y="69"/>
                    </a:lnTo>
                    <a:lnTo>
                      <a:pt x="12" y="65"/>
                    </a:lnTo>
                    <a:lnTo>
                      <a:pt x="12" y="53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34" name="Freeform 310"/>
              <p:cNvSpPr>
                <a:spLocks/>
              </p:cNvSpPr>
              <p:nvPr/>
            </p:nvSpPr>
            <p:spPr bwMode="auto">
              <a:xfrm>
                <a:off x="3149" y="1050"/>
                <a:ext cx="29" cy="69"/>
              </a:xfrm>
              <a:custGeom>
                <a:avLst/>
                <a:gdLst/>
                <a:ahLst/>
                <a:cxnLst>
                  <a:cxn ang="0">
                    <a:pos x="12" y="57"/>
                  </a:cxn>
                  <a:cxn ang="0">
                    <a:pos x="12" y="57"/>
                  </a:cxn>
                  <a:cxn ang="0">
                    <a:pos x="21" y="37"/>
                  </a:cxn>
                  <a:cxn ang="0">
                    <a:pos x="25" y="20"/>
                  </a:cxn>
                  <a:cxn ang="0">
                    <a:pos x="29" y="4"/>
                  </a:cxn>
                  <a:cxn ang="0">
                    <a:pos x="29" y="4"/>
                  </a:cxn>
                  <a:cxn ang="0">
                    <a:pos x="25" y="0"/>
                  </a:cxn>
                  <a:cxn ang="0">
                    <a:pos x="25" y="4"/>
                  </a:cxn>
                  <a:cxn ang="0">
                    <a:pos x="12" y="20"/>
                  </a:cxn>
                  <a:cxn ang="0">
                    <a:pos x="4" y="45"/>
                  </a:cxn>
                  <a:cxn ang="0">
                    <a:pos x="0" y="61"/>
                  </a:cxn>
                  <a:cxn ang="0">
                    <a:pos x="0" y="61"/>
                  </a:cxn>
                  <a:cxn ang="0">
                    <a:pos x="4" y="69"/>
                  </a:cxn>
                  <a:cxn ang="0">
                    <a:pos x="4" y="65"/>
                  </a:cxn>
                  <a:cxn ang="0">
                    <a:pos x="12" y="57"/>
                  </a:cxn>
                  <a:cxn ang="0">
                    <a:pos x="12" y="57"/>
                  </a:cxn>
                </a:cxnLst>
                <a:rect l="0" t="0" r="r" b="b"/>
                <a:pathLst>
                  <a:path w="29" h="69">
                    <a:moveTo>
                      <a:pt x="12" y="57"/>
                    </a:moveTo>
                    <a:lnTo>
                      <a:pt x="12" y="57"/>
                    </a:lnTo>
                    <a:lnTo>
                      <a:pt x="21" y="37"/>
                    </a:lnTo>
                    <a:lnTo>
                      <a:pt x="25" y="20"/>
                    </a:lnTo>
                    <a:lnTo>
                      <a:pt x="29" y="4"/>
                    </a:lnTo>
                    <a:lnTo>
                      <a:pt x="29" y="4"/>
                    </a:lnTo>
                    <a:lnTo>
                      <a:pt x="25" y="0"/>
                    </a:lnTo>
                    <a:lnTo>
                      <a:pt x="25" y="4"/>
                    </a:lnTo>
                    <a:lnTo>
                      <a:pt x="12" y="20"/>
                    </a:lnTo>
                    <a:lnTo>
                      <a:pt x="4" y="45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4" y="69"/>
                    </a:lnTo>
                    <a:lnTo>
                      <a:pt x="4" y="65"/>
                    </a:lnTo>
                    <a:lnTo>
                      <a:pt x="12" y="57"/>
                    </a:lnTo>
                    <a:lnTo>
                      <a:pt x="12" y="5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35" name="Freeform 311"/>
              <p:cNvSpPr>
                <a:spLocks/>
              </p:cNvSpPr>
              <p:nvPr/>
            </p:nvSpPr>
            <p:spPr bwMode="auto">
              <a:xfrm>
                <a:off x="3276" y="1254"/>
                <a:ext cx="16" cy="69"/>
              </a:xfrm>
              <a:custGeom>
                <a:avLst/>
                <a:gdLst/>
                <a:ahLst/>
                <a:cxnLst>
                  <a:cxn ang="0">
                    <a:pos x="16" y="53"/>
                  </a:cxn>
                  <a:cxn ang="0">
                    <a:pos x="16" y="53"/>
                  </a:cxn>
                  <a:cxn ang="0">
                    <a:pos x="12" y="33"/>
                  </a:cxn>
                  <a:cxn ang="0">
                    <a:pos x="12" y="16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25"/>
                  </a:cxn>
                  <a:cxn ang="0">
                    <a:pos x="4" y="49"/>
                  </a:cxn>
                  <a:cxn ang="0">
                    <a:pos x="8" y="65"/>
                  </a:cxn>
                  <a:cxn ang="0">
                    <a:pos x="8" y="65"/>
                  </a:cxn>
                  <a:cxn ang="0">
                    <a:pos x="16" y="69"/>
                  </a:cxn>
                  <a:cxn ang="0">
                    <a:pos x="16" y="65"/>
                  </a:cxn>
                  <a:cxn ang="0">
                    <a:pos x="16" y="53"/>
                  </a:cxn>
                  <a:cxn ang="0">
                    <a:pos x="16" y="53"/>
                  </a:cxn>
                </a:cxnLst>
                <a:rect l="0" t="0" r="r" b="b"/>
                <a:pathLst>
                  <a:path w="16" h="69">
                    <a:moveTo>
                      <a:pt x="16" y="53"/>
                    </a:moveTo>
                    <a:lnTo>
                      <a:pt x="16" y="53"/>
                    </a:lnTo>
                    <a:lnTo>
                      <a:pt x="12" y="33"/>
                    </a:lnTo>
                    <a:lnTo>
                      <a:pt x="12" y="1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25"/>
                    </a:lnTo>
                    <a:lnTo>
                      <a:pt x="4" y="49"/>
                    </a:lnTo>
                    <a:lnTo>
                      <a:pt x="8" y="65"/>
                    </a:lnTo>
                    <a:lnTo>
                      <a:pt x="8" y="65"/>
                    </a:lnTo>
                    <a:lnTo>
                      <a:pt x="16" y="69"/>
                    </a:lnTo>
                    <a:lnTo>
                      <a:pt x="16" y="65"/>
                    </a:lnTo>
                    <a:lnTo>
                      <a:pt x="16" y="53"/>
                    </a:lnTo>
                    <a:lnTo>
                      <a:pt x="16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36" name="Freeform 312"/>
              <p:cNvSpPr>
                <a:spLocks/>
              </p:cNvSpPr>
              <p:nvPr/>
            </p:nvSpPr>
            <p:spPr bwMode="auto">
              <a:xfrm>
                <a:off x="3484" y="776"/>
                <a:ext cx="49" cy="41"/>
              </a:xfrm>
              <a:custGeom>
                <a:avLst/>
                <a:gdLst/>
                <a:ahLst/>
                <a:cxnLst>
                  <a:cxn ang="0">
                    <a:pos x="37" y="8"/>
                  </a:cxn>
                  <a:cxn ang="0">
                    <a:pos x="37" y="8"/>
                  </a:cxn>
                  <a:cxn ang="0">
                    <a:pos x="20" y="16"/>
                  </a:cxn>
                  <a:cxn ang="0">
                    <a:pos x="8" y="25"/>
                  </a:cxn>
                  <a:cxn ang="0">
                    <a:pos x="0" y="37"/>
                  </a:cxn>
                  <a:cxn ang="0">
                    <a:pos x="0" y="37"/>
                  </a:cxn>
                  <a:cxn ang="0">
                    <a:pos x="0" y="41"/>
                  </a:cxn>
                  <a:cxn ang="0">
                    <a:pos x="4" y="41"/>
                  </a:cxn>
                  <a:cxn ang="0">
                    <a:pos x="16" y="33"/>
                  </a:cxn>
                  <a:cxn ang="0">
                    <a:pos x="37" y="21"/>
                  </a:cxn>
                  <a:cxn ang="0">
                    <a:pos x="45" y="8"/>
                  </a:cxn>
                  <a:cxn ang="0">
                    <a:pos x="45" y="8"/>
                  </a:cxn>
                  <a:cxn ang="0">
                    <a:pos x="49" y="0"/>
                  </a:cxn>
                  <a:cxn ang="0">
                    <a:pos x="45" y="0"/>
                  </a:cxn>
                  <a:cxn ang="0">
                    <a:pos x="37" y="8"/>
                  </a:cxn>
                  <a:cxn ang="0">
                    <a:pos x="37" y="8"/>
                  </a:cxn>
                </a:cxnLst>
                <a:rect l="0" t="0" r="r" b="b"/>
                <a:pathLst>
                  <a:path w="49" h="41">
                    <a:moveTo>
                      <a:pt x="37" y="8"/>
                    </a:moveTo>
                    <a:lnTo>
                      <a:pt x="37" y="8"/>
                    </a:lnTo>
                    <a:lnTo>
                      <a:pt x="20" y="16"/>
                    </a:lnTo>
                    <a:lnTo>
                      <a:pt x="8" y="25"/>
                    </a:lnTo>
                    <a:lnTo>
                      <a:pt x="0" y="37"/>
                    </a:lnTo>
                    <a:lnTo>
                      <a:pt x="0" y="37"/>
                    </a:lnTo>
                    <a:lnTo>
                      <a:pt x="0" y="41"/>
                    </a:lnTo>
                    <a:lnTo>
                      <a:pt x="4" y="41"/>
                    </a:lnTo>
                    <a:lnTo>
                      <a:pt x="16" y="33"/>
                    </a:lnTo>
                    <a:lnTo>
                      <a:pt x="37" y="21"/>
                    </a:lnTo>
                    <a:lnTo>
                      <a:pt x="45" y="8"/>
                    </a:lnTo>
                    <a:lnTo>
                      <a:pt x="45" y="8"/>
                    </a:lnTo>
                    <a:lnTo>
                      <a:pt x="49" y="0"/>
                    </a:lnTo>
                    <a:lnTo>
                      <a:pt x="45" y="0"/>
                    </a:lnTo>
                    <a:lnTo>
                      <a:pt x="37" y="8"/>
                    </a:lnTo>
                    <a:lnTo>
                      <a:pt x="37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37" name="Freeform 313"/>
              <p:cNvSpPr>
                <a:spLocks/>
              </p:cNvSpPr>
              <p:nvPr/>
            </p:nvSpPr>
            <p:spPr bwMode="auto">
              <a:xfrm>
                <a:off x="3472" y="698"/>
                <a:ext cx="45" cy="82"/>
              </a:xfrm>
              <a:custGeom>
                <a:avLst/>
                <a:gdLst/>
                <a:ahLst/>
                <a:cxnLst>
                  <a:cxn ang="0">
                    <a:pos x="37" y="58"/>
                  </a:cxn>
                  <a:cxn ang="0">
                    <a:pos x="37" y="58"/>
                  </a:cxn>
                  <a:cxn ang="0">
                    <a:pos x="24" y="33"/>
                  </a:cxn>
                  <a:cxn ang="0">
                    <a:pos x="16" y="17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8" y="29"/>
                  </a:cxn>
                  <a:cxn ang="0">
                    <a:pos x="24" y="58"/>
                  </a:cxn>
                  <a:cxn ang="0">
                    <a:pos x="41" y="78"/>
                  </a:cxn>
                  <a:cxn ang="0">
                    <a:pos x="41" y="78"/>
                  </a:cxn>
                  <a:cxn ang="0">
                    <a:pos x="45" y="82"/>
                  </a:cxn>
                  <a:cxn ang="0">
                    <a:pos x="45" y="74"/>
                  </a:cxn>
                  <a:cxn ang="0">
                    <a:pos x="37" y="58"/>
                  </a:cxn>
                  <a:cxn ang="0">
                    <a:pos x="37" y="58"/>
                  </a:cxn>
                </a:cxnLst>
                <a:rect l="0" t="0" r="r" b="b"/>
                <a:pathLst>
                  <a:path w="45" h="82">
                    <a:moveTo>
                      <a:pt x="37" y="58"/>
                    </a:moveTo>
                    <a:lnTo>
                      <a:pt x="37" y="58"/>
                    </a:lnTo>
                    <a:lnTo>
                      <a:pt x="24" y="33"/>
                    </a:lnTo>
                    <a:lnTo>
                      <a:pt x="16" y="17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8" y="29"/>
                    </a:lnTo>
                    <a:lnTo>
                      <a:pt x="24" y="58"/>
                    </a:lnTo>
                    <a:lnTo>
                      <a:pt x="41" y="78"/>
                    </a:lnTo>
                    <a:lnTo>
                      <a:pt x="41" y="78"/>
                    </a:lnTo>
                    <a:lnTo>
                      <a:pt x="45" y="82"/>
                    </a:lnTo>
                    <a:lnTo>
                      <a:pt x="45" y="74"/>
                    </a:lnTo>
                    <a:lnTo>
                      <a:pt x="37" y="58"/>
                    </a:lnTo>
                    <a:lnTo>
                      <a:pt x="37" y="5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38" name="Freeform 314"/>
              <p:cNvSpPr>
                <a:spLocks/>
              </p:cNvSpPr>
              <p:nvPr/>
            </p:nvSpPr>
            <p:spPr bwMode="auto">
              <a:xfrm>
                <a:off x="3468" y="694"/>
                <a:ext cx="65" cy="25"/>
              </a:xfrm>
              <a:custGeom>
                <a:avLst/>
                <a:gdLst/>
                <a:ahLst/>
                <a:cxnLst>
                  <a:cxn ang="0">
                    <a:pos x="49" y="25"/>
                  </a:cxn>
                  <a:cxn ang="0">
                    <a:pos x="49" y="25"/>
                  </a:cxn>
                  <a:cxn ang="0">
                    <a:pos x="32" y="17"/>
                  </a:cxn>
                  <a:cxn ang="0">
                    <a:pos x="16" y="13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20" y="4"/>
                  </a:cxn>
                  <a:cxn ang="0">
                    <a:pos x="45" y="9"/>
                  </a:cxn>
                  <a:cxn ang="0">
                    <a:pos x="61" y="21"/>
                  </a:cxn>
                  <a:cxn ang="0">
                    <a:pos x="61" y="21"/>
                  </a:cxn>
                  <a:cxn ang="0">
                    <a:pos x="65" y="25"/>
                  </a:cxn>
                  <a:cxn ang="0">
                    <a:pos x="61" y="25"/>
                  </a:cxn>
                  <a:cxn ang="0">
                    <a:pos x="49" y="25"/>
                  </a:cxn>
                  <a:cxn ang="0">
                    <a:pos x="49" y="25"/>
                  </a:cxn>
                </a:cxnLst>
                <a:rect l="0" t="0" r="r" b="b"/>
                <a:pathLst>
                  <a:path w="65" h="25">
                    <a:moveTo>
                      <a:pt x="49" y="25"/>
                    </a:moveTo>
                    <a:lnTo>
                      <a:pt x="49" y="25"/>
                    </a:lnTo>
                    <a:lnTo>
                      <a:pt x="32" y="17"/>
                    </a:lnTo>
                    <a:lnTo>
                      <a:pt x="16" y="13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20" y="4"/>
                    </a:lnTo>
                    <a:lnTo>
                      <a:pt x="45" y="9"/>
                    </a:lnTo>
                    <a:lnTo>
                      <a:pt x="61" y="21"/>
                    </a:lnTo>
                    <a:lnTo>
                      <a:pt x="61" y="21"/>
                    </a:lnTo>
                    <a:lnTo>
                      <a:pt x="65" y="25"/>
                    </a:lnTo>
                    <a:lnTo>
                      <a:pt x="61" y="25"/>
                    </a:lnTo>
                    <a:lnTo>
                      <a:pt x="49" y="25"/>
                    </a:lnTo>
                    <a:lnTo>
                      <a:pt x="49" y="25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39" name="Freeform 315"/>
              <p:cNvSpPr>
                <a:spLocks/>
              </p:cNvSpPr>
              <p:nvPr/>
            </p:nvSpPr>
            <p:spPr bwMode="auto">
              <a:xfrm>
                <a:off x="3488" y="1046"/>
                <a:ext cx="61" cy="28"/>
              </a:xfrm>
              <a:custGeom>
                <a:avLst/>
                <a:gdLst/>
                <a:ahLst/>
                <a:cxnLst>
                  <a:cxn ang="0">
                    <a:pos x="49" y="24"/>
                  </a:cxn>
                  <a:cxn ang="0">
                    <a:pos x="49" y="24"/>
                  </a:cxn>
                  <a:cxn ang="0">
                    <a:pos x="29" y="20"/>
                  </a:cxn>
                  <a:cxn ang="0">
                    <a:pos x="12" y="12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4" y="0"/>
                  </a:cxn>
                  <a:cxn ang="0">
                    <a:pos x="21" y="4"/>
                  </a:cxn>
                  <a:cxn ang="0">
                    <a:pos x="41" y="8"/>
                  </a:cxn>
                  <a:cxn ang="0">
                    <a:pos x="57" y="20"/>
                  </a:cxn>
                  <a:cxn ang="0">
                    <a:pos x="57" y="20"/>
                  </a:cxn>
                  <a:cxn ang="0">
                    <a:pos x="61" y="24"/>
                  </a:cxn>
                  <a:cxn ang="0">
                    <a:pos x="57" y="28"/>
                  </a:cxn>
                  <a:cxn ang="0">
                    <a:pos x="49" y="24"/>
                  </a:cxn>
                  <a:cxn ang="0">
                    <a:pos x="49" y="24"/>
                  </a:cxn>
                </a:cxnLst>
                <a:rect l="0" t="0" r="r" b="b"/>
                <a:pathLst>
                  <a:path w="61" h="28">
                    <a:moveTo>
                      <a:pt x="49" y="24"/>
                    </a:moveTo>
                    <a:lnTo>
                      <a:pt x="49" y="24"/>
                    </a:lnTo>
                    <a:lnTo>
                      <a:pt x="29" y="20"/>
                    </a:lnTo>
                    <a:lnTo>
                      <a:pt x="12" y="12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4" y="0"/>
                    </a:lnTo>
                    <a:lnTo>
                      <a:pt x="21" y="4"/>
                    </a:lnTo>
                    <a:lnTo>
                      <a:pt x="41" y="8"/>
                    </a:lnTo>
                    <a:lnTo>
                      <a:pt x="57" y="20"/>
                    </a:lnTo>
                    <a:lnTo>
                      <a:pt x="57" y="20"/>
                    </a:lnTo>
                    <a:lnTo>
                      <a:pt x="61" y="24"/>
                    </a:lnTo>
                    <a:lnTo>
                      <a:pt x="57" y="28"/>
                    </a:lnTo>
                    <a:lnTo>
                      <a:pt x="49" y="24"/>
                    </a:lnTo>
                    <a:lnTo>
                      <a:pt x="49" y="24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40" name="Freeform 316"/>
              <p:cNvSpPr>
                <a:spLocks/>
              </p:cNvSpPr>
              <p:nvPr/>
            </p:nvSpPr>
            <p:spPr bwMode="auto">
              <a:xfrm>
                <a:off x="3517" y="784"/>
                <a:ext cx="57" cy="41"/>
              </a:xfrm>
              <a:custGeom>
                <a:avLst/>
                <a:gdLst/>
                <a:ahLst/>
                <a:cxnLst>
                  <a:cxn ang="0">
                    <a:pos x="16" y="4"/>
                  </a:cxn>
                  <a:cxn ang="0">
                    <a:pos x="16" y="4"/>
                  </a:cxn>
                  <a:cxn ang="0">
                    <a:pos x="32" y="17"/>
                  </a:cxn>
                  <a:cxn ang="0">
                    <a:pos x="45" y="29"/>
                  </a:cxn>
                  <a:cxn ang="0">
                    <a:pos x="57" y="41"/>
                  </a:cxn>
                  <a:cxn ang="0">
                    <a:pos x="57" y="41"/>
                  </a:cxn>
                  <a:cxn ang="0">
                    <a:pos x="57" y="41"/>
                  </a:cxn>
                  <a:cxn ang="0">
                    <a:pos x="53" y="41"/>
                  </a:cxn>
                  <a:cxn ang="0">
                    <a:pos x="36" y="33"/>
                  </a:cxn>
                  <a:cxn ang="0">
                    <a:pos x="16" y="21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8" y="0"/>
                  </a:cxn>
                  <a:cxn ang="0">
                    <a:pos x="16" y="4"/>
                  </a:cxn>
                  <a:cxn ang="0">
                    <a:pos x="16" y="4"/>
                  </a:cxn>
                </a:cxnLst>
                <a:rect l="0" t="0" r="r" b="b"/>
                <a:pathLst>
                  <a:path w="57" h="41">
                    <a:moveTo>
                      <a:pt x="16" y="4"/>
                    </a:moveTo>
                    <a:lnTo>
                      <a:pt x="16" y="4"/>
                    </a:lnTo>
                    <a:lnTo>
                      <a:pt x="32" y="17"/>
                    </a:lnTo>
                    <a:lnTo>
                      <a:pt x="45" y="29"/>
                    </a:lnTo>
                    <a:lnTo>
                      <a:pt x="57" y="41"/>
                    </a:lnTo>
                    <a:lnTo>
                      <a:pt x="57" y="41"/>
                    </a:lnTo>
                    <a:lnTo>
                      <a:pt x="57" y="41"/>
                    </a:lnTo>
                    <a:lnTo>
                      <a:pt x="53" y="41"/>
                    </a:lnTo>
                    <a:lnTo>
                      <a:pt x="36" y="33"/>
                    </a:lnTo>
                    <a:lnTo>
                      <a:pt x="16" y="21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16" y="4"/>
                    </a:lnTo>
                    <a:lnTo>
                      <a:pt x="16" y="4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41" name="Freeform 317"/>
              <p:cNvSpPr>
                <a:spLocks/>
              </p:cNvSpPr>
              <p:nvPr/>
            </p:nvSpPr>
            <p:spPr bwMode="auto">
              <a:xfrm>
                <a:off x="3451" y="649"/>
                <a:ext cx="53" cy="45"/>
              </a:xfrm>
              <a:custGeom>
                <a:avLst/>
                <a:gdLst/>
                <a:ahLst/>
                <a:cxnLst>
                  <a:cxn ang="0">
                    <a:pos x="13" y="5"/>
                  </a:cxn>
                  <a:cxn ang="0">
                    <a:pos x="13" y="5"/>
                  </a:cxn>
                  <a:cxn ang="0">
                    <a:pos x="29" y="17"/>
                  </a:cxn>
                  <a:cxn ang="0">
                    <a:pos x="41" y="29"/>
                  </a:cxn>
                  <a:cxn ang="0">
                    <a:pos x="53" y="41"/>
                  </a:cxn>
                  <a:cxn ang="0">
                    <a:pos x="53" y="41"/>
                  </a:cxn>
                  <a:cxn ang="0">
                    <a:pos x="53" y="45"/>
                  </a:cxn>
                  <a:cxn ang="0">
                    <a:pos x="49" y="45"/>
                  </a:cxn>
                  <a:cxn ang="0">
                    <a:pos x="33" y="37"/>
                  </a:cxn>
                  <a:cxn ang="0">
                    <a:pos x="13" y="21"/>
                  </a:cxn>
                  <a:cxn ang="0">
                    <a:pos x="0" y="9"/>
                  </a:cxn>
                  <a:cxn ang="0">
                    <a:pos x="0" y="9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3" y="5"/>
                  </a:cxn>
                  <a:cxn ang="0">
                    <a:pos x="13" y="5"/>
                  </a:cxn>
                </a:cxnLst>
                <a:rect l="0" t="0" r="r" b="b"/>
                <a:pathLst>
                  <a:path w="53" h="45">
                    <a:moveTo>
                      <a:pt x="13" y="5"/>
                    </a:moveTo>
                    <a:lnTo>
                      <a:pt x="13" y="5"/>
                    </a:lnTo>
                    <a:lnTo>
                      <a:pt x="29" y="17"/>
                    </a:lnTo>
                    <a:lnTo>
                      <a:pt x="41" y="29"/>
                    </a:lnTo>
                    <a:lnTo>
                      <a:pt x="53" y="41"/>
                    </a:lnTo>
                    <a:lnTo>
                      <a:pt x="53" y="41"/>
                    </a:lnTo>
                    <a:lnTo>
                      <a:pt x="53" y="45"/>
                    </a:lnTo>
                    <a:lnTo>
                      <a:pt x="49" y="45"/>
                    </a:lnTo>
                    <a:lnTo>
                      <a:pt x="33" y="37"/>
                    </a:lnTo>
                    <a:lnTo>
                      <a:pt x="13" y="21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3" y="5"/>
                    </a:lnTo>
                    <a:lnTo>
                      <a:pt x="13" y="5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42" name="Freeform 318"/>
              <p:cNvSpPr>
                <a:spLocks/>
              </p:cNvSpPr>
              <p:nvPr/>
            </p:nvSpPr>
            <p:spPr bwMode="auto">
              <a:xfrm>
                <a:off x="3447" y="678"/>
                <a:ext cx="66" cy="20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3" y="0"/>
                  </a:cxn>
                  <a:cxn ang="0">
                    <a:pos x="33" y="4"/>
                  </a:cxn>
                  <a:cxn ang="0">
                    <a:pos x="49" y="8"/>
                  </a:cxn>
                  <a:cxn ang="0">
                    <a:pos x="62" y="16"/>
                  </a:cxn>
                  <a:cxn ang="0">
                    <a:pos x="62" y="16"/>
                  </a:cxn>
                  <a:cxn ang="0">
                    <a:pos x="66" y="16"/>
                  </a:cxn>
                  <a:cxn ang="0">
                    <a:pos x="62" y="20"/>
                  </a:cxn>
                  <a:cxn ang="0">
                    <a:pos x="45" y="16"/>
                  </a:cxn>
                  <a:cxn ang="0">
                    <a:pos x="21" y="12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3" y="0"/>
                  </a:cxn>
                  <a:cxn ang="0">
                    <a:pos x="13" y="0"/>
                  </a:cxn>
                </a:cxnLst>
                <a:rect l="0" t="0" r="r" b="b"/>
                <a:pathLst>
                  <a:path w="66" h="20">
                    <a:moveTo>
                      <a:pt x="13" y="0"/>
                    </a:moveTo>
                    <a:lnTo>
                      <a:pt x="13" y="0"/>
                    </a:lnTo>
                    <a:lnTo>
                      <a:pt x="33" y="4"/>
                    </a:lnTo>
                    <a:lnTo>
                      <a:pt x="49" y="8"/>
                    </a:lnTo>
                    <a:lnTo>
                      <a:pt x="62" y="16"/>
                    </a:lnTo>
                    <a:lnTo>
                      <a:pt x="62" y="16"/>
                    </a:lnTo>
                    <a:lnTo>
                      <a:pt x="66" y="16"/>
                    </a:lnTo>
                    <a:lnTo>
                      <a:pt x="62" y="20"/>
                    </a:lnTo>
                    <a:lnTo>
                      <a:pt x="45" y="16"/>
                    </a:lnTo>
                    <a:lnTo>
                      <a:pt x="21" y="12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3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43" name="Freeform 319"/>
              <p:cNvSpPr>
                <a:spLocks/>
              </p:cNvSpPr>
              <p:nvPr/>
            </p:nvSpPr>
            <p:spPr bwMode="auto">
              <a:xfrm>
                <a:off x="3484" y="719"/>
                <a:ext cx="53" cy="29"/>
              </a:xfrm>
              <a:custGeom>
                <a:avLst/>
                <a:gdLst/>
                <a:ahLst/>
                <a:cxnLst>
                  <a:cxn ang="0">
                    <a:pos x="12" y="24"/>
                  </a:cxn>
                  <a:cxn ang="0">
                    <a:pos x="12" y="24"/>
                  </a:cxn>
                  <a:cxn ang="0">
                    <a:pos x="29" y="20"/>
                  </a:cxn>
                  <a:cxn ang="0">
                    <a:pos x="45" y="12"/>
                  </a:cxn>
                  <a:cxn ang="0">
                    <a:pos x="53" y="4"/>
                  </a:cxn>
                  <a:cxn ang="0">
                    <a:pos x="53" y="4"/>
                  </a:cxn>
                  <a:cxn ang="0">
                    <a:pos x="53" y="0"/>
                  </a:cxn>
                  <a:cxn ang="0">
                    <a:pos x="53" y="0"/>
                  </a:cxn>
                  <a:cxn ang="0">
                    <a:pos x="37" y="4"/>
                  </a:cxn>
                  <a:cxn ang="0">
                    <a:pos x="16" y="12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29"/>
                  </a:cxn>
                  <a:cxn ang="0">
                    <a:pos x="4" y="29"/>
                  </a:cxn>
                  <a:cxn ang="0">
                    <a:pos x="12" y="24"/>
                  </a:cxn>
                  <a:cxn ang="0">
                    <a:pos x="12" y="24"/>
                  </a:cxn>
                </a:cxnLst>
                <a:rect l="0" t="0" r="r" b="b"/>
                <a:pathLst>
                  <a:path w="53" h="29">
                    <a:moveTo>
                      <a:pt x="12" y="24"/>
                    </a:moveTo>
                    <a:lnTo>
                      <a:pt x="12" y="24"/>
                    </a:lnTo>
                    <a:lnTo>
                      <a:pt x="29" y="20"/>
                    </a:lnTo>
                    <a:lnTo>
                      <a:pt x="45" y="12"/>
                    </a:lnTo>
                    <a:lnTo>
                      <a:pt x="53" y="4"/>
                    </a:lnTo>
                    <a:lnTo>
                      <a:pt x="53" y="4"/>
                    </a:lnTo>
                    <a:lnTo>
                      <a:pt x="53" y="0"/>
                    </a:lnTo>
                    <a:lnTo>
                      <a:pt x="53" y="0"/>
                    </a:lnTo>
                    <a:lnTo>
                      <a:pt x="37" y="4"/>
                    </a:lnTo>
                    <a:lnTo>
                      <a:pt x="16" y="12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9"/>
                    </a:lnTo>
                    <a:lnTo>
                      <a:pt x="4" y="29"/>
                    </a:lnTo>
                    <a:lnTo>
                      <a:pt x="12" y="24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44" name="Freeform 320"/>
              <p:cNvSpPr>
                <a:spLocks/>
              </p:cNvSpPr>
              <p:nvPr/>
            </p:nvSpPr>
            <p:spPr bwMode="auto">
              <a:xfrm>
                <a:off x="3517" y="805"/>
                <a:ext cx="57" cy="24"/>
              </a:xfrm>
              <a:custGeom>
                <a:avLst/>
                <a:gdLst/>
                <a:ahLst/>
                <a:cxnLst>
                  <a:cxn ang="0">
                    <a:pos x="12" y="24"/>
                  </a:cxn>
                  <a:cxn ang="0">
                    <a:pos x="12" y="24"/>
                  </a:cxn>
                  <a:cxn ang="0">
                    <a:pos x="28" y="16"/>
                  </a:cxn>
                  <a:cxn ang="0">
                    <a:pos x="45" y="12"/>
                  </a:cxn>
                  <a:cxn ang="0">
                    <a:pos x="53" y="4"/>
                  </a:cxn>
                  <a:cxn ang="0">
                    <a:pos x="53" y="4"/>
                  </a:cxn>
                  <a:cxn ang="0">
                    <a:pos x="57" y="0"/>
                  </a:cxn>
                  <a:cxn ang="0">
                    <a:pos x="53" y="0"/>
                  </a:cxn>
                  <a:cxn ang="0">
                    <a:pos x="36" y="0"/>
                  </a:cxn>
                  <a:cxn ang="0">
                    <a:pos x="16" y="8"/>
                  </a:cxn>
                  <a:cxn ang="0">
                    <a:pos x="4" y="20"/>
                  </a:cxn>
                  <a:cxn ang="0">
                    <a:pos x="4" y="20"/>
                  </a:cxn>
                  <a:cxn ang="0">
                    <a:pos x="0" y="24"/>
                  </a:cxn>
                  <a:cxn ang="0">
                    <a:pos x="4" y="24"/>
                  </a:cxn>
                  <a:cxn ang="0">
                    <a:pos x="12" y="24"/>
                  </a:cxn>
                  <a:cxn ang="0">
                    <a:pos x="12" y="24"/>
                  </a:cxn>
                </a:cxnLst>
                <a:rect l="0" t="0" r="r" b="b"/>
                <a:pathLst>
                  <a:path w="57" h="24">
                    <a:moveTo>
                      <a:pt x="12" y="24"/>
                    </a:moveTo>
                    <a:lnTo>
                      <a:pt x="12" y="24"/>
                    </a:lnTo>
                    <a:lnTo>
                      <a:pt x="28" y="16"/>
                    </a:lnTo>
                    <a:lnTo>
                      <a:pt x="45" y="12"/>
                    </a:lnTo>
                    <a:lnTo>
                      <a:pt x="53" y="4"/>
                    </a:lnTo>
                    <a:lnTo>
                      <a:pt x="53" y="4"/>
                    </a:lnTo>
                    <a:lnTo>
                      <a:pt x="57" y="0"/>
                    </a:lnTo>
                    <a:lnTo>
                      <a:pt x="53" y="0"/>
                    </a:lnTo>
                    <a:lnTo>
                      <a:pt x="36" y="0"/>
                    </a:lnTo>
                    <a:lnTo>
                      <a:pt x="16" y="8"/>
                    </a:lnTo>
                    <a:lnTo>
                      <a:pt x="4" y="20"/>
                    </a:lnTo>
                    <a:lnTo>
                      <a:pt x="4" y="20"/>
                    </a:lnTo>
                    <a:lnTo>
                      <a:pt x="0" y="24"/>
                    </a:lnTo>
                    <a:lnTo>
                      <a:pt x="4" y="24"/>
                    </a:lnTo>
                    <a:lnTo>
                      <a:pt x="12" y="24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45" name="Freeform 321"/>
              <p:cNvSpPr>
                <a:spLocks/>
              </p:cNvSpPr>
              <p:nvPr/>
            </p:nvSpPr>
            <p:spPr bwMode="auto">
              <a:xfrm>
                <a:off x="3484" y="788"/>
                <a:ext cx="45" cy="45"/>
              </a:xfrm>
              <a:custGeom>
                <a:avLst/>
                <a:gdLst/>
                <a:ahLst/>
                <a:cxnLst>
                  <a:cxn ang="0">
                    <a:pos x="33" y="4"/>
                  </a:cxn>
                  <a:cxn ang="0">
                    <a:pos x="33" y="4"/>
                  </a:cxn>
                  <a:cxn ang="0">
                    <a:pos x="20" y="17"/>
                  </a:cxn>
                  <a:cxn ang="0">
                    <a:pos x="8" y="29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5"/>
                  </a:cxn>
                  <a:cxn ang="0">
                    <a:pos x="4" y="45"/>
                  </a:cxn>
                  <a:cxn ang="0">
                    <a:pos x="16" y="37"/>
                  </a:cxn>
                  <a:cxn ang="0">
                    <a:pos x="33" y="21"/>
                  </a:cxn>
                  <a:cxn ang="0">
                    <a:pos x="45" y="9"/>
                  </a:cxn>
                  <a:cxn ang="0">
                    <a:pos x="45" y="9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3" y="4"/>
                  </a:cxn>
                  <a:cxn ang="0">
                    <a:pos x="33" y="4"/>
                  </a:cxn>
                </a:cxnLst>
                <a:rect l="0" t="0" r="r" b="b"/>
                <a:pathLst>
                  <a:path w="45" h="45">
                    <a:moveTo>
                      <a:pt x="33" y="4"/>
                    </a:moveTo>
                    <a:lnTo>
                      <a:pt x="33" y="4"/>
                    </a:lnTo>
                    <a:lnTo>
                      <a:pt x="20" y="17"/>
                    </a:lnTo>
                    <a:lnTo>
                      <a:pt x="8" y="29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5"/>
                    </a:lnTo>
                    <a:lnTo>
                      <a:pt x="4" y="45"/>
                    </a:lnTo>
                    <a:lnTo>
                      <a:pt x="16" y="37"/>
                    </a:lnTo>
                    <a:lnTo>
                      <a:pt x="33" y="21"/>
                    </a:lnTo>
                    <a:lnTo>
                      <a:pt x="45" y="9"/>
                    </a:lnTo>
                    <a:lnTo>
                      <a:pt x="45" y="9"/>
                    </a:lnTo>
                    <a:lnTo>
                      <a:pt x="45" y="0"/>
                    </a:lnTo>
                    <a:lnTo>
                      <a:pt x="41" y="0"/>
                    </a:lnTo>
                    <a:lnTo>
                      <a:pt x="33" y="4"/>
                    </a:lnTo>
                    <a:lnTo>
                      <a:pt x="33" y="4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46" name="Freeform 322"/>
              <p:cNvSpPr>
                <a:spLocks/>
              </p:cNvSpPr>
              <p:nvPr/>
            </p:nvSpPr>
            <p:spPr bwMode="auto">
              <a:xfrm>
                <a:off x="3509" y="792"/>
                <a:ext cx="61" cy="17"/>
              </a:xfrm>
              <a:custGeom>
                <a:avLst/>
                <a:gdLst/>
                <a:ahLst/>
                <a:cxnLst>
                  <a:cxn ang="0">
                    <a:pos x="12" y="13"/>
                  </a:cxn>
                  <a:cxn ang="0">
                    <a:pos x="12" y="13"/>
                  </a:cxn>
                  <a:cxn ang="0">
                    <a:pos x="32" y="17"/>
                  </a:cxn>
                  <a:cxn ang="0">
                    <a:pos x="49" y="17"/>
                  </a:cxn>
                  <a:cxn ang="0">
                    <a:pos x="61" y="13"/>
                  </a:cxn>
                  <a:cxn ang="0">
                    <a:pos x="61" y="13"/>
                  </a:cxn>
                  <a:cxn ang="0">
                    <a:pos x="61" y="13"/>
                  </a:cxn>
                  <a:cxn ang="0">
                    <a:pos x="61" y="9"/>
                  </a:cxn>
                  <a:cxn ang="0">
                    <a:pos x="44" y="5"/>
                  </a:cxn>
                  <a:cxn ang="0">
                    <a:pos x="20" y="0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0" y="9"/>
                  </a:cxn>
                  <a:cxn ang="0">
                    <a:pos x="4" y="13"/>
                  </a:cxn>
                  <a:cxn ang="0">
                    <a:pos x="12" y="13"/>
                  </a:cxn>
                  <a:cxn ang="0">
                    <a:pos x="12" y="13"/>
                  </a:cxn>
                </a:cxnLst>
                <a:rect l="0" t="0" r="r" b="b"/>
                <a:pathLst>
                  <a:path w="61" h="17">
                    <a:moveTo>
                      <a:pt x="12" y="13"/>
                    </a:moveTo>
                    <a:lnTo>
                      <a:pt x="12" y="13"/>
                    </a:lnTo>
                    <a:lnTo>
                      <a:pt x="32" y="17"/>
                    </a:lnTo>
                    <a:lnTo>
                      <a:pt x="49" y="17"/>
                    </a:lnTo>
                    <a:lnTo>
                      <a:pt x="61" y="13"/>
                    </a:lnTo>
                    <a:lnTo>
                      <a:pt x="61" y="13"/>
                    </a:lnTo>
                    <a:lnTo>
                      <a:pt x="61" y="13"/>
                    </a:lnTo>
                    <a:lnTo>
                      <a:pt x="61" y="9"/>
                    </a:lnTo>
                    <a:lnTo>
                      <a:pt x="44" y="5"/>
                    </a:lnTo>
                    <a:lnTo>
                      <a:pt x="20" y="0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4" y="13"/>
                    </a:lnTo>
                    <a:lnTo>
                      <a:pt x="12" y="13"/>
                    </a:lnTo>
                    <a:lnTo>
                      <a:pt x="12" y="1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47" name="Freeform 323"/>
              <p:cNvSpPr>
                <a:spLocks/>
              </p:cNvSpPr>
              <p:nvPr/>
            </p:nvSpPr>
            <p:spPr bwMode="auto">
              <a:xfrm>
                <a:off x="3406" y="690"/>
                <a:ext cx="66" cy="25"/>
              </a:xfrm>
              <a:custGeom>
                <a:avLst/>
                <a:gdLst/>
                <a:ahLst/>
                <a:cxnLst>
                  <a:cxn ang="0">
                    <a:pos x="49" y="25"/>
                  </a:cxn>
                  <a:cxn ang="0">
                    <a:pos x="49" y="25"/>
                  </a:cxn>
                  <a:cxn ang="0">
                    <a:pos x="33" y="17"/>
                  </a:cxn>
                  <a:cxn ang="0">
                    <a:pos x="17" y="13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0" y="0"/>
                  </a:cxn>
                  <a:cxn ang="0">
                    <a:pos x="5" y="0"/>
                  </a:cxn>
                  <a:cxn ang="0">
                    <a:pos x="21" y="4"/>
                  </a:cxn>
                  <a:cxn ang="0">
                    <a:pos x="41" y="8"/>
                  </a:cxn>
                  <a:cxn ang="0">
                    <a:pos x="58" y="17"/>
                  </a:cxn>
                  <a:cxn ang="0">
                    <a:pos x="58" y="17"/>
                  </a:cxn>
                  <a:cxn ang="0">
                    <a:pos x="66" y="25"/>
                  </a:cxn>
                  <a:cxn ang="0">
                    <a:pos x="62" y="25"/>
                  </a:cxn>
                  <a:cxn ang="0">
                    <a:pos x="49" y="25"/>
                  </a:cxn>
                  <a:cxn ang="0">
                    <a:pos x="49" y="25"/>
                  </a:cxn>
                </a:cxnLst>
                <a:rect l="0" t="0" r="r" b="b"/>
                <a:pathLst>
                  <a:path w="66" h="25">
                    <a:moveTo>
                      <a:pt x="49" y="25"/>
                    </a:moveTo>
                    <a:lnTo>
                      <a:pt x="49" y="25"/>
                    </a:lnTo>
                    <a:lnTo>
                      <a:pt x="33" y="17"/>
                    </a:lnTo>
                    <a:lnTo>
                      <a:pt x="17" y="13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21" y="4"/>
                    </a:lnTo>
                    <a:lnTo>
                      <a:pt x="41" y="8"/>
                    </a:lnTo>
                    <a:lnTo>
                      <a:pt x="58" y="17"/>
                    </a:lnTo>
                    <a:lnTo>
                      <a:pt x="58" y="17"/>
                    </a:lnTo>
                    <a:lnTo>
                      <a:pt x="66" y="25"/>
                    </a:lnTo>
                    <a:lnTo>
                      <a:pt x="62" y="25"/>
                    </a:lnTo>
                    <a:lnTo>
                      <a:pt x="49" y="25"/>
                    </a:lnTo>
                    <a:lnTo>
                      <a:pt x="49" y="25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48" name="Freeform 324"/>
              <p:cNvSpPr>
                <a:spLocks/>
              </p:cNvSpPr>
              <p:nvPr/>
            </p:nvSpPr>
            <p:spPr bwMode="auto">
              <a:xfrm>
                <a:off x="3357" y="368"/>
                <a:ext cx="54" cy="45"/>
              </a:xfrm>
              <a:custGeom>
                <a:avLst/>
                <a:gdLst/>
                <a:ahLst/>
                <a:cxnLst>
                  <a:cxn ang="0">
                    <a:pos x="13" y="8"/>
                  </a:cxn>
                  <a:cxn ang="0">
                    <a:pos x="13" y="8"/>
                  </a:cxn>
                  <a:cxn ang="0">
                    <a:pos x="29" y="20"/>
                  </a:cxn>
                  <a:cxn ang="0">
                    <a:pos x="41" y="28"/>
                  </a:cxn>
                  <a:cxn ang="0">
                    <a:pos x="54" y="40"/>
                  </a:cxn>
                  <a:cxn ang="0">
                    <a:pos x="54" y="40"/>
                  </a:cxn>
                  <a:cxn ang="0">
                    <a:pos x="54" y="45"/>
                  </a:cxn>
                  <a:cxn ang="0">
                    <a:pos x="49" y="45"/>
                  </a:cxn>
                  <a:cxn ang="0">
                    <a:pos x="33" y="36"/>
                  </a:cxn>
                  <a:cxn ang="0">
                    <a:pos x="17" y="24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0"/>
                  </a:cxn>
                  <a:cxn ang="0">
                    <a:pos x="5" y="0"/>
                  </a:cxn>
                  <a:cxn ang="0">
                    <a:pos x="13" y="8"/>
                  </a:cxn>
                  <a:cxn ang="0">
                    <a:pos x="13" y="8"/>
                  </a:cxn>
                </a:cxnLst>
                <a:rect l="0" t="0" r="r" b="b"/>
                <a:pathLst>
                  <a:path w="54" h="45">
                    <a:moveTo>
                      <a:pt x="13" y="8"/>
                    </a:moveTo>
                    <a:lnTo>
                      <a:pt x="13" y="8"/>
                    </a:lnTo>
                    <a:lnTo>
                      <a:pt x="29" y="20"/>
                    </a:lnTo>
                    <a:lnTo>
                      <a:pt x="41" y="28"/>
                    </a:lnTo>
                    <a:lnTo>
                      <a:pt x="54" y="40"/>
                    </a:lnTo>
                    <a:lnTo>
                      <a:pt x="54" y="40"/>
                    </a:lnTo>
                    <a:lnTo>
                      <a:pt x="54" y="45"/>
                    </a:lnTo>
                    <a:lnTo>
                      <a:pt x="49" y="45"/>
                    </a:lnTo>
                    <a:lnTo>
                      <a:pt x="33" y="36"/>
                    </a:lnTo>
                    <a:lnTo>
                      <a:pt x="17" y="2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3" y="8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49" name="Freeform 325"/>
              <p:cNvSpPr>
                <a:spLocks/>
              </p:cNvSpPr>
              <p:nvPr/>
            </p:nvSpPr>
            <p:spPr bwMode="auto">
              <a:xfrm>
                <a:off x="3357" y="625"/>
                <a:ext cx="62" cy="24"/>
              </a:xfrm>
              <a:custGeom>
                <a:avLst/>
                <a:gdLst/>
                <a:ahLst/>
                <a:cxnLst>
                  <a:cxn ang="0">
                    <a:pos x="49" y="20"/>
                  </a:cxn>
                  <a:cxn ang="0">
                    <a:pos x="49" y="20"/>
                  </a:cxn>
                  <a:cxn ang="0">
                    <a:pos x="29" y="16"/>
                  </a:cxn>
                  <a:cxn ang="0">
                    <a:pos x="17" y="12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0" y="0"/>
                  </a:cxn>
                  <a:cxn ang="0">
                    <a:pos x="5" y="0"/>
                  </a:cxn>
                  <a:cxn ang="0">
                    <a:pos x="21" y="0"/>
                  </a:cxn>
                  <a:cxn ang="0">
                    <a:pos x="41" y="8"/>
                  </a:cxn>
                  <a:cxn ang="0">
                    <a:pos x="58" y="16"/>
                  </a:cxn>
                  <a:cxn ang="0">
                    <a:pos x="58" y="16"/>
                  </a:cxn>
                  <a:cxn ang="0">
                    <a:pos x="62" y="24"/>
                  </a:cxn>
                  <a:cxn ang="0">
                    <a:pos x="58" y="24"/>
                  </a:cxn>
                  <a:cxn ang="0">
                    <a:pos x="49" y="20"/>
                  </a:cxn>
                  <a:cxn ang="0">
                    <a:pos x="49" y="20"/>
                  </a:cxn>
                </a:cxnLst>
                <a:rect l="0" t="0" r="r" b="b"/>
                <a:pathLst>
                  <a:path w="62" h="24">
                    <a:moveTo>
                      <a:pt x="49" y="20"/>
                    </a:moveTo>
                    <a:lnTo>
                      <a:pt x="49" y="20"/>
                    </a:lnTo>
                    <a:lnTo>
                      <a:pt x="29" y="16"/>
                    </a:lnTo>
                    <a:lnTo>
                      <a:pt x="17" y="12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21" y="0"/>
                    </a:lnTo>
                    <a:lnTo>
                      <a:pt x="41" y="8"/>
                    </a:lnTo>
                    <a:lnTo>
                      <a:pt x="58" y="16"/>
                    </a:lnTo>
                    <a:lnTo>
                      <a:pt x="58" y="16"/>
                    </a:lnTo>
                    <a:lnTo>
                      <a:pt x="62" y="24"/>
                    </a:lnTo>
                    <a:lnTo>
                      <a:pt x="58" y="24"/>
                    </a:lnTo>
                    <a:lnTo>
                      <a:pt x="49" y="20"/>
                    </a:lnTo>
                    <a:lnTo>
                      <a:pt x="49" y="20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50" name="Freeform 326"/>
              <p:cNvSpPr>
                <a:spLocks/>
              </p:cNvSpPr>
              <p:nvPr/>
            </p:nvSpPr>
            <p:spPr bwMode="auto">
              <a:xfrm>
                <a:off x="3411" y="592"/>
                <a:ext cx="16" cy="70"/>
              </a:xfrm>
              <a:custGeom>
                <a:avLst/>
                <a:gdLst/>
                <a:ahLst/>
                <a:cxnLst>
                  <a:cxn ang="0">
                    <a:pos x="8" y="13"/>
                  </a:cxn>
                  <a:cxn ang="0">
                    <a:pos x="8" y="13"/>
                  </a:cxn>
                  <a:cxn ang="0">
                    <a:pos x="12" y="33"/>
                  </a:cxn>
                  <a:cxn ang="0">
                    <a:pos x="16" y="53"/>
                  </a:cxn>
                  <a:cxn ang="0">
                    <a:pos x="16" y="66"/>
                  </a:cxn>
                  <a:cxn ang="0">
                    <a:pos x="16" y="66"/>
                  </a:cxn>
                  <a:cxn ang="0">
                    <a:pos x="12" y="70"/>
                  </a:cxn>
                  <a:cxn ang="0">
                    <a:pos x="12" y="66"/>
                  </a:cxn>
                  <a:cxn ang="0">
                    <a:pos x="4" y="49"/>
                  </a:cxn>
                  <a:cxn ang="0">
                    <a:pos x="0" y="25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4" y="0"/>
                  </a:cxn>
                  <a:cxn ang="0">
                    <a:pos x="8" y="4"/>
                  </a:cxn>
                  <a:cxn ang="0">
                    <a:pos x="8" y="13"/>
                  </a:cxn>
                  <a:cxn ang="0">
                    <a:pos x="8" y="13"/>
                  </a:cxn>
                </a:cxnLst>
                <a:rect l="0" t="0" r="r" b="b"/>
                <a:pathLst>
                  <a:path w="16" h="70">
                    <a:moveTo>
                      <a:pt x="8" y="13"/>
                    </a:moveTo>
                    <a:lnTo>
                      <a:pt x="8" y="13"/>
                    </a:lnTo>
                    <a:lnTo>
                      <a:pt x="12" y="33"/>
                    </a:lnTo>
                    <a:lnTo>
                      <a:pt x="16" y="53"/>
                    </a:lnTo>
                    <a:lnTo>
                      <a:pt x="16" y="66"/>
                    </a:lnTo>
                    <a:lnTo>
                      <a:pt x="16" y="66"/>
                    </a:lnTo>
                    <a:lnTo>
                      <a:pt x="12" y="70"/>
                    </a:lnTo>
                    <a:lnTo>
                      <a:pt x="12" y="66"/>
                    </a:lnTo>
                    <a:lnTo>
                      <a:pt x="4" y="49"/>
                    </a:lnTo>
                    <a:lnTo>
                      <a:pt x="0" y="25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4" y="0"/>
                    </a:lnTo>
                    <a:lnTo>
                      <a:pt x="8" y="4"/>
                    </a:lnTo>
                    <a:lnTo>
                      <a:pt x="8" y="13"/>
                    </a:lnTo>
                    <a:lnTo>
                      <a:pt x="8" y="1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51" name="Freeform 327"/>
              <p:cNvSpPr>
                <a:spLocks/>
              </p:cNvSpPr>
              <p:nvPr/>
            </p:nvSpPr>
            <p:spPr bwMode="auto">
              <a:xfrm>
                <a:off x="3357" y="613"/>
                <a:ext cx="66" cy="16"/>
              </a:xfrm>
              <a:custGeom>
                <a:avLst/>
                <a:gdLst/>
                <a:ahLst/>
                <a:cxnLst>
                  <a:cxn ang="0">
                    <a:pos x="54" y="12"/>
                  </a:cxn>
                  <a:cxn ang="0">
                    <a:pos x="54" y="12"/>
                  </a:cxn>
                  <a:cxn ang="0">
                    <a:pos x="33" y="16"/>
                  </a:cxn>
                  <a:cxn ang="0">
                    <a:pos x="17" y="16"/>
                  </a:cxn>
                  <a:cxn ang="0">
                    <a:pos x="5" y="16"/>
                  </a:cxn>
                  <a:cxn ang="0">
                    <a:pos x="5" y="16"/>
                  </a:cxn>
                  <a:cxn ang="0">
                    <a:pos x="0" y="12"/>
                  </a:cxn>
                  <a:cxn ang="0">
                    <a:pos x="5" y="12"/>
                  </a:cxn>
                  <a:cxn ang="0">
                    <a:pos x="21" y="4"/>
                  </a:cxn>
                  <a:cxn ang="0">
                    <a:pos x="41" y="0"/>
                  </a:cxn>
                  <a:cxn ang="0">
                    <a:pos x="58" y="0"/>
                  </a:cxn>
                  <a:cxn ang="0">
                    <a:pos x="58" y="0"/>
                  </a:cxn>
                  <a:cxn ang="0">
                    <a:pos x="66" y="4"/>
                  </a:cxn>
                  <a:cxn ang="0">
                    <a:pos x="62" y="8"/>
                  </a:cxn>
                  <a:cxn ang="0">
                    <a:pos x="54" y="12"/>
                  </a:cxn>
                  <a:cxn ang="0">
                    <a:pos x="54" y="12"/>
                  </a:cxn>
                </a:cxnLst>
                <a:rect l="0" t="0" r="r" b="b"/>
                <a:pathLst>
                  <a:path w="66" h="16">
                    <a:moveTo>
                      <a:pt x="54" y="12"/>
                    </a:moveTo>
                    <a:lnTo>
                      <a:pt x="54" y="12"/>
                    </a:lnTo>
                    <a:lnTo>
                      <a:pt x="33" y="16"/>
                    </a:lnTo>
                    <a:lnTo>
                      <a:pt x="17" y="16"/>
                    </a:lnTo>
                    <a:lnTo>
                      <a:pt x="5" y="16"/>
                    </a:lnTo>
                    <a:lnTo>
                      <a:pt x="5" y="16"/>
                    </a:lnTo>
                    <a:lnTo>
                      <a:pt x="0" y="12"/>
                    </a:lnTo>
                    <a:lnTo>
                      <a:pt x="5" y="12"/>
                    </a:lnTo>
                    <a:lnTo>
                      <a:pt x="21" y="4"/>
                    </a:lnTo>
                    <a:lnTo>
                      <a:pt x="41" y="0"/>
                    </a:lnTo>
                    <a:lnTo>
                      <a:pt x="58" y="0"/>
                    </a:lnTo>
                    <a:lnTo>
                      <a:pt x="58" y="0"/>
                    </a:lnTo>
                    <a:lnTo>
                      <a:pt x="66" y="4"/>
                    </a:lnTo>
                    <a:lnTo>
                      <a:pt x="62" y="8"/>
                    </a:lnTo>
                    <a:lnTo>
                      <a:pt x="54" y="12"/>
                    </a:lnTo>
                    <a:lnTo>
                      <a:pt x="54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52" name="Freeform 328"/>
              <p:cNvSpPr>
                <a:spLocks/>
              </p:cNvSpPr>
              <p:nvPr/>
            </p:nvSpPr>
            <p:spPr bwMode="auto">
              <a:xfrm>
                <a:off x="3398" y="633"/>
                <a:ext cx="41" cy="61"/>
              </a:xfrm>
              <a:custGeom>
                <a:avLst/>
                <a:gdLst/>
                <a:ahLst/>
                <a:cxnLst>
                  <a:cxn ang="0">
                    <a:pos x="8" y="12"/>
                  </a:cxn>
                  <a:cxn ang="0">
                    <a:pos x="8" y="12"/>
                  </a:cxn>
                  <a:cxn ang="0">
                    <a:pos x="25" y="29"/>
                  </a:cxn>
                  <a:cxn ang="0">
                    <a:pos x="33" y="41"/>
                  </a:cxn>
                  <a:cxn ang="0">
                    <a:pos x="41" y="57"/>
                  </a:cxn>
                  <a:cxn ang="0">
                    <a:pos x="41" y="57"/>
                  </a:cxn>
                  <a:cxn ang="0">
                    <a:pos x="41" y="61"/>
                  </a:cxn>
                  <a:cxn ang="0">
                    <a:pos x="37" y="57"/>
                  </a:cxn>
                  <a:cxn ang="0">
                    <a:pos x="25" y="45"/>
                  </a:cxn>
                  <a:cxn ang="0">
                    <a:pos x="8" y="25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8" y="12"/>
                  </a:cxn>
                  <a:cxn ang="0">
                    <a:pos x="8" y="12"/>
                  </a:cxn>
                </a:cxnLst>
                <a:rect l="0" t="0" r="r" b="b"/>
                <a:pathLst>
                  <a:path w="41" h="61">
                    <a:moveTo>
                      <a:pt x="8" y="12"/>
                    </a:moveTo>
                    <a:lnTo>
                      <a:pt x="8" y="12"/>
                    </a:lnTo>
                    <a:lnTo>
                      <a:pt x="25" y="29"/>
                    </a:lnTo>
                    <a:lnTo>
                      <a:pt x="33" y="41"/>
                    </a:lnTo>
                    <a:lnTo>
                      <a:pt x="41" y="57"/>
                    </a:lnTo>
                    <a:lnTo>
                      <a:pt x="41" y="57"/>
                    </a:lnTo>
                    <a:lnTo>
                      <a:pt x="41" y="61"/>
                    </a:lnTo>
                    <a:lnTo>
                      <a:pt x="37" y="57"/>
                    </a:lnTo>
                    <a:lnTo>
                      <a:pt x="25" y="45"/>
                    </a:lnTo>
                    <a:lnTo>
                      <a:pt x="8" y="25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8" y="12"/>
                    </a:lnTo>
                    <a:lnTo>
                      <a:pt x="8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53" name="Freeform 329"/>
              <p:cNvSpPr>
                <a:spLocks/>
              </p:cNvSpPr>
              <p:nvPr/>
            </p:nvSpPr>
            <p:spPr bwMode="auto">
              <a:xfrm>
                <a:off x="3492" y="735"/>
                <a:ext cx="17" cy="70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53"/>
                  </a:cxn>
                  <a:cxn ang="0">
                    <a:pos x="4" y="33"/>
                  </a:cxn>
                  <a:cxn ang="0">
                    <a:pos x="4" y="17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12" y="0"/>
                  </a:cxn>
                  <a:cxn ang="0">
                    <a:pos x="12" y="4"/>
                  </a:cxn>
                  <a:cxn ang="0">
                    <a:pos x="17" y="25"/>
                  </a:cxn>
                  <a:cxn ang="0">
                    <a:pos x="12" y="49"/>
                  </a:cxn>
                  <a:cxn ang="0">
                    <a:pos x="8" y="66"/>
                  </a:cxn>
                  <a:cxn ang="0">
                    <a:pos x="8" y="66"/>
                  </a:cxn>
                  <a:cxn ang="0">
                    <a:pos x="4" y="70"/>
                  </a:cxn>
                  <a:cxn ang="0">
                    <a:pos x="0" y="66"/>
                  </a:cxn>
                  <a:cxn ang="0">
                    <a:pos x="0" y="53"/>
                  </a:cxn>
                  <a:cxn ang="0">
                    <a:pos x="0" y="53"/>
                  </a:cxn>
                </a:cxnLst>
                <a:rect l="0" t="0" r="r" b="b"/>
                <a:pathLst>
                  <a:path w="17" h="70">
                    <a:moveTo>
                      <a:pt x="0" y="53"/>
                    </a:moveTo>
                    <a:lnTo>
                      <a:pt x="0" y="53"/>
                    </a:lnTo>
                    <a:lnTo>
                      <a:pt x="4" y="33"/>
                    </a:lnTo>
                    <a:lnTo>
                      <a:pt x="4" y="17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12" y="0"/>
                    </a:lnTo>
                    <a:lnTo>
                      <a:pt x="12" y="4"/>
                    </a:lnTo>
                    <a:lnTo>
                      <a:pt x="17" y="25"/>
                    </a:lnTo>
                    <a:lnTo>
                      <a:pt x="12" y="49"/>
                    </a:lnTo>
                    <a:lnTo>
                      <a:pt x="8" y="66"/>
                    </a:lnTo>
                    <a:lnTo>
                      <a:pt x="8" y="66"/>
                    </a:lnTo>
                    <a:lnTo>
                      <a:pt x="4" y="70"/>
                    </a:lnTo>
                    <a:lnTo>
                      <a:pt x="0" y="66"/>
                    </a:lnTo>
                    <a:lnTo>
                      <a:pt x="0" y="53"/>
                    </a:lnTo>
                    <a:lnTo>
                      <a:pt x="0" y="5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54" name="Freeform 330"/>
              <p:cNvSpPr>
                <a:spLocks/>
              </p:cNvSpPr>
              <p:nvPr/>
            </p:nvSpPr>
            <p:spPr bwMode="auto">
              <a:xfrm>
                <a:off x="3484" y="723"/>
                <a:ext cx="16" cy="69"/>
              </a:xfrm>
              <a:custGeom>
                <a:avLst/>
                <a:gdLst/>
                <a:ahLst/>
                <a:cxnLst>
                  <a:cxn ang="0">
                    <a:pos x="8" y="16"/>
                  </a:cxn>
                  <a:cxn ang="0">
                    <a:pos x="8" y="16"/>
                  </a:cxn>
                  <a:cxn ang="0">
                    <a:pos x="12" y="37"/>
                  </a:cxn>
                  <a:cxn ang="0">
                    <a:pos x="16" y="53"/>
                  </a:cxn>
                  <a:cxn ang="0">
                    <a:pos x="16" y="69"/>
                  </a:cxn>
                  <a:cxn ang="0">
                    <a:pos x="16" y="69"/>
                  </a:cxn>
                  <a:cxn ang="0">
                    <a:pos x="16" y="69"/>
                  </a:cxn>
                  <a:cxn ang="0">
                    <a:pos x="12" y="69"/>
                  </a:cxn>
                  <a:cxn ang="0">
                    <a:pos x="4" y="49"/>
                  </a:cxn>
                  <a:cxn ang="0">
                    <a:pos x="0" y="29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8" y="16"/>
                  </a:cxn>
                  <a:cxn ang="0">
                    <a:pos x="8" y="16"/>
                  </a:cxn>
                </a:cxnLst>
                <a:rect l="0" t="0" r="r" b="b"/>
                <a:pathLst>
                  <a:path w="16" h="69">
                    <a:moveTo>
                      <a:pt x="8" y="16"/>
                    </a:moveTo>
                    <a:lnTo>
                      <a:pt x="8" y="16"/>
                    </a:lnTo>
                    <a:lnTo>
                      <a:pt x="12" y="37"/>
                    </a:lnTo>
                    <a:lnTo>
                      <a:pt x="16" y="53"/>
                    </a:lnTo>
                    <a:lnTo>
                      <a:pt x="16" y="69"/>
                    </a:lnTo>
                    <a:lnTo>
                      <a:pt x="16" y="69"/>
                    </a:lnTo>
                    <a:lnTo>
                      <a:pt x="16" y="69"/>
                    </a:lnTo>
                    <a:lnTo>
                      <a:pt x="12" y="69"/>
                    </a:lnTo>
                    <a:lnTo>
                      <a:pt x="4" y="49"/>
                    </a:lnTo>
                    <a:lnTo>
                      <a:pt x="0" y="29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8" y="16"/>
                    </a:lnTo>
                    <a:lnTo>
                      <a:pt x="8" y="16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55" name="Freeform 331"/>
              <p:cNvSpPr>
                <a:spLocks/>
              </p:cNvSpPr>
              <p:nvPr/>
            </p:nvSpPr>
            <p:spPr bwMode="auto">
              <a:xfrm>
                <a:off x="3537" y="797"/>
                <a:ext cx="12" cy="69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53"/>
                  </a:cxn>
                  <a:cxn ang="0">
                    <a:pos x="0" y="32"/>
                  </a:cxn>
                  <a:cxn ang="0">
                    <a:pos x="4" y="16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12" y="0"/>
                  </a:cxn>
                  <a:cxn ang="0">
                    <a:pos x="12" y="4"/>
                  </a:cxn>
                  <a:cxn ang="0">
                    <a:pos x="12" y="24"/>
                  </a:cxn>
                  <a:cxn ang="0">
                    <a:pos x="12" y="49"/>
                  </a:cxn>
                  <a:cxn ang="0">
                    <a:pos x="8" y="65"/>
                  </a:cxn>
                  <a:cxn ang="0">
                    <a:pos x="8" y="65"/>
                  </a:cxn>
                  <a:cxn ang="0">
                    <a:pos x="4" y="69"/>
                  </a:cxn>
                  <a:cxn ang="0">
                    <a:pos x="0" y="65"/>
                  </a:cxn>
                  <a:cxn ang="0">
                    <a:pos x="0" y="53"/>
                  </a:cxn>
                  <a:cxn ang="0">
                    <a:pos x="0" y="53"/>
                  </a:cxn>
                </a:cxnLst>
                <a:rect l="0" t="0" r="r" b="b"/>
                <a:pathLst>
                  <a:path w="12" h="69">
                    <a:moveTo>
                      <a:pt x="0" y="53"/>
                    </a:moveTo>
                    <a:lnTo>
                      <a:pt x="0" y="53"/>
                    </a:lnTo>
                    <a:lnTo>
                      <a:pt x="0" y="32"/>
                    </a:lnTo>
                    <a:lnTo>
                      <a:pt x="4" y="16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12" y="0"/>
                    </a:lnTo>
                    <a:lnTo>
                      <a:pt x="12" y="4"/>
                    </a:lnTo>
                    <a:lnTo>
                      <a:pt x="12" y="24"/>
                    </a:lnTo>
                    <a:lnTo>
                      <a:pt x="12" y="49"/>
                    </a:lnTo>
                    <a:lnTo>
                      <a:pt x="8" y="65"/>
                    </a:lnTo>
                    <a:lnTo>
                      <a:pt x="8" y="65"/>
                    </a:lnTo>
                    <a:lnTo>
                      <a:pt x="4" y="69"/>
                    </a:lnTo>
                    <a:lnTo>
                      <a:pt x="0" y="65"/>
                    </a:lnTo>
                    <a:lnTo>
                      <a:pt x="0" y="53"/>
                    </a:lnTo>
                    <a:lnTo>
                      <a:pt x="0" y="5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56" name="Freeform 332"/>
              <p:cNvSpPr>
                <a:spLocks/>
              </p:cNvSpPr>
              <p:nvPr/>
            </p:nvSpPr>
            <p:spPr bwMode="auto">
              <a:xfrm>
                <a:off x="3460" y="731"/>
                <a:ext cx="40" cy="61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24" y="29"/>
                  </a:cxn>
                  <a:cxn ang="0">
                    <a:pos x="32" y="45"/>
                  </a:cxn>
                  <a:cxn ang="0">
                    <a:pos x="40" y="57"/>
                  </a:cxn>
                  <a:cxn ang="0">
                    <a:pos x="40" y="57"/>
                  </a:cxn>
                  <a:cxn ang="0">
                    <a:pos x="40" y="61"/>
                  </a:cxn>
                  <a:cxn ang="0">
                    <a:pos x="36" y="61"/>
                  </a:cxn>
                  <a:cxn ang="0">
                    <a:pos x="24" y="45"/>
                  </a:cxn>
                  <a:cxn ang="0">
                    <a:pos x="8" y="29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40" h="61">
                    <a:moveTo>
                      <a:pt x="12" y="12"/>
                    </a:moveTo>
                    <a:lnTo>
                      <a:pt x="12" y="12"/>
                    </a:lnTo>
                    <a:lnTo>
                      <a:pt x="24" y="29"/>
                    </a:lnTo>
                    <a:lnTo>
                      <a:pt x="32" y="45"/>
                    </a:lnTo>
                    <a:lnTo>
                      <a:pt x="40" y="57"/>
                    </a:lnTo>
                    <a:lnTo>
                      <a:pt x="40" y="57"/>
                    </a:lnTo>
                    <a:lnTo>
                      <a:pt x="40" y="61"/>
                    </a:lnTo>
                    <a:lnTo>
                      <a:pt x="36" y="61"/>
                    </a:lnTo>
                    <a:lnTo>
                      <a:pt x="24" y="45"/>
                    </a:lnTo>
                    <a:lnTo>
                      <a:pt x="8" y="29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57" name="Freeform 333"/>
              <p:cNvSpPr>
                <a:spLocks/>
              </p:cNvSpPr>
              <p:nvPr/>
            </p:nvSpPr>
            <p:spPr bwMode="auto">
              <a:xfrm>
                <a:off x="3545" y="792"/>
                <a:ext cx="21" cy="66"/>
              </a:xfrm>
              <a:custGeom>
                <a:avLst/>
                <a:gdLst/>
                <a:ahLst/>
                <a:cxnLst>
                  <a:cxn ang="0">
                    <a:pos x="13" y="54"/>
                  </a:cxn>
                  <a:cxn ang="0">
                    <a:pos x="13" y="54"/>
                  </a:cxn>
                  <a:cxn ang="0">
                    <a:pos x="4" y="33"/>
                  </a:cxn>
                  <a:cxn ang="0">
                    <a:pos x="0" y="17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3" y="17"/>
                  </a:cxn>
                  <a:cxn ang="0">
                    <a:pos x="21" y="41"/>
                  </a:cxn>
                  <a:cxn ang="0">
                    <a:pos x="21" y="62"/>
                  </a:cxn>
                  <a:cxn ang="0">
                    <a:pos x="21" y="62"/>
                  </a:cxn>
                  <a:cxn ang="0">
                    <a:pos x="21" y="66"/>
                  </a:cxn>
                  <a:cxn ang="0">
                    <a:pos x="17" y="62"/>
                  </a:cxn>
                  <a:cxn ang="0">
                    <a:pos x="13" y="54"/>
                  </a:cxn>
                  <a:cxn ang="0">
                    <a:pos x="13" y="54"/>
                  </a:cxn>
                </a:cxnLst>
                <a:rect l="0" t="0" r="r" b="b"/>
                <a:pathLst>
                  <a:path w="21" h="66">
                    <a:moveTo>
                      <a:pt x="13" y="54"/>
                    </a:moveTo>
                    <a:lnTo>
                      <a:pt x="13" y="54"/>
                    </a:lnTo>
                    <a:lnTo>
                      <a:pt x="4" y="33"/>
                    </a:lnTo>
                    <a:lnTo>
                      <a:pt x="0" y="17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3" y="17"/>
                    </a:lnTo>
                    <a:lnTo>
                      <a:pt x="21" y="41"/>
                    </a:lnTo>
                    <a:lnTo>
                      <a:pt x="21" y="62"/>
                    </a:lnTo>
                    <a:lnTo>
                      <a:pt x="21" y="62"/>
                    </a:lnTo>
                    <a:lnTo>
                      <a:pt x="21" y="66"/>
                    </a:lnTo>
                    <a:lnTo>
                      <a:pt x="17" y="62"/>
                    </a:lnTo>
                    <a:lnTo>
                      <a:pt x="13" y="54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58" name="Freeform 334"/>
              <p:cNvSpPr>
                <a:spLocks/>
              </p:cNvSpPr>
              <p:nvPr/>
            </p:nvSpPr>
            <p:spPr bwMode="auto">
              <a:xfrm>
                <a:off x="3435" y="613"/>
                <a:ext cx="12" cy="6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53"/>
                  </a:cxn>
                  <a:cxn ang="0">
                    <a:pos x="0" y="32"/>
                  </a:cxn>
                  <a:cxn ang="0">
                    <a:pos x="0" y="16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12" y="4"/>
                  </a:cxn>
                  <a:cxn ang="0">
                    <a:pos x="12" y="20"/>
                  </a:cxn>
                  <a:cxn ang="0">
                    <a:pos x="8" y="45"/>
                  </a:cxn>
                  <a:cxn ang="0">
                    <a:pos x="4" y="61"/>
                  </a:cxn>
                  <a:cxn ang="0">
                    <a:pos x="4" y="61"/>
                  </a:cxn>
                  <a:cxn ang="0">
                    <a:pos x="0" y="65"/>
                  </a:cxn>
                  <a:cxn ang="0">
                    <a:pos x="0" y="61"/>
                  </a:cxn>
                  <a:cxn ang="0">
                    <a:pos x="0" y="53"/>
                  </a:cxn>
                  <a:cxn ang="0">
                    <a:pos x="0" y="53"/>
                  </a:cxn>
                </a:cxnLst>
                <a:rect l="0" t="0" r="r" b="b"/>
                <a:pathLst>
                  <a:path w="12" h="65">
                    <a:moveTo>
                      <a:pt x="0" y="53"/>
                    </a:moveTo>
                    <a:lnTo>
                      <a:pt x="0" y="53"/>
                    </a:lnTo>
                    <a:lnTo>
                      <a:pt x="0" y="32"/>
                    </a:lnTo>
                    <a:lnTo>
                      <a:pt x="0" y="16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12" y="4"/>
                    </a:lnTo>
                    <a:lnTo>
                      <a:pt x="12" y="20"/>
                    </a:lnTo>
                    <a:lnTo>
                      <a:pt x="8" y="45"/>
                    </a:lnTo>
                    <a:lnTo>
                      <a:pt x="4" y="61"/>
                    </a:lnTo>
                    <a:lnTo>
                      <a:pt x="4" y="61"/>
                    </a:lnTo>
                    <a:lnTo>
                      <a:pt x="0" y="65"/>
                    </a:lnTo>
                    <a:lnTo>
                      <a:pt x="0" y="61"/>
                    </a:lnTo>
                    <a:lnTo>
                      <a:pt x="0" y="53"/>
                    </a:lnTo>
                    <a:lnTo>
                      <a:pt x="0" y="5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59" name="Freeform 335"/>
              <p:cNvSpPr>
                <a:spLocks/>
              </p:cNvSpPr>
              <p:nvPr/>
            </p:nvSpPr>
            <p:spPr bwMode="auto">
              <a:xfrm>
                <a:off x="3431" y="547"/>
                <a:ext cx="29" cy="58"/>
              </a:xfrm>
              <a:custGeom>
                <a:avLst/>
                <a:gdLst/>
                <a:ahLst/>
                <a:cxnLst>
                  <a:cxn ang="0">
                    <a:pos x="24" y="17"/>
                  </a:cxn>
                  <a:cxn ang="0">
                    <a:pos x="24" y="17"/>
                  </a:cxn>
                  <a:cxn ang="0">
                    <a:pos x="16" y="33"/>
                  </a:cxn>
                  <a:cxn ang="0">
                    <a:pos x="12" y="45"/>
                  </a:cxn>
                  <a:cxn ang="0">
                    <a:pos x="4" y="58"/>
                  </a:cxn>
                  <a:cxn ang="0">
                    <a:pos x="4" y="58"/>
                  </a:cxn>
                  <a:cxn ang="0">
                    <a:pos x="0" y="58"/>
                  </a:cxn>
                  <a:cxn ang="0">
                    <a:pos x="0" y="53"/>
                  </a:cxn>
                  <a:cxn ang="0">
                    <a:pos x="4" y="37"/>
                  </a:cxn>
                  <a:cxn ang="0">
                    <a:pos x="12" y="17"/>
                  </a:cxn>
                  <a:cxn ang="0">
                    <a:pos x="24" y="4"/>
                  </a:cxn>
                  <a:cxn ang="0">
                    <a:pos x="24" y="4"/>
                  </a:cxn>
                  <a:cxn ang="0">
                    <a:pos x="29" y="0"/>
                  </a:cxn>
                  <a:cxn ang="0">
                    <a:pos x="29" y="4"/>
                  </a:cxn>
                  <a:cxn ang="0">
                    <a:pos x="24" y="17"/>
                  </a:cxn>
                  <a:cxn ang="0">
                    <a:pos x="24" y="17"/>
                  </a:cxn>
                </a:cxnLst>
                <a:rect l="0" t="0" r="r" b="b"/>
                <a:pathLst>
                  <a:path w="29" h="58">
                    <a:moveTo>
                      <a:pt x="24" y="17"/>
                    </a:moveTo>
                    <a:lnTo>
                      <a:pt x="24" y="17"/>
                    </a:lnTo>
                    <a:lnTo>
                      <a:pt x="16" y="33"/>
                    </a:lnTo>
                    <a:lnTo>
                      <a:pt x="12" y="45"/>
                    </a:lnTo>
                    <a:lnTo>
                      <a:pt x="4" y="58"/>
                    </a:lnTo>
                    <a:lnTo>
                      <a:pt x="4" y="58"/>
                    </a:lnTo>
                    <a:lnTo>
                      <a:pt x="0" y="58"/>
                    </a:lnTo>
                    <a:lnTo>
                      <a:pt x="0" y="53"/>
                    </a:lnTo>
                    <a:lnTo>
                      <a:pt x="4" y="37"/>
                    </a:lnTo>
                    <a:lnTo>
                      <a:pt x="12" y="17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9" y="0"/>
                    </a:lnTo>
                    <a:lnTo>
                      <a:pt x="29" y="4"/>
                    </a:lnTo>
                    <a:lnTo>
                      <a:pt x="24" y="17"/>
                    </a:lnTo>
                    <a:lnTo>
                      <a:pt x="24" y="17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60" name="Freeform 336"/>
              <p:cNvSpPr>
                <a:spLocks/>
              </p:cNvSpPr>
              <p:nvPr/>
            </p:nvSpPr>
            <p:spPr bwMode="auto">
              <a:xfrm>
                <a:off x="3455" y="658"/>
                <a:ext cx="17" cy="69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53"/>
                  </a:cxn>
                  <a:cxn ang="0">
                    <a:pos x="5" y="32"/>
                  </a:cxn>
                  <a:cxn ang="0">
                    <a:pos x="5" y="16"/>
                  </a:cxn>
                  <a:cxn ang="0">
                    <a:pos x="9" y="4"/>
                  </a:cxn>
                  <a:cxn ang="0">
                    <a:pos x="9" y="4"/>
                  </a:cxn>
                  <a:cxn ang="0">
                    <a:pos x="13" y="0"/>
                  </a:cxn>
                  <a:cxn ang="0">
                    <a:pos x="13" y="4"/>
                  </a:cxn>
                  <a:cxn ang="0">
                    <a:pos x="17" y="24"/>
                  </a:cxn>
                  <a:cxn ang="0">
                    <a:pos x="13" y="49"/>
                  </a:cxn>
                  <a:cxn ang="0">
                    <a:pos x="9" y="65"/>
                  </a:cxn>
                  <a:cxn ang="0">
                    <a:pos x="9" y="65"/>
                  </a:cxn>
                  <a:cxn ang="0">
                    <a:pos x="5" y="69"/>
                  </a:cxn>
                  <a:cxn ang="0">
                    <a:pos x="0" y="65"/>
                  </a:cxn>
                  <a:cxn ang="0">
                    <a:pos x="0" y="53"/>
                  </a:cxn>
                  <a:cxn ang="0">
                    <a:pos x="0" y="53"/>
                  </a:cxn>
                </a:cxnLst>
                <a:rect l="0" t="0" r="r" b="b"/>
                <a:pathLst>
                  <a:path w="17" h="69">
                    <a:moveTo>
                      <a:pt x="0" y="53"/>
                    </a:moveTo>
                    <a:lnTo>
                      <a:pt x="0" y="53"/>
                    </a:lnTo>
                    <a:lnTo>
                      <a:pt x="5" y="32"/>
                    </a:lnTo>
                    <a:lnTo>
                      <a:pt x="5" y="16"/>
                    </a:lnTo>
                    <a:lnTo>
                      <a:pt x="9" y="4"/>
                    </a:lnTo>
                    <a:lnTo>
                      <a:pt x="9" y="4"/>
                    </a:lnTo>
                    <a:lnTo>
                      <a:pt x="13" y="0"/>
                    </a:lnTo>
                    <a:lnTo>
                      <a:pt x="13" y="4"/>
                    </a:lnTo>
                    <a:lnTo>
                      <a:pt x="17" y="24"/>
                    </a:lnTo>
                    <a:lnTo>
                      <a:pt x="13" y="49"/>
                    </a:lnTo>
                    <a:lnTo>
                      <a:pt x="9" y="65"/>
                    </a:lnTo>
                    <a:lnTo>
                      <a:pt x="9" y="65"/>
                    </a:lnTo>
                    <a:lnTo>
                      <a:pt x="5" y="69"/>
                    </a:lnTo>
                    <a:lnTo>
                      <a:pt x="0" y="65"/>
                    </a:lnTo>
                    <a:lnTo>
                      <a:pt x="0" y="53"/>
                    </a:lnTo>
                    <a:lnTo>
                      <a:pt x="0" y="5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61" name="Freeform 337"/>
              <p:cNvSpPr>
                <a:spLocks/>
              </p:cNvSpPr>
              <p:nvPr/>
            </p:nvSpPr>
            <p:spPr bwMode="auto">
              <a:xfrm>
                <a:off x="3451" y="596"/>
                <a:ext cx="33" cy="53"/>
              </a:xfrm>
              <a:custGeom>
                <a:avLst/>
                <a:gdLst/>
                <a:ahLst/>
                <a:cxnLst>
                  <a:cxn ang="0">
                    <a:pos x="29" y="13"/>
                  </a:cxn>
                  <a:cxn ang="0">
                    <a:pos x="29" y="13"/>
                  </a:cxn>
                  <a:cxn ang="0">
                    <a:pos x="21" y="29"/>
                  </a:cxn>
                  <a:cxn ang="0">
                    <a:pos x="13" y="45"/>
                  </a:cxn>
                  <a:cxn ang="0">
                    <a:pos x="4" y="53"/>
                  </a:cxn>
                  <a:cxn ang="0">
                    <a:pos x="4" y="53"/>
                  </a:cxn>
                  <a:cxn ang="0">
                    <a:pos x="4" y="53"/>
                  </a:cxn>
                  <a:cxn ang="0">
                    <a:pos x="0" y="53"/>
                  </a:cxn>
                  <a:cxn ang="0">
                    <a:pos x="9" y="33"/>
                  </a:cxn>
                  <a:cxn ang="0">
                    <a:pos x="17" y="13"/>
                  </a:cxn>
                  <a:cxn ang="0">
                    <a:pos x="25" y="0"/>
                  </a:cxn>
                  <a:cxn ang="0">
                    <a:pos x="25" y="0"/>
                  </a:cxn>
                  <a:cxn ang="0">
                    <a:pos x="33" y="0"/>
                  </a:cxn>
                  <a:cxn ang="0">
                    <a:pos x="33" y="4"/>
                  </a:cxn>
                  <a:cxn ang="0">
                    <a:pos x="29" y="13"/>
                  </a:cxn>
                  <a:cxn ang="0">
                    <a:pos x="29" y="13"/>
                  </a:cxn>
                </a:cxnLst>
                <a:rect l="0" t="0" r="r" b="b"/>
                <a:pathLst>
                  <a:path w="33" h="53">
                    <a:moveTo>
                      <a:pt x="29" y="13"/>
                    </a:moveTo>
                    <a:lnTo>
                      <a:pt x="29" y="13"/>
                    </a:lnTo>
                    <a:lnTo>
                      <a:pt x="21" y="29"/>
                    </a:lnTo>
                    <a:lnTo>
                      <a:pt x="13" y="45"/>
                    </a:lnTo>
                    <a:lnTo>
                      <a:pt x="4" y="53"/>
                    </a:lnTo>
                    <a:lnTo>
                      <a:pt x="4" y="53"/>
                    </a:lnTo>
                    <a:lnTo>
                      <a:pt x="4" y="53"/>
                    </a:lnTo>
                    <a:lnTo>
                      <a:pt x="0" y="53"/>
                    </a:lnTo>
                    <a:lnTo>
                      <a:pt x="9" y="33"/>
                    </a:lnTo>
                    <a:lnTo>
                      <a:pt x="17" y="13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33" y="0"/>
                    </a:lnTo>
                    <a:lnTo>
                      <a:pt x="33" y="4"/>
                    </a:lnTo>
                    <a:lnTo>
                      <a:pt x="29" y="13"/>
                    </a:lnTo>
                    <a:lnTo>
                      <a:pt x="29" y="1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62" name="Freeform 338"/>
              <p:cNvSpPr>
                <a:spLocks/>
              </p:cNvSpPr>
              <p:nvPr/>
            </p:nvSpPr>
            <p:spPr bwMode="auto">
              <a:xfrm>
                <a:off x="3468" y="662"/>
                <a:ext cx="20" cy="65"/>
              </a:xfrm>
              <a:custGeom>
                <a:avLst/>
                <a:gdLst/>
                <a:ahLst/>
                <a:cxnLst>
                  <a:cxn ang="0">
                    <a:pos x="12" y="53"/>
                  </a:cxn>
                  <a:cxn ang="0">
                    <a:pos x="12" y="53"/>
                  </a:cxn>
                  <a:cxn ang="0">
                    <a:pos x="4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2" y="20"/>
                  </a:cxn>
                  <a:cxn ang="0">
                    <a:pos x="20" y="41"/>
                  </a:cxn>
                  <a:cxn ang="0">
                    <a:pos x="20" y="61"/>
                  </a:cxn>
                  <a:cxn ang="0">
                    <a:pos x="20" y="61"/>
                  </a:cxn>
                  <a:cxn ang="0">
                    <a:pos x="16" y="65"/>
                  </a:cxn>
                  <a:cxn ang="0">
                    <a:pos x="16" y="65"/>
                  </a:cxn>
                  <a:cxn ang="0">
                    <a:pos x="12" y="53"/>
                  </a:cxn>
                  <a:cxn ang="0">
                    <a:pos x="12" y="53"/>
                  </a:cxn>
                </a:cxnLst>
                <a:rect l="0" t="0" r="r" b="b"/>
                <a:pathLst>
                  <a:path w="20" h="65">
                    <a:moveTo>
                      <a:pt x="12" y="53"/>
                    </a:moveTo>
                    <a:lnTo>
                      <a:pt x="12" y="53"/>
                    </a:lnTo>
                    <a:lnTo>
                      <a:pt x="4" y="32"/>
                    </a:lnTo>
                    <a:lnTo>
                      <a:pt x="0" y="1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2" y="20"/>
                    </a:lnTo>
                    <a:lnTo>
                      <a:pt x="20" y="41"/>
                    </a:lnTo>
                    <a:lnTo>
                      <a:pt x="20" y="61"/>
                    </a:lnTo>
                    <a:lnTo>
                      <a:pt x="20" y="61"/>
                    </a:lnTo>
                    <a:lnTo>
                      <a:pt x="16" y="65"/>
                    </a:lnTo>
                    <a:lnTo>
                      <a:pt x="16" y="65"/>
                    </a:lnTo>
                    <a:lnTo>
                      <a:pt x="12" y="53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63" name="Freeform 339"/>
              <p:cNvSpPr>
                <a:spLocks/>
              </p:cNvSpPr>
              <p:nvPr/>
            </p:nvSpPr>
            <p:spPr bwMode="auto">
              <a:xfrm>
                <a:off x="3447" y="592"/>
                <a:ext cx="13" cy="66"/>
              </a:xfrm>
              <a:custGeom>
                <a:avLst/>
                <a:gdLst/>
                <a:ahLst/>
                <a:cxnLst>
                  <a:cxn ang="0">
                    <a:pos x="13" y="13"/>
                  </a:cxn>
                  <a:cxn ang="0">
                    <a:pos x="13" y="13"/>
                  </a:cxn>
                  <a:cxn ang="0">
                    <a:pos x="13" y="33"/>
                  </a:cxn>
                  <a:cxn ang="0">
                    <a:pos x="13" y="49"/>
                  </a:cxn>
                  <a:cxn ang="0">
                    <a:pos x="8" y="66"/>
                  </a:cxn>
                  <a:cxn ang="0">
                    <a:pos x="8" y="66"/>
                  </a:cxn>
                  <a:cxn ang="0">
                    <a:pos x="4" y="66"/>
                  </a:cxn>
                  <a:cxn ang="0">
                    <a:pos x="4" y="62"/>
                  </a:cxn>
                  <a:cxn ang="0">
                    <a:pos x="0" y="45"/>
                  </a:cxn>
                  <a:cxn ang="0">
                    <a:pos x="0" y="21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8" y="0"/>
                  </a:cxn>
                  <a:cxn ang="0">
                    <a:pos x="13" y="4"/>
                  </a:cxn>
                  <a:cxn ang="0">
                    <a:pos x="13" y="13"/>
                  </a:cxn>
                  <a:cxn ang="0">
                    <a:pos x="13" y="13"/>
                  </a:cxn>
                </a:cxnLst>
                <a:rect l="0" t="0" r="r" b="b"/>
                <a:pathLst>
                  <a:path w="13" h="66">
                    <a:moveTo>
                      <a:pt x="13" y="13"/>
                    </a:moveTo>
                    <a:lnTo>
                      <a:pt x="13" y="13"/>
                    </a:lnTo>
                    <a:lnTo>
                      <a:pt x="13" y="33"/>
                    </a:lnTo>
                    <a:lnTo>
                      <a:pt x="13" y="49"/>
                    </a:lnTo>
                    <a:lnTo>
                      <a:pt x="8" y="66"/>
                    </a:lnTo>
                    <a:lnTo>
                      <a:pt x="8" y="66"/>
                    </a:lnTo>
                    <a:lnTo>
                      <a:pt x="4" y="66"/>
                    </a:lnTo>
                    <a:lnTo>
                      <a:pt x="4" y="62"/>
                    </a:lnTo>
                    <a:lnTo>
                      <a:pt x="0" y="45"/>
                    </a:lnTo>
                    <a:lnTo>
                      <a:pt x="0" y="21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8" y="0"/>
                    </a:lnTo>
                    <a:lnTo>
                      <a:pt x="13" y="4"/>
                    </a:lnTo>
                    <a:lnTo>
                      <a:pt x="13" y="13"/>
                    </a:lnTo>
                    <a:lnTo>
                      <a:pt x="13" y="1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64" name="Freeform 340"/>
              <p:cNvSpPr>
                <a:spLocks/>
              </p:cNvSpPr>
              <p:nvPr/>
            </p:nvSpPr>
            <p:spPr bwMode="auto">
              <a:xfrm>
                <a:off x="3394" y="457"/>
                <a:ext cx="12" cy="90"/>
              </a:xfrm>
              <a:custGeom>
                <a:avLst/>
                <a:gdLst/>
                <a:ahLst/>
                <a:cxnLst>
                  <a:cxn ang="0">
                    <a:pos x="0" y="25"/>
                  </a:cxn>
                  <a:cxn ang="0">
                    <a:pos x="0" y="25"/>
                  </a:cxn>
                  <a:cxn ang="0">
                    <a:pos x="0" y="45"/>
                  </a:cxn>
                  <a:cxn ang="0">
                    <a:pos x="0" y="70"/>
                  </a:cxn>
                  <a:cxn ang="0">
                    <a:pos x="4" y="86"/>
                  </a:cxn>
                  <a:cxn ang="0">
                    <a:pos x="4" y="86"/>
                  </a:cxn>
                  <a:cxn ang="0">
                    <a:pos x="8" y="90"/>
                  </a:cxn>
                  <a:cxn ang="0">
                    <a:pos x="8" y="86"/>
                  </a:cxn>
                  <a:cxn ang="0">
                    <a:pos x="12" y="62"/>
                  </a:cxn>
                  <a:cxn ang="0">
                    <a:pos x="12" y="29"/>
                  </a:cxn>
                  <a:cxn ang="0">
                    <a:pos x="8" y="5"/>
                  </a:cxn>
                  <a:cxn ang="0">
                    <a:pos x="8" y="5"/>
                  </a:cxn>
                  <a:cxn ang="0">
                    <a:pos x="4" y="0"/>
                  </a:cxn>
                  <a:cxn ang="0">
                    <a:pos x="0" y="5"/>
                  </a:cxn>
                  <a:cxn ang="0">
                    <a:pos x="0" y="25"/>
                  </a:cxn>
                  <a:cxn ang="0">
                    <a:pos x="0" y="25"/>
                  </a:cxn>
                </a:cxnLst>
                <a:rect l="0" t="0" r="r" b="b"/>
                <a:pathLst>
                  <a:path w="12" h="90">
                    <a:moveTo>
                      <a:pt x="0" y="25"/>
                    </a:moveTo>
                    <a:lnTo>
                      <a:pt x="0" y="25"/>
                    </a:lnTo>
                    <a:lnTo>
                      <a:pt x="0" y="45"/>
                    </a:lnTo>
                    <a:lnTo>
                      <a:pt x="0" y="70"/>
                    </a:lnTo>
                    <a:lnTo>
                      <a:pt x="4" y="86"/>
                    </a:lnTo>
                    <a:lnTo>
                      <a:pt x="4" y="86"/>
                    </a:lnTo>
                    <a:lnTo>
                      <a:pt x="8" y="90"/>
                    </a:lnTo>
                    <a:lnTo>
                      <a:pt x="8" y="86"/>
                    </a:lnTo>
                    <a:lnTo>
                      <a:pt x="12" y="62"/>
                    </a:lnTo>
                    <a:lnTo>
                      <a:pt x="12" y="29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4" y="0"/>
                    </a:lnTo>
                    <a:lnTo>
                      <a:pt x="0" y="5"/>
                    </a:lnTo>
                    <a:lnTo>
                      <a:pt x="0" y="25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65" name="Freeform 341"/>
              <p:cNvSpPr>
                <a:spLocks/>
              </p:cNvSpPr>
              <p:nvPr/>
            </p:nvSpPr>
            <p:spPr bwMode="auto">
              <a:xfrm>
                <a:off x="3333" y="666"/>
                <a:ext cx="57" cy="37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29" y="24"/>
                  </a:cxn>
                  <a:cxn ang="0">
                    <a:pos x="41" y="32"/>
                  </a:cxn>
                  <a:cxn ang="0">
                    <a:pos x="53" y="37"/>
                  </a:cxn>
                  <a:cxn ang="0">
                    <a:pos x="53" y="37"/>
                  </a:cxn>
                  <a:cxn ang="0">
                    <a:pos x="57" y="37"/>
                  </a:cxn>
                  <a:cxn ang="0">
                    <a:pos x="57" y="32"/>
                  </a:cxn>
                  <a:cxn ang="0">
                    <a:pos x="45" y="20"/>
                  </a:cxn>
                  <a:cxn ang="0">
                    <a:pos x="24" y="8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57" h="37">
                    <a:moveTo>
                      <a:pt x="12" y="12"/>
                    </a:moveTo>
                    <a:lnTo>
                      <a:pt x="12" y="12"/>
                    </a:lnTo>
                    <a:lnTo>
                      <a:pt x="29" y="24"/>
                    </a:lnTo>
                    <a:lnTo>
                      <a:pt x="41" y="32"/>
                    </a:lnTo>
                    <a:lnTo>
                      <a:pt x="53" y="37"/>
                    </a:lnTo>
                    <a:lnTo>
                      <a:pt x="53" y="37"/>
                    </a:lnTo>
                    <a:lnTo>
                      <a:pt x="57" y="37"/>
                    </a:lnTo>
                    <a:lnTo>
                      <a:pt x="57" y="32"/>
                    </a:lnTo>
                    <a:lnTo>
                      <a:pt x="45" y="20"/>
                    </a:lnTo>
                    <a:lnTo>
                      <a:pt x="24" y="8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66" name="Freeform 342"/>
              <p:cNvSpPr>
                <a:spLocks/>
              </p:cNvSpPr>
              <p:nvPr/>
            </p:nvSpPr>
            <p:spPr bwMode="auto">
              <a:xfrm>
                <a:off x="3411" y="760"/>
                <a:ext cx="49" cy="45"/>
              </a:xfrm>
              <a:custGeom>
                <a:avLst/>
                <a:gdLst/>
                <a:ahLst/>
                <a:cxnLst>
                  <a:cxn ang="0">
                    <a:pos x="36" y="8"/>
                  </a:cxn>
                  <a:cxn ang="0">
                    <a:pos x="36" y="8"/>
                  </a:cxn>
                  <a:cxn ang="0">
                    <a:pos x="20" y="20"/>
                  </a:cxn>
                  <a:cxn ang="0">
                    <a:pos x="8" y="28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5"/>
                  </a:cxn>
                  <a:cxn ang="0">
                    <a:pos x="4" y="45"/>
                  </a:cxn>
                  <a:cxn ang="0">
                    <a:pos x="20" y="37"/>
                  </a:cxn>
                  <a:cxn ang="0">
                    <a:pos x="36" y="24"/>
                  </a:cxn>
                  <a:cxn ang="0">
                    <a:pos x="44" y="8"/>
                  </a:cxn>
                  <a:cxn ang="0">
                    <a:pos x="44" y="8"/>
                  </a:cxn>
                  <a:cxn ang="0">
                    <a:pos x="49" y="0"/>
                  </a:cxn>
                  <a:cxn ang="0">
                    <a:pos x="44" y="0"/>
                  </a:cxn>
                  <a:cxn ang="0">
                    <a:pos x="36" y="8"/>
                  </a:cxn>
                  <a:cxn ang="0">
                    <a:pos x="36" y="8"/>
                  </a:cxn>
                </a:cxnLst>
                <a:rect l="0" t="0" r="r" b="b"/>
                <a:pathLst>
                  <a:path w="49" h="45">
                    <a:moveTo>
                      <a:pt x="36" y="8"/>
                    </a:moveTo>
                    <a:lnTo>
                      <a:pt x="36" y="8"/>
                    </a:lnTo>
                    <a:lnTo>
                      <a:pt x="20" y="20"/>
                    </a:lnTo>
                    <a:lnTo>
                      <a:pt x="8" y="28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5"/>
                    </a:lnTo>
                    <a:lnTo>
                      <a:pt x="4" y="45"/>
                    </a:lnTo>
                    <a:lnTo>
                      <a:pt x="20" y="37"/>
                    </a:lnTo>
                    <a:lnTo>
                      <a:pt x="36" y="24"/>
                    </a:lnTo>
                    <a:lnTo>
                      <a:pt x="44" y="8"/>
                    </a:lnTo>
                    <a:lnTo>
                      <a:pt x="44" y="8"/>
                    </a:lnTo>
                    <a:lnTo>
                      <a:pt x="49" y="0"/>
                    </a:lnTo>
                    <a:lnTo>
                      <a:pt x="44" y="0"/>
                    </a:lnTo>
                    <a:lnTo>
                      <a:pt x="36" y="8"/>
                    </a:lnTo>
                    <a:lnTo>
                      <a:pt x="36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67" name="Freeform 343"/>
              <p:cNvSpPr>
                <a:spLocks/>
              </p:cNvSpPr>
              <p:nvPr/>
            </p:nvSpPr>
            <p:spPr bwMode="auto">
              <a:xfrm>
                <a:off x="3398" y="592"/>
                <a:ext cx="53" cy="45"/>
              </a:xfrm>
              <a:custGeom>
                <a:avLst/>
                <a:gdLst/>
                <a:ahLst/>
                <a:cxnLst>
                  <a:cxn ang="0">
                    <a:pos x="45" y="33"/>
                  </a:cxn>
                  <a:cxn ang="0">
                    <a:pos x="45" y="33"/>
                  </a:cxn>
                  <a:cxn ang="0">
                    <a:pos x="29" y="21"/>
                  </a:cxn>
                  <a:cxn ang="0">
                    <a:pos x="17" y="8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13" y="21"/>
                  </a:cxn>
                  <a:cxn ang="0">
                    <a:pos x="33" y="37"/>
                  </a:cxn>
                  <a:cxn ang="0">
                    <a:pos x="45" y="45"/>
                  </a:cxn>
                  <a:cxn ang="0">
                    <a:pos x="45" y="45"/>
                  </a:cxn>
                  <a:cxn ang="0">
                    <a:pos x="53" y="45"/>
                  </a:cxn>
                  <a:cxn ang="0">
                    <a:pos x="53" y="41"/>
                  </a:cxn>
                  <a:cxn ang="0">
                    <a:pos x="45" y="33"/>
                  </a:cxn>
                  <a:cxn ang="0">
                    <a:pos x="45" y="33"/>
                  </a:cxn>
                </a:cxnLst>
                <a:rect l="0" t="0" r="r" b="b"/>
                <a:pathLst>
                  <a:path w="53" h="45">
                    <a:moveTo>
                      <a:pt x="45" y="33"/>
                    </a:moveTo>
                    <a:lnTo>
                      <a:pt x="45" y="33"/>
                    </a:lnTo>
                    <a:lnTo>
                      <a:pt x="29" y="21"/>
                    </a:lnTo>
                    <a:lnTo>
                      <a:pt x="17" y="8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13" y="21"/>
                    </a:lnTo>
                    <a:lnTo>
                      <a:pt x="33" y="37"/>
                    </a:lnTo>
                    <a:lnTo>
                      <a:pt x="45" y="45"/>
                    </a:lnTo>
                    <a:lnTo>
                      <a:pt x="45" y="45"/>
                    </a:lnTo>
                    <a:lnTo>
                      <a:pt x="53" y="45"/>
                    </a:lnTo>
                    <a:lnTo>
                      <a:pt x="53" y="41"/>
                    </a:lnTo>
                    <a:lnTo>
                      <a:pt x="45" y="33"/>
                    </a:lnTo>
                    <a:lnTo>
                      <a:pt x="45" y="33"/>
                    </a:lnTo>
                    <a:close/>
                  </a:path>
                </a:pathLst>
              </a:custGeom>
              <a:solidFill>
                <a:srgbClr val="E3CD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68" name="Freeform 344"/>
              <p:cNvSpPr>
                <a:spLocks/>
              </p:cNvSpPr>
              <p:nvPr/>
            </p:nvSpPr>
            <p:spPr bwMode="auto">
              <a:xfrm>
                <a:off x="3378" y="580"/>
                <a:ext cx="57" cy="25"/>
              </a:xfrm>
              <a:custGeom>
                <a:avLst/>
                <a:gdLst/>
                <a:ahLst/>
                <a:cxnLst>
                  <a:cxn ang="0">
                    <a:pos x="12" y="20"/>
                  </a:cxn>
                  <a:cxn ang="0">
                    <a:pos x="12" y="20"/>
                  </a:cxn>
                  <a:cxn ang="0">
                    <a:pos x="28" y="16"/>
                  </a:cxn>
                  <a:cxn ang="0">
                    <a:pos x="45" y="12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53" y="0"/>
                  </a:cxn>
                  <a:cxn ang="0">
                    <a:pos x="37" y="4"/>
                  </a:cxn>
                  <a:cxn ang="0">
                    <a:pos x="16" y="8"/>
                  </a:cxn>
                  <a:cxn ang="0">
                    <a:pos x="4" y="16"/>
                  </a:cxn>
                  <a:cxn ang="0">
                    <a:pos x="4" y="16"/>
                  </a:cxn>
                  <a:cxn ang="0">
                    <a:pos x="0" y="25"/>
                  </a:cxn>
                  <a:cxn ang="0">
                    <a:pos x="4" y="25"/>
                  </a:cxn>
                  <a:cxn ang="0">
                    <a:pos x="12" y="20"/>
                  </a:cxn>
                  <a:cxn ang="0">
                    <a:pos x="12" y="20"/>
                  </a:cxn>
                </a:cxnLst>
                <a:rect l="0" t="0" r="r" b="b"/>
                <a:pathLst>
                  <a:path w="57" h="25">
                    <a:moveTo>
                      <a:pt x="12" y="20"/>
                    </a:moveTo>
                    <a:lnTo>
                      <a:pt x="12" y="20"/>
                    </a:lnTo>
                    <a:lnTo>
                      <a:pt x="28" y="16"/>
                    </a:lnTo>
                    <a:lnTo>
                      <a:pt x="45" y="12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53" y="0"/>
                    </a:lnTo>
                    <a:lnTo>
                      <a:pt x="37" y="4"/>
                    </a:lnTo>
                    <a:lnTo>
                      <a:pt x="16" y="8"/>
                    </a:lnTo>
                    <a:lnTo>
                      <a:pt x="4" y="16"/>
                    </a:lnTo>
                    <a:lnTo>
                      <a:pt x="4" y="16"/>
                    </a:lnTo>
                    <a:lnTo>
                      <a:pt x="0" y="25"/>
                    </a:lnTo>
                    <a:lnTo>
                      <a:pt x="4" y="25"/>
                    </a:lnTo>
                    <a:lnTo>
                      <a:pt x="12" y="20"/>
                    </a:lnTo>
                    <a:lnTo>
                      <a:pt x="12" y="20"/>
                    </a:lnTo>
                    <a:close/>
                  </a:path>
                </a:pathLst>
              </a:custGeom>
              <a:solidFill>
                <a:srgbClr val="E3CD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69" name="Freeform 345"/>
              <p:cNvSpPr>
                <a:spLocks/>
              </p:cNvSpPr>
              <p:nvPr/>
            </p:nvSpPr>
            <p:spPr bwMode="auto">
              <a:xfrm>
                <a:off x="3398" y="596"/>
                <a:ext cx="57" cy="25"/>
              </a:xfrm>
              <a:custGeom>
                <a:avLst/>
                <a:gdLst/>
                <a:ahLst/>
                <a:cxnLst>
                  <a:cxn ang="0">
                    <a:pos x="13" y="25"/>
                  </a:cxn>
                  <a:cxn ang="0">
                    <a:pos x="13" y="25"/>
                  </a:cxn>
                  <a:cxn ang="0">
                    <a:pos x="29" y="17"/>
                  </a:cxn>
                  <a:cxn ang="0">
                    <a:pos x="45" y="13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53" y="0"/>
                  </a:cxn>
                  <a:cxn ang="0">
                    <a:pos x="37" y="4"/>
                  </a:cxn>
                  <a:cxn ang="0">
                    <a:pos x="17" y="9"/>
                  </a:cxn>
                  <a:cxn ang="0">
                    <a:pos x="0" y="17"/>
                  </a:cxn>
                  <a:cxn ang="0">
                    <a:pos x="0" y="17"/>
                  </a:cxn>
                  <a:cxn ang="0">
                    <a:pos x="0" y="25"/>
                  </a:cxn>
                  <a:cxn ang="0">
                    <a:pos x="4" y="25"/>
                  </a:cxn>
                  <a:cxn ang="0">
                    <a:pos x="13" y="25"/>
                  </a:cxn>
                  <a:cxn ang="0">
                    <a:pos x="13" y="25"/>
                  </a:cxn>
                </a:cxnLst>
                <a:rect l="0" t="0" r="r" b="b"/>
                <a:pathLst>
                  <a:path w="57" h="25">
                    <a:moveTo>
                      <a:pt x="13" y="25"/>
                    </a:moveTo>
                    <a:lnTo>
                      <a:pt x="13" y="25"/>
                    </a:lnTo>
                    <a:lnTo>
                      <a:pt x="29" y="17"/>
                    </a:lnTo>
                    <a:lnTo>
                      <a:pt x="45" y="13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53" y="0"/>
                    </a:lnTo>
                    <a:lnTo>
                      <a:pt x="37" y="4"/>
                    </a:lnTo>
                    <a:lnTo>
                      <a:pt x="17" y="9"/>
                    </a:lnTo>
                    <a:lnTo>
                      <a:pt x="0" y="17"/>
                    </a:lnTo>
                    <a:lnTo>
                      <a:pt x="0" y="17"/>
                    </a:lnTo>
                    <a:lnTo>
                      <a:pt x="0" y="25"/>
                    </a:lnTo>
                    <a:lnTo>
                      <a:pt x="4" y="25"/>
                    </a:lnTo>
                    <a:lnTo>
                      <a:pt x="13" y="25"/>
                    </a:lnTo>
                    <a:lnTo>
                      <a:pt x="13" y="25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70" name="Freeform 346"/>
              <p:cNvSpPr>
                <a:spLocks/>
              </p:cNvSpPr>
              <p:nvPr/>
            </p:nvSpPr>
            <p:spPr bwMode="auto">
              <a:xfrm>
                <a:off x="3423" y="531"/>
                <a:ext cx="20" cy="69"/>
              </a:xfrm>
              <a:custGeom>
                <a:avLst/>
                <a:gdLst/>
                <a:ahLst/>
                <a:cxnLst>
                  <a:cxn ang="0">
                    <a:pos x="12" y="53"/>
                  </a:cxn>
                  <a:cxn ang="0">
                    <a:pos x="12" y="53"/>
                  </a:cxn>
                  <a:cxn ang="0">
                    <a:pos x="4" y="33"/>
                  </a:cxn>
                  <a:cxn ang="0">
                    <a:pos x="4" y="16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4" y="0"/>
                  </a:cxn>
                  <a:cxn ang="0">
                    <a:pos x="4" y="4"/>
                  </a:cxn>
                  <a:cxn ang="0">
                    <a:pos x="12" y="20"/>
                  </a:cxn>
                  <a:cxn ang="0">
                    <a:pos x="20" y="45"/>
                  </a:cxn>
                  <a:cxn ang="0">
                    <a:pos x="20" y="61"/>
                  </a:cxn>
                  <a:cxn ang="0">
                    <a:pos x="20" y="61"/>
                  </a:cxn>
                  <a:cxn ang="0">
                    <a:pos x="16" y="69"/>
                  </a:cxn>
                  <a:cxn ang="0">
                    <a:pos x="16" y="65"/>
                  </a:cxn>
                  <a:cxn ang="0">
                    <a:pos x="12" y="53"/>
                  </a:cxn>
                  <a:cxn ang="0">
                    <a:pos x="12" y="53"/>
                  </a:cxn>
                </a:cxnLst>
                <a:rect l="0" t="0" r="r" b="b"/>
                <a:pathLst>
                  <a:path w="20" h="69">
                    <a:moveTo>
                      <a:pt x="12" y="53"/>
                    </a:moveTo>
                    <a:lnTo>
                      <a:pt x="12" y="53"/>
                    </a:lnTo>
                    <a:lnTo>
                      <a:pt x="4" y="33"/>
                    </a:lnTo>
                    <a:lnTo>
                      <a:pt x="4" y="16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12" y="20"/>
                    </a:lnTo>
                    <a:lnTo>
                      <a:pt x="20" y="45"/>
                    </a:lnTo>
                    <a:lnTo>
                      <a:pt x="20" y="61"/>
                    </a:lnTo>
                    <a:lnTo>
                      <a:pt x="20" y="61"/>
                    </a:lnTo>
                    <a:lnTo>
                      <a:pt x="16" y="69"/>
                    </a:lnTo>
                    <a:lnTo>
                      <a:pt x="16" y="65"/>
                    </a:lnTo>
                    <a:lnTo>
                      <a:pt x="12" y="53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E3CD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71" name="Freeform 347"/>
              <p:cNvSpPr>
                <a:spLocks/>
              </p:cNvSpPr>
              <p:nvPr/>
            </p:nvSpPr>
            <p:spPr bwMode="auto">
              <a:xfrm>
                <a:off x="3484" y="617"/>
                <a:ext cx="12" cy="69"/>
              </a:xfrm>
              <a:custGeom>
                <a:avLst/>
                <a:gdLst/>
                <a:ahLst/>
                <a:cxnLst>
                  <a:cxn ang="0">
                    <a:pos x="12" y="57"/>
                  </a:cxn>
                  <a:cxn ang="0">
                    <a:pos x="12" y="57"/>
                  </a:cxn>
                  <a:cxn ang="0">
                    <a:pos x="12" y="37"/>
                  </a:cxn>
                  <a:cxn ang="0">
                    <a:pos x="12" y="16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8" y="0"/>
                  </a:cxn>
                  <a:cxn ang="0">
                    <a:pos x="4" y="4"/>
                  </a:cxn>
                  <a:cxn ang="0">
                    <a:pos x="0" y="20"/>
                  </a:cxn>
                  <a:cxn ang="0">
                    <a:pos x="0" y="45"/>
                  </a:cxn>
                  <a:cxn ang="0">
                    <a:pos x="4" y="61"/>
                  </a:cxn>
                  <a:cxn ang="0">
                    <a:pos x="4" y="61"/>
                  </a:cxn>
                  <a:cxn ang="0">
                    <a:pos x="8" y="69"/>
                  </a:cxn>
                  <a:cxn ang="0">
                    <a:pos x="8" y="65"/>
                  </a:cxn>
                  <a:cxn ang="0">
                    <a:pos x="12" y="57"/>
                  </a:cxn>
                  <a:cxn ang="0">
                    <a:pos x="12" y="57"/>
                  </a:cxn>
                </a:cxnLst>
                <a:rect l="0" t="0" r="r" b="b"/>
                <a:pathLst>
                  <a:path w="12" h="69">
                    <a:moveTo>
                      <a:pt x="12" y="57"/>
                    </a:moveTo>
                    <a:lnTo>
                      <a:pt x="12" y="57"/>
                    </a:lnTo>
                    <a:lnTo>
                      <a:pt x="12" y="37"/>
                    </a:lnTo>
                    <a:lnTo>
                      <a:pt x="12" y="16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4"/>
                    </a:lnTo>
                    <a:lnTo>
                      <a:pt x="0" y="20"/>
                    </a:lnTo>
                    <a:lnTo>
                      <a:pt x="0" y="45"/>
                    </a:lnTo>
                    <a:lnTo>
                      <a:pt x="4" y="61"/>
                    </a:lnTo>
                    <a:lnTo>
                      <a:pt x="4" y="61"/>
                    </a:lnTo>
                    <a:lnTo>
                      <a:pt x="8" y="69"/>
                    </a:lnTo>
                    <a:lnTo>
                      <a:pt x="8" y="65"/>
                    </a:lnTo>
                    <a:lnTo>
                      <a:pt x="12" y="57"/>
                    </a:lnTo>
                    <a:lnTo>
                      <a:pt x="12" y="57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72" name="Freeform 348"/>
              <p:cNvSpPr>
                <a:spLocks/>
              </p:cNvSpPr>
              <p:nvPr/>
            </p:nvSpPr>
            <p:spPr bwMode="auto">
              <a:xfrm>
                <a:off x="3411" y="703"/>
                <a:ext cx="61" cy="28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28" y="20"/>
                  </a:cxn>
                  <a:cxn ang="0">
                    <a:pos x="44" y="24"/>
                  </a:cxn>
                  <a:cxn ang="0">
                    <a:pos x="57" y="28"/>
                  </a:cxn>
                  <a:cxn ang="0">
                    <a:pos x="57" y="28"/>
                  </a:cxn>
                  <a:cxn ang="0">
                    <a:pos x="61" y="24"/>
                  </a:cxn>
                  <a:cxn ang="0">
                    <a:pos x="57" y="24"/>
                  </a:cxn>
                  <a:cxn ang="0">
                    <a:pos x="44" y="12"/>
                  </a:cxn>
                  <a:cxn ang="0">
                    <a:pos x="24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1" h="28">
                    <a:moveTo>
                      <a:pt x="12" y="12"/>
                    </a:moveTo>
                    <a:lnTo>
                      <a:pt x="12" y="12"/>
                    </a:lnTo>
                    <a:lnTo>
                      <a:pt x="28" y="20"/>
                    </a:lnTo>
                    <a:lnTo>
                      <a:pt x="44" y="24"/>
                    </a:lnTo>
                    <a:lnTo>
                      <a:pt x="57" y="28"/>
                    </a:lnTo>
                    <a:lnTo>
                      <a:pt x="57" y="28"/>
                    </a:lnTo>
                    <a:lnTo>
                      <a:pt x="61" y="24"/>
                    </a:lnTo>
                    <a:lnTo>
                      <a:pt x="57" y="24"/>
                    </a:lnTo>
                    <a:lnTo>
                      <a:pt x="44" y="12"/>
                    </a:lnTo>
                    <a:lnTo>
                      <a:pt x="24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73" name="Freeform 349"/>
              <p:cNvSpPr>
                <a:spLocks/>
              </p:cNvSpPr>
              <p:nvPr/>
            </p:nvSpPr>
            <p:spPr bwMode="auto">
              <a:xfrm>
                <a:off x="2835" y="1054"/>
                <a:ext cx="61" cy="16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28" y="16"/>
                  </a:cxn>
                  <a:cxn ang="0">
                    <a:pos x="45" y="16"/>
                  </a:cxn>
                  <a:cxn ang="0">
                    <a:pos x="57" y="12"/>
                  </a:cxn>
                  <a:cxn ang="0">
                    <a:pos x="57" y="12"/>
                  </a:cxn>
                  <a:cxn ang="0">
                    <a:pos x="61" y="12"/>
                  </a:cxn>
                  <a:cxn ang="0">
                    <a:pos x="57" y="8"/>
                  </a:cxn>
                  <a:cxn ang="0">
                    <a:pos x="41" y="4"/>
                  </a:cxn>
                  <a:cxn ang="0">
                    <a:pos x="20" y="0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1" h="16">
                    <a:moveTo>
                      <a:pt x="12" y="12"/>
                    </a:moveTo>
                    <a:lnTo>
                      <a:pt x="12" y="12"/>
                    </a:lnTo>
                    <a:lnTo>
                      <a:pt x="28" y="16"/>
                    </a:lnTo>
                    <a:lnTo>
                      <a:pt x="45" y="16"/>
                    </a:lnTo>
                    <a:lnTo>
                      <a:pt x="57" y="12"/>
                    </a:lnTo>
                    <a:lnTo>
                      <a:pt x="57" y="12"/>
                    </a:lnTo>
                    <a:lnTo>
                      <a:pt x="61" y="12"/>
                    </a:lnTo>
                    <a:lnTo>
                      <a:pt x="57" y="8"/>
                    </a:lnTo>
                    <a:lnTo>
                      <a:pt x="41" y="4"/>
                    </a:lnTo>
                    <a:lnTo>
                      <a:pt x="20" y="0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74" name="Freeform 350"/>
              <p:cNvSpPr>
                <a:spLocks/>
              </p:cNvSpPr>
              <p:nvPr/>
            </p:nvSpPr>
            <p:spPr bwMode="auto">
              <a:xfrm>
                <a:off x="3006" y="1213"/>
                <a:ext cx="29" cy="66"/>
              </a:xfrm>
              <a:custGeom>
                <a:avLst/>
                <a:gdLst/>
                <a:ahLst/>
                <a:cxnLst>
                  <a:cxn ang="0">
                    <a:pos x="21" y="12"/>
                  </a:cxn>
                  <a:cxn ang="0">
                    <a:pos x="21" y="12"/>
                  </a:cxn>
                  <a:cxn ang="0">
                    <a:pos x="8" y="29"/>
                  </a:cxn>
                  <a:cxn ang="0">
                    <a:pos x="4" y="45"/>
                  </a:cxn>
                  <a:cxn ang="0">
                    <a:pos x="0" y="61"/>
                  </a:cxn>
                  <a:cxn ang="0">
                    <a:pos x="0" y="61"/>
                  </a:cxn>
                  <a:cxn ang="0">
                    <a:pos x="0" y="66"/>
                  </a:cxn>
                  <a:cxn ang="0">
                    <a:pos x="4" y="61"/>
                  </a:cxn>
                  <a:cxn ang="0">
                    <a:pos x="13" y="49"/>
                  </a:cxn>
                  <a:cxn ang="0">
                    <a:pos x="25" y="25"/>
                  </a:cxn>
                  <a:cxn ang="0">
                    <a:pos x="29" y="8"/>
                  </a:cxn>
                  <a:cxn ang="0">
                    <a:pos x="29" y="8"/>
                  </a:cxn>
                  <a:cxn ang="0">
                    <a:pos x="29" y="0"/>
                  </a:cxn>
                  <a:cxn ang="0">
                    <a:pos x="25" y="0"/>
                  </a:cxn>
                  <a:cxn ang="0">
                    <a:pos x="21" y="12"/>
                  </a:cxn>
                  <a:cxn ang="0">
                    <a:pos x="21" y="12"/>
                  </a:cxn>
                </a:cxnLst>
                <a:rect l="0" t="0" r="r" b="b"/>
                <a:pathLst>
                  <a:path w="29" h="66">
                    <a:moveTo>
                      <a:pt x="21" y="12"/>
                    </a:moveTo>
                    <a:lnTo>
                      <a:pt x="21" y="12"/>
                    </a:lnTo>
                    <a:lnTo>
                      <a:pt x="8" y="29"/>
                    </a:lnTo>
                    <a:lnTo>
                      <a:pt x="4" y="45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0" y="66"/>
                    </a:lnTo>
                    <a:lnTo>
                      <a:pt x="4" y="61"/>
                    </a:lnTo>
                    <a:lnTo>
                      <a:pt x="13" y="49"/>
                    </a:lnTo>
                    <a:lnTo>
                      <a:pt x="25" y="25"/>
                    </a:lnTo>
                    <a:lnTo>
                      <a:pt x="29" y="8"/>
                    </a:lnTo>
                    <a:lnTo>
                      <a:pt x="29" y="8"/>
                    </a:lnTo>
                    <a:lnTo>
                      <a:pt x="29" y="0"/>
                    </a:lnTo>
                    <a:lnTo>
                      <a:pt x="25" y="0"/>
                    </a:lnTo>
                    <a:lnTo>
                      <a:pt x="21" y="12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75" name="Freeform 351"/>
              <p:cNvSpPr>
                <a:spLocks/>
              </p:cNvSpPr>
              <p:nvPr/>
            </p:nvSpPr>
            <p:spPr bwMode="auto">
              <a:xfrm>
                <a:off x="3006" y="1360"/>
                <a:ext cx="53" cy="41"/>
              </a:xfrm>
              <a:custGeom>
                <a:avLst/>
                <a:gdLst/>
                <a:ahLst/>
                <a:cxnLst>
                  <a:cxn ang="0">
                    <a:pos x="41" y="8"/>
                  </a:cxn>
                  <a:cxn ang="0">
                    <a:pos x="41" y="8"/>
                  </a:cxn>
                  <a:cxn ang="0">
                    <a:pos x="25" y="17"/>
                  </a:cxn>
                  <a:cxn ang="0">
                    <a:pos x="13" y="29"/>
                  </a:cxn>
                  <a:cxn ang="0">
                    <a:pos x="0" y="37"/>
                  </a:cxn>
                  <a:cxn ang="0">
                    <a:pos x="0" y="37"/>
                  </a:cxn>
                  <a:cxn ang="0">
                    <a:pos x="0" y="41"/>
                  </a:cxn>
                  <a:cxn ang="0">
                    <a:pos x="4" y="41"/>
                  </a:cxn>
                  <a:cxn ang="0">
                    <a:pos x="17" y="37"/>
                  </a:cxn>
                  <a:cxn ang="0">
                    <a:pos x="37" y="21"/>
                  </a:cxn>
                  <a:cxn ang="0">
                    <a:pos x="53" y="8"/>
                  </a:cxn>
                  <a:cxn ang="0">
                    <a:pos x="53" y="8"/>
                  </a:cxn>
                  <a:cxn ang="0">
                    <a:pos x="53" y="0"/>
                  </a:cxn>
                  <a:cxn ang="0">
                    <a:pos x="49" y="0"/>
                  </a:cxn>
                  <a:cxn ang="0">
                    <a:pos x="41" y="8"/>
                  </a:cxn>
                  <a:cxn ang="0">
                    <a:pos x="41" y="8"/>
                  </a:cxn>
                </a:cxnLst>
                <a:rect l="0" t="0" r="r" b="b"/>
                <a:pathLst>
                  <a:path w="53" h="41">
                    <a:moveTo>
                      <a:pt x="41" y="8"/>
                    </a:moveTo>
                    <a:lnTo>
                      <a:pt x="41" y="8"/>
                    </a:lnTo>
                    <a:lnTo>
                      <a:pt x="25" y="17"/>
                    </a:lnTo>
                    <a:lnTo>
                      <a:pt x="13" y="29"/>
                    </a:lnTo>
                    <a:lnTo>
                      <a:pt x="0" y="37"/>
                    </a:lnTo>
                    <a:lnTo>
                      <a:pt x="0" y="37"/>
                    </a:lnTo>
                    <a:lnTo>
                      <a:pt x="0" y="41"/>
                    </a:lnTo>
                    <a:lnTo>
                      <a:pt x="4" y="41"/>
                    </a:lnTo>
                    <a:lnTo>
                      <a:pt x="17" y="37"/>
                    </a:lnTo>
                    <a:lnTo>
                      <a:pt x="37" y="21"/>
                    </a:lnTo>
                    <a:lnTo>
                      <a:pt x="53" y="8"/>
                    </a:lnTo>
                    <a:lnTo>
                      <a:pt x="53" y="8"/>
                    </a:lnTo>
                    <a:lnTo>
                      <a:pt x="53" y="0"/>
                    </a:lnTo>
                    <a:lnTo>
                      <a:pt x="49" y="0"/>
                    </a:lnTo>
                    <a:lnTo>
                      <a:pt x="41" y="8"/>
                    </a:lnTo>
                    <a:lnTo>
                      <a:pt x="41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76" name="Freeform 352"/>
              <p:cNvSpPr>
                <a:spLocks/>
              </p:cNvSpPr>
              <p:nvPr/>
            </p:nvSpPr>
            <p:spPr bwMode="auto">
              <a:xfrm>
                <a:off x="3043" y="1091"/>
                <a:ext cx="33" cy="65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20" y="12"/>
                  </a:cxn>
                  <a:cxn ang="0">
                    <a:pos x="12" y="32"/>
                  </a:cxn>
                  <a:cxn ang="0">
                    <a:pos x="4" y="49"/>
                  </a:cxn>
                  <a:cxn ang="0">
                    <a:pos x="0" y="65"/>
                  </a:cxn>
                  <a:cxn ang="0">
                    <a:pos x="0" y="65"/>
                  </a:cxn>
                  <a:cxn ang="0">
                    <a:pos x="0" y="65"/>
                  </a:cxn>
                  <a:cxn ang="0">
                    <a:pos x="4" y="65"/>
                  </a:cxn>
                  <a:cxn ang="0">
                    <a:pos x="16" y="49"/>
                  </a:cxn>
                  <a:cxn ang="0">
                    <a:pos x="25" y="28"/>
                  </a:cxn>
                  <a:cxn ang="0">
                    <a:pos x="33" y="8"/>
                  </a:cxn>
                  <a:cxn ang="0">
                    <a:pos x="33" y="8"/>
                  </a:cxn>
                  <a:cxn ang="0">
                    <a:pos x="29" y="0"/>
                  </a:cxn>
                  <a:cxn ang="0">
                    <a:pos x="29" y="4"/>
                  </a:cxn>
                  <a:cxn ang="0">
                    <a:pos x="20" y="12"/>
                  </a:cxn>
                  <a:cxn ang="0">
                    <a:pos x="20" y="12"/>
                  </a:cxn>
                </a:cxnLst>
                <a:rect l="0" t="0" r="r" b="b"/>
                <a:pathLst>
                  <a:path w="33" h="65">
                    <a:moveTo>
                      <a:pt x="20" y="12"/>
                    </a:moveTo>
                    <a:lnTo>
                      <a:pt x="20" y="12"/>
                    </a:lnTo>
                    <a:lnTo>
                      <a:pt x="12" y="32"/>
                    </a:lnTo>
                    <a:lnTo>
                      <a:pt x="4" y="49"/>
                    </a:lnTo>
                    <a:lnTo>
                      <a:pt x="0" y="65"/>
                    </a:lnTo>
                    <a:lnTo>
                      <a:pt x="0" y="65"/>
                    </a:lnTo>
                    <a:lnTo>
                      <a:pt x="0" y="65"/>
                    </a:lnTo>
                    <a:lnTo>
                      <a:pt x="4" y="65"/>
                    </a:lnTo>
                    <a:lnTo>
                      <a:pt x="16" y="49"/>
                    </a:lnTo>
                    <a:lnTo>
                      <a:pt x="25" y="28"/>
                    </a:lnTo>
                    <a:lnTo>
                      <a:pt x="33" y="8"/>
                    </a:lnTo>
                    <a:lnTo>
                      <a:pt x="33" y="8"/>
                    </a:lnTo>
                    <a:lnTo>
                      <a:pt x="29" y="0"/>
                    </a:lnTo>
                    <a:lnTo>
                      <a:pt x="29" y="4"/>
                    </a:lnTo>
                    <a:lnTo>
                      <a:pt x="20" y="12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77" name="Freeform 353"/>
              <p:cNvSpPr>
                <a:spLocks/>
              </p:cNvSpPr>
              <p:nvPr/>
            </p:nvSpPr>
            <p:spPr bwMode="auto">
              <a:xfrm>
                <a:off x="2957" y="1189"/>
                <a:ext cx="41" cy="45"/>
              </a:xfrm>
              <a:custGeom>
                <a:avLst/>
                <a:gdLst/>
                <a:ahLst/>
                <a:cxnLst>
                  <a:cxn ang="0">
                    <a:pos x="37" y="32"/>
                  </a:cxn>
                  <a:cxn ang="0">
                    <a:pos x="37" y="32"/>
                  </a:cxn>
                  <a:cxn ang="0">
                    <a:pos x="25" y="16"/>
                  </a:cxn>
                  <a:cxn ang="0">
                    <a:pos x="13" y="8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8" y="16"/>
                  </a:cxn>
                  <a:cxn ang="0">
                    <a:pos x="21" y="36"/>
                  </a:cxn>
                  <a:cxn ang="0">
                    <a:pos x="37" y="45"/>
                  </a:cxn>
                  <a:cxn ang="0">
                    <a:pos x="37" y="45"/>
                  </a:cxn>
                  <a:cxn ang="0">
                    <a:pos x="41" y="45"/>
                  </a:cxn>
                  <a:cxn ang="0">
                    <a:pos x="41" y="41"/>
                  </a:cxn>
                  <a:cxn ang="0">
                    <a:pos x="37" y="32"/>
                  </a:cxn>
                  <a:cxn ang="0">
                    <a:pos x="37" y="32"/>
                  </a:cxn>
                </a:cxnLst>
                <a:rect l="0" t="0" r="r" b="b"/>
                <a:pathLst>
                  <a:path w="41" h="45">
                    <a:moveTo>
                      <a:pt x="37" y="32"/>
                    </a:moveTo>
                    <a:lnTo>
                      <a:pt x="37" y="32"/>
                    </a:lnTo>
                    <a:lnTo>
                      <a:pt x="25" y="16"/>
                    </a:lnTo>
                    <a:lnTo>
                      <a:pt x="13" y="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8" y="16"/>
                    </a:lnTo>
                    <a:lnTo>
                      <a:pt x="21" y="36"/>
                    </a:lnTo>
                    <a:lnTo>
                      <a:pt x="37" y="45"/>
                    </a:lnTo>
                    <a:lnTo>
                      <a:pt x="37" y="45"/>
                    </a:lnTo>
                    <a:lnTo>
                      <a:pt x="41" y="45"/>
                    </a:lnTo>
                    <a:lnTo>
                      <a:pt x="41" y="41"/>
                    </a:lnTo>
                    <a:lnTo>
                      <a:pt x="37" y="32"/>
                    </a:lnTo>
                    <a:lnTo>
                      <a:pt x="37" y="3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78" name="Freeform 354"/>
              <p:cNvSpPr>
                <a:spLocks/>
              </p:cNvSpPr>
              <p:nvPr/>
            </p:nvSpPr>
            <p:spPr bwMode="auto">
              <a:xfrm>
                <a:off x="3202" y="1062"/>
                <a:ext cx="82" cy="20"/>
              </a:xfrm>
              <a:custGeom>
                <a:avLst/>
                <a:gdLst/>
                <a:ahLst/>
                <a:cxnLst>
                  <a:cxn ang="0">
                    <a:pos x="21" y="20"/>
                  </a:cxn>
                  <a:cxn ang="0">
                    <a:pos x="21" y="20"/>
                  </a:cxn>
                  <a:cxn ang="0">
                    <a:pos x="45" y="20"/>
                  </a:cxn>
                  <a:cxn ang="0">
                    <a:pos x="62" y="16"/>
                  </a:cxn>
                  <a:cxn ang="0">
                    <a:pos x="78" y="8"/>
                  </a:cxn>
                  <a:cxn ang="0">
                    <a:pos x="78" y="8"/>
                  </a:cxn>
                  <a:cxn ang="0">
                    <a:pos x="82" y="4"/>
                  </a:cxn>
                  <a:cxn ang="0">
                    <a:pos x="78" y="0"/>
                  </a:cxn>
                  <a:cxn ang="0">
                    <a:pos x="53" y="4"/>
                  </a:cxn>
                  <a:cxn ang="0">
                    <a:pos x="25" y="8"/>
                  </a:cxn>
                  <a:cxn ang="0">
                    <a:pos x="4" y="12"/>
                  </a:cxn>
                  <a:cxn ang="0">
                    <a:pos x="4" y="12"/>
                  </a:cxn>
                  <a:cxn ang="0">
                    <a:pos x="0" y="20"/>
                  </a:cxn>
                  <a:cxn ang="0">
                    <a:pos x="4" y="20"/>
                  </a:cxn>
                  <a:cxn ang="0">
                    <a:pos x="21" y="20"/>
                  </a:cxn>
                  <a:cxn ang="0">
                    <a:pos x="21" y="20"/>
                  </a:cxn>
                </a:cxnLst>
                <a:rect l="0" t="0" r="r" b="b"/>
                <a:pathLst>
                  <a:path w="82" h="20">
                    <a:moveTo>
                      <a:pt x="21" y="20"/>
                    </a:moveTo>
                    <a:lnTo>
                      <a:pt x="21" y="20"/>
                    </a:lnTo>
                    <a:lnTo>
                      <a:pt x="45" y="20"/>
                    </a:lnTo>
                    <a:lnTo>
                      <a:pt x="62" y="16"/>
                    </a:lnTo>
                    <a:lnTo>
                      <a:pt x="78" y="8"/>
                    </a:lnTo>
                    <a:lnTo>
                      <a:pt x="78" y="8"/>
                    </a:lnTo>
                    <a:lnTo>
                      <a:pt x="82" y="4"/>
                    </a:lnTo>
                    <a:lnTo>
                      <a:pt x="78" y="0"/>
                    </a:lnTo>
                    <a:lnTo>
                      <a:pt x="53" y="4"/>
                    </a:lnTo>
                    <a:lnTo>
                      <a:pt x="25" y="8"/>
                    </a:lnTo>
                    <a:lnTo>
                      <a:pt x="4" y="12"/>
                    </a:lnTo>
                    <a:lnTo>
                      <a:pt x="4" y="12"/>
                    </a:lnTo>
                    <a:lnTo>
                      <a:pt x="0" y="20"/>
                    </a:lnTo>
                    <a:lnTo>
                      <a:pt x="4" y="20"/>
                    </a:lnTo>
                    <a:lnTo>
                      <a:pt x="21" y="20"/>
                    </a:lnTo>
                    <a:lnTo>
                      <a:pt x="21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79" name="Freeform 355"/>
              <p:cNvSpPr>
                <a:spLocks/>
              </p:cNvSpPr>
              <p:nvPr/>
            </p:nvSpPr>
            <p:spPr bwMode="auto">
              <a:xfrm>
                <a:off x="2778" y="425"/>
                <a:ext cx="330" cy="351"/>
              </a:xfrm>
              <a:custGeom>
                <a:avLst/>
                <a:gdLst/>
                <a:ahLst/>
                <a:cxnLst>
                  <a:cxn ang="0">
                    <a:pos x="265" y="77"/>
                  </a:cxn>
                  <a:cxn ang="0">
                    <a:pos x="265" y="77"/>
                  </a:cxn>
                  <a:cxn ang="0">
                    <a:pos x="261" y="73"/>
                  </a:cxn>
                  <a:cxn ang="0">
                    <a:pos x="257" y="69"/>
                  </a:cxn>
                  <a:cxn ang="0">
                    <a:pos x="245" y="65"/>
                  </a:cxn>
                  <a:cxn ang="0">
                    <a:pos x="228" y="65"/>
                  </a:cxn>
                  <a:cxn ang="0">
                    <a:pos x="204" y="32"/>
                  </a:cxn>
                  <a:cxn ang="0">
                    <a:pos x="192" y="69"/>
                  </a:cxn>
                  <a:cxn ang="0">
                    <a:pos x="163" y="57"/>
                  </a:cxn>
                  <a:cxn ang="0">
                    <a:pos x="155" y="28"/>
                  </a:cxn>
                  <a:cxn ang="0">
                    <a:pos x="155" y="28"/>
                  </a:cxn>
                  <a:cxn ang="0">
                    <a:pos x="114" y="32"/>
                  </a:cxn>
                  <a:cxn ang="0">
                    <a:pos x="85" y="32"/>
                  </a:cxn>
                  <a:cxn ang="0">
                    <a:pos x="73" y="28"/>
                  </a:cxn>
                  <a:cxn ang="0">
                    <a:pos x="69" y="24"/>
                  </a:cxn>
                  <a:cxn ang="0">
                    <a:pos x="69" y="24"/>
                  </a:cxn>
                  <a:cxn ang="0">
                    <a:pos x="53" y="8"/>
                  </a:cxn>
                  <a:cxn ang="0">
                    <a:pos x="49" y="0"/>
                  </a:cxn>
                  <a:cxn ang="0">
                    <a:pos x="0" y="4"/>
                  </a:cxn>
                  <a:cxn ang="0">
                    <a:pos x="65" y="122"/>
                  </a:cxn>
                  <a:cxn ang="0">
                    <a:pos x="171" y="261"/>
                  </a:cxn>
                  <a:cxn ang="0">
                    <a:pos x="216" y="290"/>
                  </a:cxn>
                  <a:cxn ang="0">
                    <a:pos x="224" y="343"/>
                  </a:cxn>
                  <a:cxn ang="0">
                    <a:pos x="277" y="347"/>
                  </a:cxn>
                  <a:cxn ang="0">
                    <a:pos x="294" y="351"/>
                  </a:cxn>
                  <a:cxn ang="0">
                    <a:pos x="294" y="351"/>
                  </a:cxn>
                  <a:cxn ang="0">
                    <a:pos x="318" y="269"/>
                  </a:cxn>
                  <a:cxn ang="0">
                    <a:pos x="326" y="229"/>
                  </a:cxn>
                  <a:cxn ang="0">
                    <a:pos x="330" y="184"/>
                  </a:cxn>
                  <a:cxn ang="0">
                    <a:pos x="330" y="184"/>
                  </a:cxn>
                  <a:cxn ang="0">
                    <a:pos x="330" y="180"/>
                  </a:cxn>
                  <a:cxn ang="0">
                    <a:pos x="322" y="175"/>
                  </a:cxn>
                  <a:cxn ang="0">
                    <a:pos x="306" y="163"/>
                  </a:cxn>
                  <a:cxn ang="0">
                    <a:pos x="294" y="155"/>
                  </a:cxn>
                  <a:cxn ang="0">
                    <a:pos x="290" y="147"/>
                  </a:cxn>
                  <a:cxn ang="0">
                    <a:pos x="285" y="139"/>
                  </a:cxn>
                  <a:cxn ang="0">
                    <a:pos x="285" y="139"/>
                  </a:cxn>
                  <a:cxn ang="0">
                    <a:pos x="290" y="110"/>
                  </a:cxn>
                  <a:cxn ang="0">
                    <a:pos x="290" y="110"/>
                  </a:cxn>
                  <a:cxn ang="0">
                    <a:pos x="290" y="110"/>
                  </a:cxn>
                  <a:cxn ang="0">
                    <a:pos x="290" y="110"/>
                  </a:cxn>
                  <a:cxn ang="0">
                    <a:pos x="277" y="102"/>
                  </a:cxn>
                  <a:cxn ang="0">
                    <a:pos x="269" y="90"/>
                  </a:cxn>
                  <a:cxn ang="0">
                    <a:pos x="265" y="77"/>
                  </a:cxn>
                  <a:cxn ang="0">
                    <a:pos x="265" y="77"/>
                  </a:cxn>
                </a:cxnLst>
                <a:rect l="0" t="0" r="r" b="b"/>
                <a:pathLst>
                  <a:path w="330" h="351">
                    <a:moveTo>
                      <a:pt x="265" y="77"/>
                    </a:moveTo>
                    <a:lnTo>
                      <a:pt x="265" y="77"/>
                    </a:lnTo>
                    <a:lnTo>
                      <a:pt x="261" y="73"/>
                    </a:lnTo>
                    <a:lnTo>
                      <a:pt x="257" y="69"/>
                    </a:lnTo>
                    <a:lnTo>
                      <a:pt x="245" y="65"/>
                    </a:lnTo>
                    <a:lnTo>
                      <a:pt x="228" y="65"/>
                    </a:lnTo>
                    <a:lnTo>
                      <a:pt x="204" y="32"/>
                    </a:lnTo>
                    <a:lnTo>
                      <a:pt x="192" y="69"/>
                    </a:lnTo>
                    <a:lnTo>
                      <a:pt x="163" y="57"/>
                    </a:lnTo>
                    <a:lnTo>
                      <a:pt x="155" y="28"/>
                    </a:lnTo>
                    <a:lnTo>
                      <a:pt x="155" y="28"/>
                    </a:lnTo>
                    <a:lnTo>
                      <a:pt x="114" y="32"/>
                    </a:lnTo>
                    <a:lnTo>
                      <a:pt x="85" y="32"/>
                    </a:lnTo>
                    <a:lnTo>
                      <a:pt x="73" y="28"/>
                    </a:lnTo>
                    <a:lnTo>
                      <a:pt x="69" y="24"/>
                    </a:lnTo>
                    <a:lnTo>
                      <a:pt x="69" y="24"/>
                    </a:lnTo>
                    <a:lnTo>
                      <a:pt x="53" y="8"/>
                    </a:lnTo>
                    <a:lnTo>
                      <a:pt x="49" y="0"/>
                    </a:lnTo>
                    <a:lnTo>
                      <a:pt x="0" y="4"/>
                    </a:lnTo>
                    <a:lnTo>
                      <a:pt x="65" y="122"/>
                    </a:lnTo>
                    <a:lnTo>
                      <a:pt x="171" y="261"/>
                    </a:lnTo>
                    <a:lnTo>
                      <a:pt x="216" y="290"/>
                    </a:lnTo>
                    <a:lnTo>
                      <a:pt x="224" y="343"/>
                    </a:lnTo>
                    <a:lnTo>
                      <a:pt x="277" y="347"/>
                    </a:lnTo>
                    <a:lnTo>
                      <a:pt x="294" y="351"/>
                    </a:lnTo>
                    <a:lnTo>
                      <a:pt x="294" y="351"/>
                    </a:lnTo>
                    <a:lnTo>
                      <a:pt x="318" y="269"/>
                    </a:lnTo>
                    <a:lnTo>
                      <a:pt x="326" y="229"/>
                    </a:lnTo>
                    <a:lnTo>
                      <a:pt x="330" y="184"/>
                    </a:lnTo>
                    <a:lnTo>
                      <a:pt x="330" y="184"/>
                    </a:lnTo>
                    <a:lnTo>
                      <a:pt x="330" y="180"/>
                    </a:lnTo>
                    <a:lnTo>
                      <a:pt x="322" y="175"/>
                    </a:lnTo>
                    <a:lnTo>
                      <a:pt x="306" y="163"/>
                    </a:lnTo>
                    <a:lnTo>
                      <a:pt x="294" y="155"/>
                    </a:lnTo>
                    <a:lnTo>
                      <a:pt x="290" y="147"/>
                    </a:lnTo>
                    <a:lnTo>
                      <a:pt x="285" y="139"/>
                    </a:lnTo>
                    <a:lnTo>
                      <a:pt x="285" y="139"/>
                    </a:lnTo>
                    <a:lnTo>
                      <a:pt x="290" y="110"/>
                    </a:lnTo>
                    <a:lnTo>
                      <a:pt x="290" y="110"/>
                    </a:lnTo>
                    <a:lnTo>
                      <a:pt x="290" y="110"/>
                    </a:lnTo>
                    <a:lnTo>
                      <a:pt x="290" y="110"/>
                    </a:lnTo>
                    <a:lnTo>
                      <a:pt x="277" y="102"/>
                    </a:lnTo>
                    <a:lnTo>
                      <a:pt x="269" y="90"/>
                    </a:lnTo>
                    <a:lnTo>
                      <a:pt x="265" y="77"/>
                    </a:lnTo>
                    <a:lnTo>
                      <a:pt x="265" y="77"/>
                    </a:lnTo>
                    <a:close/>
                  </a:path>
                </a:pathLst>
              </a:custGeom>
              <a:solidFill>
                <a:srgbClr val="C36E2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80" name="Freeform 356"/>
              <p:cNvSpPr>
                <a:spLocks/>
              </p:cNvSpPr>
              <p:nvPr/>
            </p:nvSpPr>
            <p:spPr bwMode="auto">
              <a:xfrm>
                <a:off x="2986" y="429"/>
                <a:ext cx="306" cy="282"/>
              </a:xfrm>
              <a:custGeom>
                <a:avLst/>
                <a:gdLst/>
                <a:ahLst/>
                <a:cxnLst>
                  <a:cxn ang="0">
                    <a:pos x="45" y="106"/>
                  </a:cxn>
                  <a:cxn ang="0">
                    <a:pos x="45" y="106"/>
                  </a:cxn>
                  <a:cxn ang="0">
                    <a:pos x="37" y="151"/>
                  </a:cxn>
                  <a:cxn ang="0">
                    <a:pos x="28" y="192"/>
                  </a:cxn>
                  <a:cxn ang="0">
                    <a:pos x="4" y="274"/>
                  </a:cxn>
                  <a:cxn ang="0">
                    <a:pos x="45" y="282"/>
                  </a:cxn>
                  <a:cxn ang="0">
                    <a:pos x="106" y="253"/>
                  </a:cxn>
                  <a:cxn ang="0">
                    <a:pos x="147" y="176"/>
                  </a:cxn>
                  <a:cxn ang="0">
                    <a:pos x="196" y="131"/>
                  </a:cxn>
                  <a:cxn ang="0">
                    <a:pos x="241" y="135"/>
                  </a:cxn>
                  <a:cxn ang="0">
                    <a:pos x="273" y="57"/>
                  </a:cxn>
                  <a:cxn ang="0">
                    <a:pos x="306" y="49"/>
                  </a:cxn>
                  <a:cxn ang="0">
                    <a:pos x="273" y="33"/>
                  </a:cxn>
                  <a:cxn ang="0">
                    <a:pos x="249" y="45"/>
                  </a:cxn>
                  <a:cxn ang="0">
                    <a:pos x="249" y="45"/>
                  </a:cxn>
                  <a:cxn ang="0">
                    <a:pos x="237" y="49"/>
                  </a:cxn>
                  <a:cxn ang="0">
                    <a:pos x="229" y="53"/>
                  </a:cxn>
                  <a:cxn ang="0">
                    <a:pos x="220" y="61"/>
                  </a:cxn>
                  <a:cxn ang="0">
                    <a:pos x="220" y="61"/>
                  </a:cxn>
                  <a:cxn ang="0">
                    <a:pos x="216" y="69"/>
                  </a:cxn>
                  <a:cxn ang="0">
                    <a:pos x="216" y="77"/>
                  </a:cxn>
                  <a:cxn ang="0">
                    <a:pos x="212" y="86"/>
                  </a:cxn>
                  <a:cxn ang="0">
                    <a:pos x="208" y="82"/>
                  </a:cxn>
                  <a:cxn ang="0">
                    <a:pos x="208" y="82"/>
                  </a:cxn>
                  <a:cxn ang="0">
                    <a:pos x="192" y="73"/>
                  </a:cxn>
                  <a:cxn ang="0">
                    <a:pos x="184" y="61"/>
                  </a:cxn>
                  <a:cxn ang="0">
                    <a:pos x="180" y="53"/>
                  </a:cxn>
                  <a:cxn ang="0">
                    <a:pos x="167" y="41"/>
                  </a:cxn>
                  <a:cxn ang="0">
                    <a:pos x="167" y="41"/>
                  </a:cxn>
                  <a:cxn ang="0">
                    <a:pos x="155" y="37"/>
                  </a:cxn>
                  <a:cxn ang="0">
                    <a:pos x="155" y="37"/>
                  </a:cxn>
                  <a:cxn ang="0">
                    <a:pos x="155" y="45"/>
                  </a:cxn>
                  <a:cxn ang="0">
                    <a:pos x="155" y="53"/>
                  </a:cxn>
                  <a:cxn ang="0">
                    <a:pos x="155" y="57"/>
                  </a:cxn>
                  <a:cxn ang="0">
                    <a:pos x="155" y="57"/>
                  </a:cxn>
                  <a:cxn ang="0">
                    <a:pos x="147" y="61"/>
                  </a:cxn>
                  <a:cxn ang="0">
                    <a:pos x="143" y="61"/>
                  </a:cxn>
                  <a:cxn ang="0">
                    <a:pos x="135" y="57"/>
                  </a:cxn>
                  <a:cxn ang="0">
                    <a:pos x="122" y="49"/>
                  </a:cxn>
                  <a:cxn ang="0">
                    <a:pos x="122" y="49"/>
                  </a:cxn>
                  <a:cxn ang="0">
                    <a:pos x="110" y="41"/>
                  </a:cxn>
                  <a:cxn ang="0">
                    <a:pos x="102" y="28"/>
                  </a:cxn>
                  <a:cxn ang="0">
                    <a:pos x="98" y="16"/>
                  </a:cxn>
                  <a:cxn ang="0">
                    <a:pos x="98" y="16"/>
                  </a:cxn>
                  <a:cxn ang="0">
                    <a:pos x="94" y="4"/>
                  </a:cxn>
                  <a:cxn ang="0">
                    <a:pos x="82" y="0"/>
                  </a:cxn>
                  <a:cxn ang="0">
                    <a:pos x="69" y="4"/>
                  </a:cxn>
                  <a:cxn ang="0">
                    <a:pos x="61" y="12"/>
                  </a:cxn>
                  <a:cxn ang="0">
                    <a:pos x="61" y="12"/>
                  </a:cxn>
                  <a:cxn ang="0">
                    <a:pos x="45" y="20"/>
                  </a:cxn>
                  <a:cxn ang="0">
                    <a:pos x="28" y="28"/>
                  </a:cxn>
                  <a:cxn ang="0">
                    <a:pos x="0" y="33"/>
                  </a:cxn>
                  <a:cxn ang="0">
                    <a:pos x="0" y="33"/>
                  </a:cxn>
                  <a:cxn ang="0">
                    <a:pos x="0" y="61"/>
                  </a:cxn>
                  <a:cxn ang="0">
                    <a:pos x="0" y="61"/>
                  </a:cxn>
                  <a:cxn ang="0">
                    <a:pos x="0" y="69"/>
                  </a:cxn>
                  <a:cxn ang="0">
                    <a:pos x="4" y="77"/>
                  </a:cxn>
                  <a:cxn ang="0">
                    <a:pos x="20" y="86"/>
                  </a:cxn>
                  <a:cxn ang="0">
                    <a:pos x="33" y="94"/>
                  </a:cxn>
                  <a:cxn ang="0">
                    <a:pos x="41" y="102"/>
                  </a:cxn>
                  <a:cxn ang="0">
                    <a:pos x="45" y="106"/>
                  </a:cxn>
                  <a:cxn ang="0">
                    <a:pos x="45" y="106"/>
                  </a:cxn>
                </a:cxnLst>
                <a:rect l="0" t="0" r="r" b="b"/>
                <a:pathLst>
                  <a:path w="306" h="282">
                    <a:moveTo>
                      <a:pt x="45" y="106"/>
                    </a:moveTo>
                    <a:lnTo>
                      <a:pt x="45" y="106"/>
                    </a:lnTo>
                    <a:lnTo>
                      <a:pt x="37" y="151"/>
                    </a:lnTo>
                    <a:lnTo>
                      <a:pt x="28" y="192"/>
                    </a:lnTo>
                    <a:lnTo>
                      <a:pt x="4" y="274"/>
                    </a:lnTo>
                    <a:lnTo>
                      <a:pt x="45" y="282"/>
                    </a:lnTo>
                    <a:lnTo>
                      <a:pt x="106" y="253"/>
                    </a:lnTo>
                    <a:lnTo>
                      <a:pt x="147" y="176"/>
                    </a:lnTo>
                    <a:lnTo>
                      <a:pt x="196" y="131"/>
                    </a:lnTo>
                    <a:lnTo>
                      <a:pt x="241" y="135"/>
                    </a:lnTo>
                    <a:lnTo>
                      <a:pt x="273" y="57"/>
                    </a:lnTo>
                    <a:lnTo>
                      <a:pt x="306" y="49"/>
                    </a:lnTo>
                    <a:lnTo>
                      <a:pt x="273" y="33"/>
                    </a:lnTo>
                    <a:lnTo>
                      <a:pt x="249" y="45"/>
                    </a:lnTo>
                    <a:lnTo>
                      <a:pt x="249" y="45"/>
                    </a:lnTo>
                    <a:lnTo>
                      <a:pt x="237" y="49"/>
                    </a:lnTo>
                    <a:lnTo>
                      <a:pt x="229" y="53"/>
                    </a:lnTo>
                    <a:lnTo>
                      <a:pt x="220" y="61"/>
                    </a:lnTo>
                    <a:lnTo>
                      <a:pt x="220" y="61"/>
                    </a:lnTo>
                    <a:lnTo>
                      <a:pt x="216" y="69"/>
                    </a:lnTo>
                    <a:lnTo>
                      <a:pt x="216" y="77"/>
                    </a:lnTo>
                    <a:lnTo>
                      <a:pt x="212" y="86"/>
                    </a:lnTo>
                    <a:lnTo>
                      <a:pt x="208" y="82"/>
                    </a:lnTo>
                    <a:lnTo>
                      <a:pt x="208" y="82"/>
                    </a:lnTo>
                    <a:lnTo>
                      <a:pt x="192" y="73"/>
                    </a:lnTo>
                    <a:lnTo>
                      <a:pt x="184" y="61"/>
                    </a:lnTo>
                    <a:lnTo>
                      <a:pt x="180" y="53"/>
                    </a:lnTo>
                    <a:lnTo>
                      <a:pt x="167" y="41"/>
                    </a:lnTo>
                    <a:lnTo>
                      <a:pt x="167" y="41"/>
                    </a:lnTo>
                    <a:lnTo>
                      <a:pt x="155" y="37"/>
                    </a:lnTo>
                    <a:lnTo>
                      <a:pt x="155" y="37"/>
                    </a:lnTo>
                    <a:lnTo>
                      <a:pt x="155" y="45"/>
                    </a:lnTo>
                    <a:lnTo>
                      <a:pt x="155" y="53"/>
                    </a:lnTo>
                    <a:lnTo>
                      <a:pt x="155" y="57"/>
                    </a:lnTo>
                    <a:lnTo>
                      <a:pt x="155" y="57"/>
                    </a:lnTo>
                    <a:lnTo>
                      <a:pt x="147" y="61"/>
                    </a:lnTo>
                    <a:lnTo>
                      <a:pt x="143" y="61"/>
                    </a:lnTo>
                    <a:lnTo>
                      <a:pt x="135" y="57"/>
                    </a:lnTo>
                    <a:lnTo>
                      <a:pt x="122" y="49"/>
                    </a:lnTo>
                    <a:lnTo>
                      <a:pt x="122" y="49"/>
                    </a:lnTo>
                    <a:lnTo>
                      <a:pt x="110" y="41"/>
                    </a:lnTo>
                    <a:lnTo>
                      <a:pt x="102" y="28"/>
                    </a:lnTo>
                    <a:lnTo>
                      <a:pt x="98" y="16"/>
                    </a:lnTo>
                    <a:lnTo>
                      <a:pt x="98" y="16"/>
                    </a:lnTo>
                    <a:lnTo>
                      <a:pt x="94" y="4"/>
                    </a:lnTo>
                    <a:lnTo>
                      <a:pt x="82" y="0"/>
                    </a:lnTo>
                    <a:lnTo>
                      <a:pt x="69" y="4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45" y="20"/>
                    </a:lnTo>
                    <a:lnTo>
                      <a:pt x="28" y="28"/>
                    </a:lnTo>
                    <a:lnTo>
                      <a:pt x="0" y="33"/>
                    </a:lnTo>
                    <a:lnTo>
                      <a:pt x="0" y="33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0" y="69"/>
                    </a:lnTo>
                    <a:lnTo>
                      <a:pt x="4" y="77"/>
                    </a:lnTo>
                    <a:lnTo>
                      <a:pt x="20" y="86"/>
                    </a:lnTo>
                    <a:lnTo>
                      <a:pt x="33" y="94"/>
                    </a:lnTo>
                    <a:lnTo>
                      <a:pt x="41" y="102"/>
                    </a:lnTo>
                    <a:lnTo>
                      <a:pt x="45" y="106"/>
                    </a:lnTo>
                    <a:lnTo>
                      <a:pt x="45" y="106"/>
                    </a:lnTo>
                    <a:close/>
                  </a:path>
                </a:pathLst>
              </a:custGeom>
              <a:solidFill>
                <a:srgbClr val="D89F5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81" name="Freeform 357"/>
              <p:cNvSpPr>
                <a:spLocks/>
              </p:cNvSpPr>
              <p:nvPr/>
            </p:nvSpPr>
            <p:spPr bwMode="auto">
              <a:xfrm>
                <a:off x="2794" y="61"/>
                <a:ext cx="278" cy="168"/>
              </a:xfrm>
              <a:custGeom>
                <a:avLst/>
                <a:gdLst/>
                <a:ahLst/>
                <a:cxnLst>
                  <a:cxn ang="0">
                    <a:pos x="4" y="41"/>
                  </a:cxn>
                  <a:cxn ang="0">
                    <a:pos x="4" y="41"/>
                  </a:cxn>
                  <a:cxn ang="0">
                    <a:pos x="0" y="57"/>
                  </a:cxn>
                  <a:cxn ang="0">
                    <a:pos x="0" y="70"/>
                  </a:cxn>
                  <a:cxn ang="0">
                    <a:pos x="0" y="74"/>
                  </a:cxn>
                  <a:cxn ang="0">
                    <a:pos x="4" y="78"/>
                  </a:cxn>
                  <a:cxn ang="0">
                    <a:pos x="4" y="78"/>
                  </a:cxn>
                  <a:cxn ang="0">
                    <a:pos x="16" y="82"/>
                  </a:cxn>
                  <a:cxn ang="0">
                    <a:pos x="29" y="82"/>
                  </a:cxn>
                  <a:cxn ang="0">
                    <a:pos x="45" y="82"/>
                  </a:cxn>
                  <a:cxn ang="0">
                    <a:pos x="45" y="82"/>
                  </a:cxn>
                  <a:cxn ang="0">
                    <a:pos x="61" y="106"/>
                  </a:cxn>
                  <a:cxn ang="0">
                    <a:pos x="73" y="127"/>
                  </a:cxn>
                  <a:cxn ang="0">
                    <a:pos x="86" y="135"/>
                  </a:cxn>
                  <a:cxn ang="0">
                    <a:pos x="86" y="135"/>
                  </a:cxn>
                  <a:cxn ang="0">
                    <a:pos x="98" y="139"/>
                  </a:cxn>
                  <a:cxn ang="0">
                    <a:pos x="110" y="135"/>
                  </a:cxn>
                  <a:cxn ang="0">
                    <a:pos x="118" y="131"/>
                  </a:cxn>
                  <a:cxn ang="0">
                    <a:pos x="167" y="160"/>
                  </a:cxn>
                  <a:cxn ang="0">
                    <a:pos x="167" y="160"/>
                  </a:cxn>
                  <a:cxn ang="0">
                    <a:pos x="180" y="151"/>
                  </a:cxn>
                  <a:cxn ang="0">
                    <a:pos x="192" y="147"/>
                  </a:cxn>
                  <a:cxn ang="0">
                    <a:pos x="204" y="147"/>
                  </a:cxn>
                  <a:cxn ang="0">
                    <a:pos x="204" y="147"/>
                  </a:cxn>
                  <a:cxn ang="0">
                    <a:pos x="233" y="160"/>
                  </a:cxn>
                  <a:cxn ang="0">
                    <a:pos x="245" y="168"/>
                  </a:cxn>
                  <a:cxn ang="0">
                    <a:pos x="204" y="115"/>
                  </a:cxn>
                  <a:cxn ang="0">
                    <a:pos x="216" y="86"/>
                  </a:cxn>
                  <a:cxn ang="0">
                    <a:pos x="216" y="86"/>
                  </a:cxn>
                  <a:cxn ang="0">
                    <a:pos x="245" y="70"/>
                  </a:cxn>
                  <a:cxn ang="0">
                    <a:pos x="261" y="53"/>
                  </a:cxn>
                  <a:cxn ang="0">
                    <a:pos x="278" y="45"/>
                  </a:cxn>
                  <a:cxn ang="0">
                    <a:pos x="278" y="45"/>
                  </a:cxn>
                  <a:cxn ang="0">
                    <a:pos x="278" y="45"/>
                  </a:cxn>
                  <a:cxn ang="0">
                    <a:pos x="278" y="41"/>
                  </a:cxn>
                  <a:cxn ang="0">
                    <a:pos x="269" y="37"/>
                  </a:cxn>
                  <a:cxn ang="0">
                    <a:pos x="233" y="25"/>
                  </a:cxn>
                  <a:cxn ang="0">
                    <a:pos x="176" y="8"/>
                  </a:cxn>
                  <a:cxn ang="0">
                    <a:pos x="176" y="8"/>
                  </a:cxn>
                  <a:cxn ang="0">
                    <a:pos x="167" y="25"/>
                  </a:cxn>
                  <a:cxn ang="0">
                    <a:pos x="159" y="33"/>
                  </a:cxn>
                  <a:cxn ang="0">
                    <a:pos x="155" y="33"/>
                  </a:cxn>
                  <a:cxn ang="0">
                    <a:pos x="151" y="29"/>
                  </a:cxn>
                  <a:cxn ang="0">
                    <a:pos x="151" y="29"/>
                  </a:cxn>
                  <a:cxn ang="0">
                    <a:pos x="139" y="21"/>
                  </a:cxn>
                  <a:cxn ang="0">
                    <a:pos x="122" y="8"/>
                  </a:cxn>
                  <a:cxn ang="0">
                    <a:pos x="106" y="0"/>
                  </a:cxn>
                  <a:cxn ang="0">
                    <a:pos x="86" y="25"/>
                  </a:cxn>
                  <a:cxn ang="0">
                    <a:pos x="37" y="21"/>
                  </a:cxn>
                  <a:cxn ang="0">
                    <a:pos x="4" y="41"/>
                  </a:cxn>
                </a:cxnLst>
                <a:rect l="0" t="0" r="r" b="b"/>
                <a:pathLst>
                  <a:path w="278" h="168">
                    <a:moveTo>
                      <a:pt x="4" y="41"/>
                    </a:moveTo>
                    <a:lnTo>
                      <a:pt x="4" y="41"/>
                    </a:lnTo>
                    <a:lnTo>
                      <a:pt x="0" y="57"/>
                    </a:lnTo>
                    <a:lnTo>
                      <a:pt x="0" y="70"/>
                    </a:lnTo>
                    <a:lnTo>
                      <a:pt x="0" y="74"/>
                    </a:lnTo>
                    <a:lnTo>
                      <a:pt x="4" y="78"/>
                    </a:lnTo>
                    <a:lnTo>
                      <a:pt x="4" y="78"/>
                    </a:lnTo>
                    <a:lnTo>
                      <a:pt x="16" y="82"/>
                    </a:lnTo>
                    <a:lnTo>
                      <a:pt x="29" y="82"/>
                    </a:lnTo>
                    <a:lnTo>
                      <a:pt x="45" y="82"/>
                    </a:lnTo>
                    <a:lnTo>
                      <a:pt x="45" y="82"/>
                    </a:lnTo>
                    <a:lnTo>
                      <a:pt x="61" y="106"/>
                    </a:lnTo>
                    <a:lnTo>
                      <a:pt x="73" y="127"/>
                    </a:lnTo>
                    <a:lnTo>
                      <a:pt x="86" y="135"/>
                    </a:lnTo>
                    <a:lnTo>
                      <a:pt x="86" y="135"/>
                    </a:lnTo>
                    <a:lnTo>
                      <a:pt x="98" y="139"/>
                    </a:lnTo>
                    <a:lnTo>
                      <a:pt x="110" y="135"/>
                    </a:lnTo>
                    <a:lnTo>
                      <a:pt x="118" y="131"/>
                    </a:lnTo>
                    <a:lnTo>
                      <a:pt x="167" y="160"/>
                    </a:lnTo>
                    <a:lnTo>
                      <a:pt x="167" y="160"/>
                    </a:lnTo>
                    <a:lnTo>
                      <a:pt x="180" y="151"/>
                    </a:lnTo>
                    <a:lnTo>
                      <a:pt x="192" y="147"/>
                    </a:lnTo>
                    <a:lnTo>
                      <a:pt x="204" y="147"/>
                    </a:lnTo>
                    <a:lnTo>
                      <a:pt x="204" y="147"/>
                    </a:lnTo>
                    <a:lnTo>
                      <a:pt x="233" y="160"/>
                    </a:lnTo>
                    <a:lnTo>
                      <a:pt x="245" y="168"/>
                    </a:lnTo>
                    <a:lnTo>
                      <a:pt x="204" y="115"/>
                    </a:lnTo>
                    <a:lnTo>
                      <a:pt x="216" y="86"/>
                    </a:lnTo>
                    <a:lnTo>
                      <a:pt x="216" y="86"/>
                    </a:lnTo>
                    <a:lnTo>
                      <a:pt x="245" y="70"/>
                    </a:lnTo>
                    <a:lnTo>
                      <a:pt x="261" y="53"/>
                    </a:lnTo>
                    <a:lnTo>
                      <a:pt x="278" y="45"/>
                    </a:lnTo>
                    <a:lnTo>
                      <a:pt x="278" y="45"/>
                    </a:lnTo>
                    <a:lnTo>
                      <a:pt x="278" y="45"/>
                    </a:lnTo>
                    <a:lnTo>
                      <a:pt x="278" y="41"/>
                    </a:lnTo>
                    <a:lnTo>
                      <a:pt x="269" y="37"/>
                    </a:lnTo>
                    <a:lnTo>
                      <a:pt x="233" y="25"/>
                    </a:lnTo>
                    <a:lnTo>
                      <a:pt x="176" y="8"/>
                    </a:lnTo>
                    <a:lnTo>
                      <a:pt x="176" y="8"/>
                    </a:lnTo>
                    <a:lnTo>
                      <a:pt x="167" y="25"/>
                    </a:lnTo>
                    <a:lnTo>
                      <a:pt x="159" y="33"/>
                    </a:lnTo>
                    <a:lnTo>
                      <a:pt x="155" y="33"/>
                    </a:lnTo>
                    <a:lnTo>
                      <a:pt x="151" y="29"/>
                    </a:lnTo>
                    <a:lnTo>
                      <a:pt x="151" y="29"/>
                    </a:lnTo>
                    <a:lnTo>
                      <a:pt x="139" y="21"/>
                    </a:lnTo>
                    <a:lnTo>
                      <a:pt x="122" y="8"/>
                    </a:lnTo>
                    <a:lnTo>
                      <a:pt x="106" y="0"/>
                    </a:lnTo>
                    <a:lnTo>
                      <a:pt x="86" y="25"/>
                    </a:lnTo>
                    <a:lnTo>
                      <a:pt x="37" y="21"/>
                    </a:lnTo>
                    <a:lnTo>
                      <a:pt x="4" y="41"/>
                    </a:lnTo>
                    <a:close/>
                  </a:path>
                </a:pathLst>
              </a:custGeom>
              <a:solidFill>
                <a:srgbClr val="E3CD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82" name="Freeform 358"/>
              <p:cNvSpPr>
                <a:spLocks/>
              </p:cNvSpPr>
              <p:nvPr/>
            </p:nvSpPr>
            <p:spPr bwMode="auto">
              <a:xfrm>
                <a:off x="2818" y="208"/>
                <a:ext cx="486" cy="192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41" y="86"/>
                  </a:cxn>
                  <a:cxn ang="0">
                    <a:pos x="86" y="94"/>
                  </a:cxn>
                  <a:cxn ang="0">
                    <a:pos x="94" y="123"/>
                  </a:cxn>
                  <a:cxn ang="0">
                    <a:pos x="131" y="127"/>
                  </a:cxn>
                  <a:cxn ang="0">
                    <a:pos x="147" y="143"/>
                  </a:cxn>
                  <a:cxn ang="0">
                    <a:pos x="168" y="151"/>
                  </a:cxn>
                  <a:cxn ang="0">
                    <a:pos x="168" y="151"/>
                  </a:cxn>
                  <a:cxn ang="0">
                    <a:pos x="184" y="176"/>
                  </a:cxn>
                  <a:cxn ang="0">
                    <a:pos x="196" y="188"/>
                  </a:cxn>
                  <a:cxn ang="0">
                    <a:pos x="205" y="192"/>
                  </a:cxn>
                  <a:cxn ang="0">
                    <a:pos x="209" y="188"/>
                  </a:cxn>
                  <a:cxn ang="0">
                    <a:pos x="209" y="188"/>
                  </a:cxn>
                  <a:cxn ang="0">
                    <a:pos x="217" y="172"/>
                  </a:cxn>
                  <a:cxn ang="0">
                    <a:pos x="221" y="147"/>
                  </a:cxn>
                  <a:cxn ang="0">
                    <a:pos x="225" y="119"/>
                  </a:cxn>
                  <a:cxn ang="0">
                    <a:pos x="225" y="119"/>
                  </a:cxn>
                  <a:cxn ang="0">
                    <a:pos x="229" y="123"/>
                  </a:cxn>
                  <a:cxn ang="0">
                    <a:pos x="250" y="127"/>
                  </a:cxn>
                  <a:cxn ang="0">
                    <a:pos x="250" y="127"/>
                  </a:cxn>
                  <a:cxn ang="0">
                    <a:pos x="266" y="127"/>
                  </a:cxn>
                  <a:cxn ang="0">
                    <a:pos x="278" y="127"/>
                  </a:cxn>
                  <a:cxn ang="0">
                    <a:pos x="290" y="123"/>
                  </a:cxn>
                  <a:cxn ang="0">
                    <a:pos x="290" y="123"/>
                  </a:cxn>
                  <a:cxn ang="0">
                    <a:pos x="286" y="127"/>
                  </a:cxn>
                  <a:cxn ang="0">
                    <a:pos x="290" y="131"/>
                  </a:cxn>
                  <a:cxn ang="0">
                    <a:pos x="299" y="139"/>
                  </a:cxn>
                  <a:cxn ang="0">
                    <a:pos x="315" y="143"/>
                  </a:cxn>
                  <a:cxn ang="0">
                    <a:pos x="315" y="143"/>
                  </a:cxn>
                  <a:cxn ang="0">
                    <a:pos x="335" y="143"/>
                  </a:cxn>
                  <a:cxn ang="0">
                    <a:pos x="348" y="139"/>
                  </a:cxn>
                  <a:cxn ang="0">
                    <a:pos x="356" y="135"/>
                  </a:cxn>
                  <a:cxn ang="0">
                    <a:pos x="368" y="135"/>
                  </a:cxn>
                  <a:cxn ang="0">
                    <a:pos x="368" y="135"/>
                  </a:cxn>
                  <a:cxn ang="0">
                    <a:pos x="384" y="139"/>
                  </a:cxn>
                  <a:cxn ang="0">
                    <a:pos x="405" y="147"/>
                  </a:cxn>
                  <a:cxn ang="0">
                    <a:pos x="421" y="156"/>
                  </a:cxn>
                  <a:cxn ang="0">
                    <a:pos x="454" y="184"/>
                  </a:cxn>
                  <a:cxn ang="0">
                    <a:pos x="486" y="151"/>
                  </a:cxn>
                  <a:cxn ang="0">
                    <a:pos x="470" y="115"/>
                  </a:cxn>
                  <a:cxn ang="0">
                    <a:pos x="417" y="107"/>
                  </a:cxn>
                  <a:cxn ang="0">
                    <a:pos x="417" y="107"/>
                  </a:cxn>
                  <a:cxn ang="0">
                    <a:pos x="380" y="94"/>
                  </a:cxn>
                  <a:cxn ang="0">
                    <a:pos x="356" y="86"/>
                  </a:cxn>
                  <a:cxn ang="0">
                    <a:pos x="348" y="78"/>
                  </a:cxn>
                  <a:cxn ang="0">
                    <a:pos x="343" y="74"/>
                  </a:cxn>
                  <a:cxn ang="0">
                    <a:pos x="343" y="74"/>
                  </a:cxn>
                  <a:cxn ang="0">
                    <a:pos x="339" y="49"/>
                  </a:cxn>
                  <a:cxn ang="0">
                    <a:pos x="335" y="37"/>
                  </a:cxn>
                  <a:cxn ang="0">
                    <a:pos x="327" y="29"/>
                  </a:cxn>
                  <a:cxn ang="0">
                    <a:pos x="327" y="29"/>
                  </a:cxn>
                  <a:cxn ang="0">
                    <a:pos x="311" y="25"/>
                  </a:cxn>
                  <a:cxn ang="0">
                    <a:pos x="299" y="29"/>
                  </a:cxn>
                  <a:cxn ang="0">
                    <a:pos x="282" y="29"/>
                  </a:cxn>
                  <a:cxn ang="0">
                    <a:pos x="237" y="41"/>
                  </a:cxn>
                  <a:cxn ang="0">
                    <a:pos x="221" y="57"/>
                  </a:cxn>
                  <a:cxn ang="0">
                    <a:pos x="172" y="41"/>
                  </a:cxn>
                  <a:cxn ang="0">
                    <a:pos x="143" y="53"/>
                  </a:cxn>
                  <a:cxn ang="0">
                    <a:pos x="98" y="45"/>
                  </a:cxn>
                  <a:cxn ang="0">
                    <a:pos x="66" y="29"/>
                  </a:cxn>
                  <a:cxn ang="0">
                    <a:pos x="33" y="33"/>
                  </a:cxn>
                  <a:cxn ang="0">
                    <a:pos x="5" y="0"/>
                  </a:cxn>
                  <a:cxn ang="0">
                    <a:pos x="0" y="29"/>
                  </a:cxn>
                </a:cxnLst>
                <a:rect l="0" t="0" r="r" b="b"/>
                <a:pathLst>
                  <a:path w="486" h="192">
                    <a:moveTo>
                      <a:pt x="0" y="29"/>
                    </a:moveTo>
                    <a:lnTo>
                      <a:pt x="41" y="86"/>
                    </a:lnTo>
                    <a:lnTo>
                      <a:pt x="86" y="94"/>
                    </a:lnTo>
                    <a:lnTo>
                      <a:pt x="94" y="123"/>
                    </a:lnTo>
                    <a:lnTo>
                      <a:pt x="131" y="127"/>
                    </a:lnTo>
                    <a:lnTo>
                      <a:pt x="147" y="143"/>
                    </a:lnTo>
                    <a:lnTo>
                      <a:pt x="168" y="151"/>
                    </a:lnTo>
                    <a:lnTo>
                      <a:pt x="168" y="151"/>
                    </a:lnTo>
                    <a:lnTo>
                      <a:pt x="184" y="176"/>
                    </a:lnTo>
                    <a:lnTo>
                      <a:pt x="196" y="188"/>
                    </a:lnTo>
                    <a:lnTo>
                      <a:pt x="205" y="192"/>
                    </a:lnTo>
                    <a:lnTo>
                      <a:pt x="209" y="188"/>
                    </a:lnTo>
                    <a:lnTo>
                      <a:pt x="209" y="188"/>
                    </a:lnTo>
                    <a:lnTo>
                      <a:pt x="217" y="172"/>
                    </a:lnTo>
                    <a:lnTo>
                      <a:pt x="221" y="147"/>
                    </a:lnTo>
                    <a:lnTo>
                      <a:pt x="225" y="119"/>
                    </a:lnTo>
                    <a:lnTo>
                      <a:pt x="225" y="119"/>
                    </a:lnTo>
                    <a:lnTo>
                      <a:pt x="229" y="123"/>
                    </a:lnTo>
                    <a:lnTo>
                      <a:pt x="250" y="127"/>
                    </a:lnTo>
                    <a:lnTo>
                      <a:pt x="250" y="127"/>
                    </a:lnTo>
                    <a:lnTo>
                      <a:pt x="266" y="127"/>
                    </a:lnTo>
                    <a:lnTo>
                      <a:pt x="278" y="127"/>
                    </a:lnTo>
                    <a:lnTo>
                      <a:pt x="290" y="123"/>
                    </a:lnTo>
                    <a:lnTo>
                      <a:pt x="290" y="123"/>
                    </a:lnTo>
                    <a:lnTo>
                      <a:pt x="286" y="127"/>
                    </a:lnTo>
                    <a:lnTo>
                      <a:pt x="290" y="131"/>
                    </a:lnTo>
                    <a:lnTo>
                      <a:pt x="299" y="139"/>
                    </a:lnTo>
                    <a:lnTo>
                      <a:pt x="315" y="143"/>
                    </a:lnTo>
                    <a:lnTo>
                      <a:pt x="315" y="143"/>
                    </a:lnTo>
                    <a:lnTo>
                      <a:pt x="335" y="143"/>
                    </a:lnTo>
                    <a:lnTo>
                      <a:pt x="348" y="139"/>
                    </a:lnTo>
                    <a:lnTo>
                      <a:pt x="356" y="135"/>
                    </a:lnTo>
                    <a:lnTo>
                      <a:pt x="368" y="135"/>
                    </a:lnTo>
                    <a:lnTo>
                      <a:pt x="368" y="135"/>
                    </a:lnTo>
                    <a:lnTo>
                      <a:pt x="384" y="139"/>
                    </a:lnTo>
                    <a:lnTo>
                      <a:pt x="405" y="147"/>
                    </a:lnTo>
                    <a:lnTo>
                      <a:pt x="421" y="156"/>
                    </a:lnTo>
                    <a:lnTo>
                      <a:pt x="454" y="184"/>
                    </a:lnTo>
                    <a:lnTo>
                      <a:pt x="486" y="151"/>
                    </a:lnTo>
                    <a:lnTo>
                      <a:pt x="470" y="115"/>
                    </a:lnTo>
                    <a:lnTo>
                      <a:pt x="417" y="107"/>
                    </a:lnTo>
                    <a:lnTo>
                      <a:pt x="417" y="107"/>
                    </a:lnTo>
                    <a:lnTo>
                      <a:pt x="380" y="94"/>
                    </a:lnTo>
                    <a:lnTo>
                      <a:pt x="356" y="86"/>
                    </a:lnTo>
                    <a:lnTo>
                      <a:pt x="348" y="78"/>
                    </a:lnTo>
                    <a:lnTo>
                      <a:pt x="343" y="74"/>
                    </a:lnTo>
                    <a:lnTo>
                      <a:pt x="343" y="74"/>
                    </a:lnTo>
                    <a:lnTo>
                      <a:pt x="339" y="49"/>
                    </a:lnTo>
                    <a:lnTo>
                      <a:pt x="335" y="37"/>
                    </a:lnTo>
                    <a:lnTo>
                      <a:pt x="327" y="29"/>
                    </a:lnTo>
                    <a:lnTo>
                      <a:pt x="327" y="29"/>
                    </a:lnTo>
                    <a:lnTo>
                      <a:pt x="311" y="25"/>
                    </a:lnTo>
                    <a:lnTo>
                      <a:pt x="299" y="29"/>
                    </a:lnTo>
                    <a:lnTo>
                      <a:pt x="282" y="29"/>
                    </a:lnTo>
                    <a:lnTo>
                      <a:pt x="237" y="41"/>
                    </a:lnTo>
                    <a:lnTo>
                      <a:pt x="221" y="57"/>
                    </a:lnTo>
                    <a:lnTo>
                      <a:pt x="172" y="41"/>
                    </a:lnTo>
                    <a:lnTo>
                      <a:pt x="143" y="53"/>
                    </a:lnTo>
                    <a:lnTo>
                      <a:pt x="98" y="45"/>
                    </a:lnTo>
                    <a:lnTo>
                      <a:pt x="66" y="29"/>
                    </a:lnTo>
                    <a:lnTo>
                      <a:pt x="33" y="33"/>
                    </a:lnTo>
                    <a:lnTo>
                      <a:pt x="5" y="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E3CD8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83" name="Freeform 359"/>
              <p:cNvSpPr>
                <a:spLocks/>
              </p:cNvSpPr>
              <p:nvPr/>
            </p:nvSpPr>
            <p:spPr bwMode="auto">
              <a:xfrm>
                <a:off x="3329" y="323"/>
                <a:ext cx="8" cy="65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0" y="12"/>
                  </a:cxn>
                  <a:cxn ang="0">
                    <a:pos x="0" y="32"/>
                  </a:cxn>
                  <a:cxn ang="0">
                    <a:pos x="0" y="49"/>
                  </a:cxn>
                  <a:cxn ang="0">
                    <a:pos x="4" y="61"/>
                  </a:cxn>
                  <a:cxn ang="0">
                    <a:pos x="4" y="61"/>
                  </a:cxn>
                  <a:cxn ang="0">
                    <a:pos x="4" y="65"/>
                  </a:cxn>
                  <a:cxn ang="0">
                    <a:pos x="8" y="61"/>
                  </a:cxn>
                  <a:cxn ang="0">
                    <a:pos x="8" y="45"/>
                  </a:cxn>
                  <a:cxn ang="0">
                    <a:pos x="8" y="24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12"/>
                  </a:cxn>
                  <a:cxn ang="0">
                    <a:pos x="0" y="12"/>
                  </a:cxn>
                </a:cxnLst>
                <a:rect l="0" t="0" r="r" b="b"/>
                <a:pathLst>
                  <a:path w="8" h="65">
                    <a:moveTo>
                      <a:pt x="0" y="12"/>
                    </a:moveTo>
                    <a:lnTo>
                      <a:pt x="0" y="12"/>
                    </a:lnTo>
                    <a:lnTo>
                      <a:pt x="0" y="32"/>
                    </a:lnTo>
                    <a:lnTo>
                      <a:pt x="0" y="49"/>
                    </a:lnTo>
                    <a:lnTo>
                      <a:pt x="4" y="61"/>
                    </a:lnTo>
                    <a:lnTo>
                      <a:pt x="4" y="61"/>
                    </a:lnTo>
                    <a:lnTo>
                      <a:pt x="4" y="65"/>
                    </a:lnTo>
                    <a:lnTo>
                      <a:pt x="8" y="61"/>
                    </a:lnTo>
                    <a:lnTo>
                      <a:pt x="8" y="45"/>
                    </a:lnTo>
                    <a:lnTo>
                      <a:pt x="8" y="24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84" name="Freeform 360"/>
              <p:cNvSpPr>
                <a:spLocks/>
              </p:cNvSpPr>
              <p:nvPr/>
            </p:nvSpPr>
            <p:spPr bwMode="auto">
              <a:xfrm>
                <a:off x="3076" y="384"/>
                <a:ext cx="36" cy="49"/>
              </a:xfrm>
              <a:custGeom>
                <a:avLst/>
                <a:gdLst/>
                <a:ahLst/>
                <a:cxnLst>
                  <a:cxn ang="0">
                    <a:pos x="24" y="8"/>
                  </a:cxn>
                  <a:cxn ang="0">
                    <a:pos x="24" y="8"/>
                  </a:cxn>
                  <a:cxn ang="0">
                    <a:pos x="12" y="20"/>
                  </a:cxn>
                  <a:cxn ang="0">
                    <a:pos x="4" y="37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4" y="49"/>
                  </a:cxn>
                  <a:cxn ang="0">
                    <a:pos x="16" y="37"/>
                  </a:cxn>
                  <a:cxn ang="0">
                    <a:pos x="28" y="20"/>
                  </a:cxn>
                  <a:cxn ang="0">
                    <a:pos x="36" y="4"/>
                  </a:cxn>
                  <a:cxn ang="0">
                    <a:pos x="36" y="4"/>
                  </a:cxn>
                  <a:cxn ang="0">
                    <a:pos x="32" y="0"/>
                  </a:cxn>
                  <a:cxn ang="0">
                    <a:pos x="28" y="0"/>
                  </a:cxn>
                  <a:cxn ang="0">
                    <a:pos x="24" y="8"/>
                  </a:cxn>
                  <a:cxn ang="0">
                    <a:pos x="24" y="8"/>
                  </a:cxn>
                </a:cxnLst>
                <a:rect l="0" t="0" r="r" b="b"/>
                <a:pathLst>
                  <a:path w="36" h="49">
                    <a:moveTo>
                      <a:pt x="24" y="8"/>
                    </a:moveTo>
                    <a:lnTo>
                      <a:pt x="24" y="8"/>
                    </a:lnTo>
                    <a:lnTo>
                      <a:pt x="12" y="20"/>
                    </a:lnTo>
                    <a:lnTo>
                      <a:pt x="4" y="37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4" y="49"/>
                    </a:lnTo>
                    <a:lnTo>
                      <a:pt x="16" y="37"/>
                    </a:lnTo>
                    <a:lnTo>
                      <a:pt x="28" y="20"/>
                    </a:lnTo>
                    <a:lnTo>
                      <a:pt x="36" y="4"/>
                    </a:lnTo>
                    <a:lnTo>
                      <a:pt x="36" y="4"/>
                    </a:lnTo>
                    <a:lnTo>
                      <a:pt x="32" y="0"/>
                    </a:lnTo>
                    <a:lnTo>
                      <a:pt x="28" y="0"/>
                    </a:lnTo>
                    <a:lnTo>
                      <a:pt x="24" y="8"/>
                    </a:lnTo>
                    <a:lnTo>
                      <a:pt x="24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85" name="Freeform 361"/>
              <p:cNvSpPr>
                <a:spLocks/>
              </p:cNvSpPr>
              <p:nvPr/>
            </p:nvSpPr>
            <p:spPr bwMode="auto">
              <a:xfrm>
                <a:off x="3259" y="245"/>
                <a:ext cx="29" cy="78"/>
              </a:xfrm>
              <a:custGeom>
                <a:avLst/>
                <a:gdLst/>
                <a:ahLst/>
                <a:cxnLst>
                  <a:cxn ang="0">
                    <a:pos x="17" y="20"/>
                  </a:cxn>
                  <a:cxn ang="0">
                    <a:pos x="17" y="20"/>
                  </a:cxn>
                  <a:cxn ang="0">
                    <a:pos x="5" y="41"/>
                  </a:cxn>
                  <a:cxn ang="0">
                    <a:pos x="0" y="57"/>
                  </a:cxn>
                  <a:cxn ang="0">
                    <a:pos x="0" y="74"/>
                  </a:cxn>
                  <a:cxn ang="0">
                    <a:pos x="0" y="74"/>
                  </a:cxn>
                  <a:cxn ang="0">
                    <a:pos x="0" y="78"/>
                  </a:cxn>
                  <a:cxn ang="0">
                    <a:pos x="5" y="78"/>
                  </a:cxn>
                  <a:cxn ang="0">
                    <a:pos x="17" y="57"/>
                  </a:cxn>
                  <a:cxn ang="0">
                    <a:pos x="25" y="29"/>
                  </a:cxn>
                  <a:cxn ang="0">
                    <a:pos x="29" y="8"/>
                  </a:cxn>
                  <a:cxn ang="0">
                    <a:pos x="29" y="8"/>
                  </a:cxn>
                  <a:cxn ang="0">
                    <a:pos x="29" y="0"/>
                  </a:cxn>
                  <a:cxn ang="0">
                    <a:pos x="21" y="4"/>
                  </a:cxn>
                  <a:cxn ang="0">
                    <a:pos x="17" y="20"/>
                  </a:cxn>
                  <a:cxn ang="0">
                    <a:pos x="17" y="20"/>
                  </a:cxn>
                </a:cxnLst>
                <a:rect l="0" t="0" r="r" b="b"/>
                <a:pathLst>
                  <a:path w="29" h="78">
                    <a:moveTo>
                      <a:pt x="17" y="20"/>
                    </a:moveTo>
                    <a:lnTo>
                      <a:pt x="17" y="20"/>
                    </a:lnTo>
                    <a:lnTo>
                      <a:pt x="5" y="41"/>
                    </a:lnTo>
                    <a:lnTo>
                      <a:pt x="0" y="57"/>
                    </a:lnTo>
                    <a:lnTo>
                      <a:pt x="0" y="74"/>
                    </a:lnTo>
                    <a:lnTo>
                      <a:pt x="0" y="74"/>
                    </a:lnTo>
                    <a:lnTo>
                      <a:pt x="0" y="78"/>
                    </a:lnTo>
                    <a:lnTo>
                      <a:pt x="5" y="78"/>
                    </a:lnTo>
                    <a:lnTo>
                      <a:pt x="17" y="57"/>
                    </a:lnTo>
                    <a:lnTo>
                      <a:pt x="25" y="29"/>
                    </a:lnTo>
                    <a:lnTo>
                      <a:pt x="29" y="8"/>
                    </a:lnTo>
                    <a:lnTo>
                      <a:pt x="29" y="8"/>
                    </a:lnTo>
                    <a:lnTo>
                      <a:pt x="29" y="0"/>
                    </a:lnTo>
                    <a:lnTo>
                      <a:pt x="21" y="4"/>
                    </a:lnTo>
                    <a:lnTo>
                      <a:pt x="17" y="20"/>
                    </a:lnTo>
                    <a:lnTo>
                      <a:pt x="17" y="20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86" name="Freeform 362"/>
              <p:cNvSpPr>
                <a:spLocks/>
              </p:cNvSpPr>
              <p:nvPr/>
            </p:nvSpPr>
            <p:spPr bwMode="auto">
              <a:xfrm>
                <a:off x="2990" y="319"/>
                <a:ext cx="65" cy="49"/>
              </a:xfrm>
              <a:custGeom>
                <a:avLst/>
                <a:gdLst/>
                <a:ahLst/>
                <a:cxnLst>
                  <a:cxn ang="0">
                    <a:pos x="20" y="40"/>
                  </a:cxn>
                  <a:cxn ang="0">
                    <a:pos x="20" y="40"/>
                  </a:cxn>
                  <a:cxn ang="0">
                    <a:pos x="41" y="28"/>
                  </a:cxn>
                  <a:cxn ang="0">
                    <a:pos x="57" y="16"/>
                  </a:cxn>
                  <a:cxn ang="0">
                    <a:pos x="65" y="4"/>
                  </a:cxn>
                  <a:cxn ang="0">
                    <a:pos x="65" y="4"/>
                  </a:cxn>
                  <a:cxn ang="0">
                    <a:pos x="65" y="0"/>
                  </a:cxn>
                  <a:cxn ang="0">
                    <a:pos x="61" y="0"/>
                  </a:cxn>
                  <a:cxn ang="0">
                    <a:pos x="41" y="12"/>
                  </a:cxn>
                  <a:cxn ang="0">
                    <a:pos x="16" y="28"/>
                  </a:cxn>
                  <a:cxn ang="0">
                    <a:pos x="0" y="45"/>
                  </a:cxn>
                  <a:cxn ang="0">
                    <a:pos x="0" y="45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8" y="49"/>
                  </a:cxn>
                  <a:cxn ang="0">
                    <a:pos x="20" y="40"/>
                  </a:cxn>
                  <a:cxn ang="0">
                    <a:pos x="20" y="40"/>
                  </a:cxn>
                </a:cxnLst>
                <a:rect l="0" t="0" r="r" b="b"/>
                <a:pathLst>
                  <a:path w="65" h="49">
                    <a:moveTo>
                      <a:pt x="20" y="40"/>
                    </a:moveTo>
                    <a:lnTo>
                      <a:pt x="20" y="40"/>
                    </a:lnTo>
                    <a:lnTo>
                      <a:pt x="41" y="28"/>
                    </a:lnTo>
                    <a:lnTo>
                      <a:pt x="57" y="16"/>
                    </a:lnTo>
                    <a:lnTo>
                      <a:pt x="65" y="4"/>
                    </a:lnTo>
                    <a:lnTo>
                      <a:pt x="65" y="4"/>
                    </a:lnTo>
                    <a:lnTo>
                      <a:pt x="65" y="0"/>
                    </a:lnTo>
                    <a:lnTo>
                      <a:pt x="61" y="0"/>
                    </a:lnTo>
                    <a:lnTo>
                      <a:pt x="41" y="12"/>
                    </a:lnTo>
                    <a:lnTo>
                      <a:pt x="16" y="28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8" y="49"/>
                    </a:lnTo>
                    <a:lnTo>
                      <a:pt x="20" y="40"/>
                    </a:lnTo>
                    <a:lnTo>
                      <a:pt x="20" y="4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87" name="Freeform 363"/>
              <p:cNvSpPr>
                <a:spLocks/>
              </p:cNvSpPr>
              <p:nvPr/>
            </p:nvSpPr>
            <p:spPr bwMode="auto">
              <a:xfrm>
                <a:off x="3239" y="82"/>
                <a:ext cx="12" cy="65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16"/>
                  </a:cxn>
                  <a:cxn ang="0">
                    <a:pos x="0" y="32"/>
                  </a:cxn>
                  <a:cxn ang="0">
                    <a:pos x="0" y="49"/>
                  </a:cxn>
                  <a:cxn ang="0">
                    <a:pos x="4" y="65"/>
                  </a:cxn>
                  <a:cxn ang="0">
                    <a:pos x="4" y="65"/>
                  </a:cxn>
                  <a:cxn ang="0">
                    <a:pos x="4" y="65"/>
                  </a:cxn>
                  <a:cxn ang="0">
                    <a:pos x="8" y="65"/>
                  </a:cxn>
                  <a:cxn ang="0">
                    <a:pos x="12" y="49"/>
                  </a:cxn>
                  <a:cxn ang="0">
                    <a:pos x="12" y="24"/>
                  </a:cxn>
                  <a:cxn ang="0">
                    <a:pos x="8" y="8"/>
                  </a:cxn>
                  <a:cxn ang="0">
                    <a:pos x="8" y="8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2" h="65">
                    <a:moveTo>
                      <a:pt x="0" y="16"/>
                    </a:moveTo>
                    <a:lnTo>
                      <a:pt x="0" y="16"/>
                    </a:lnTo>
                    <a:lnTo>
                      <a:pt x="0" y="32"/>
                    </a:lnTo>
                    <a:lnTo>
                      <a:pt x="0" y="49"/>
                    </a:lnTo>
                    <a:lnTo>
                      <a:pt x="4" y="65"/>
                    </a:lnTo>
                    <a:lnTo>
                      <a:pt x="4" y="65"/>
                    </a:lnTo>
                    <a:lnTo>
                      <a:pt x="4" y="65"/>
                    </a:lnTo>
                    <a:lnTo>
                      <a:pt x="8" y="65"/>
                    </a:lnTo>
                    <a:lnTo>
                      <a:pt x="12" y="49"/>
                    </a:lnTo>
                    <a:lnTo>
                      <a:pt x="12" y="24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16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88" name="Freeform 364"/>
              <p:cNvSpPr>
                <a:spLocks/>
              </p:cNvSpPr>
              <p:nvPr/>
            </p:nvSpPr>
            <p:spPr bwMode="auto">
              <a:xfrm>
                <a:off x="2986" y="33"/>
                <a:ext cx="77" cy="36"/>
              </a:xfrm>
              <a:custGeom>
                <a:avLst/>
                <a:gdLst/>
                <a:ahLst/>
                <a:cxnLst>
                  <a:cxn ang="0">
                    <a:pos x="53" y="8"/>
                  </a:cxn>
                  <a:cxn ang="0">
                    <a:pos x="53" y="8"/>
                  </a:cxn>
                  <a:cxn ang="0">
                    <a:pos x="33" y="12"/>
                  </a:cxn>
                  <a:cxn ang="0">
                    <a:pos x="16" y="20"/>
                  </a:cxn>
                  <a:cxn ang="0">
                    <a:pos x="4" y="32"/>
                  </a:cxn>
                  <a:cxn ang="0">
                    <a:pos x="4" y="32"/>
                  </a:cxn>
                  <a:cxn ang="0">
                    <a:pos x="0" y="36"/>
                  </a:cxn>
                  <a:cxn ang="0">
                    <a:pos x="8" y="36"/>
                  </a:cxn>
                  <a:cxn ang="0">
                    <a:pos x="28" y="32"/>
                  </a:cxn>
                  <a:cxn ang="0">
                    <a:pos x="57" y="20"/>
                  </a:cxn>
                  <a:cxn ang="0">
                    <a:pos x="73" y="8"/>
                  </a:cxn>
                  <a:cxn ang="0">
                    <a:pos x="73" y="8"/>
                  </a:cxn>
                  <a:cxn ang="0">
                    <a:pos x="77" y="4"/>
                  </a:cxn>
                  <a:cxn ang="0">
                    <a:pos x="77" y="0"/>
                  </a:cxn>
                  <a:cxn ang="0">
                    <a:pos x="69" y="0"/>
                  </a:cxn>
                  <a:cxn ang="0">
                    <a:pos x="53" y="8"/>
                  </a:cxn>
                  <a:cxn ang="0">
                    <a:pos x="53" y="8"/>
                  </a:cxn>
                </a:cxnLst>
                <a:rect l="0" t="0" r="r" b="b"/>
                <a:pathLst>
                  <a:path w="77" h="36">
                    <a:moveTo>
                      <a:pt x="53" y="8"/>
                    </a:moveTo>
                    <a:lnTo>
                      <a:pt x="53" y="8"/>
                    </a:lnTo>
                    <a:lnTo>
                      <a:pt x="33" y="12"/>
                    </a:lnTo>
                    <a:lnTo>
                      <a:pt x="16" y="20"/>
                    </a:lnTo>
                    <a:lnTo>
                      <a:pt x="4" y="32"/>
                    </a:lnTo>
                    <a:lnTo>
                      <a:pt x="4" y="32"/>
                    </a:lnTo>
                    <a:lnTo>
                      <a:pt x="0" y="36"/>
                    </a:lnTo>
                    <a:lnTo>
                      <a:pt x="8" y="36"/>
                    </a:lnTo>
                    <a:lnTo>
                      <a:pt x="28" y="32"/>
                    </a:lnTo>
                    <a:lnTo>
                      <a:pt x="57" y="20"/>
                    </a:lnTo>
                    <a:lnTo>
                      <a:pt x="73" y="8"/>
                    </a:lnTo>
                    <a:lnTo>
                      <a:pt x="73" y="8"/>
                    </a:lnTo>
                    <a:lnTo>
                      <a:pt x="77" y="4"/>
                    </a:lnTo>
                    <a:lnTo>
                      <a:pt x="77" y="0"/>
                    </a:lnTo>
                    <a:lnTo>
                      <a:pt x="69" y="0"/>
                    </a:lnTo>
                    <a:lnTo>
                      <a:pt x="53" y="8"/>
                    </a:lnTo>
                    <a:lnTo>
                      <a:pt x="53" y="8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89" name="Freeform 365"/>
              <p:cNvSpPr>
                <a:spLocks/>
              </p:cNvSpPr>
              <p:nvPr/>
            </p:nvSpPr>
            <p:spPr bwMode="auto">
              <a:xfrm>
                <a:off x="2818" y="86"/>
                <a:ext cx="13" cy="65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16"/>
                  </a:cxn>
                  <a:cxn ang="0">
                    <a:pos x="0" y="32"/>
                  </a:cxn>
                  <a:cxn ang="0">
                    <a:pos x="5" y="49"/>
                  </a:cxn>
                  <a:cxn ang="0">
                    <a:pos x="9" y="65"/>
                  </a:cxn>
                  <a:cxn ang="0">
                    <a:pos x="9" y="65"/>
                  </a:cxn>
                  <a:cxn ang="0">
                    <a:pos x="9" y="65"/>
                  </a:cxn>
                  <a:cxn ang="0">
                    <a:pos x="13" y="65"/>
                  </a:cxn>
                  <a:cxn ang="0">
                    <a:pos x="13" y="49"/>
                  </a:cxn>
                  <a:cxn ang="0">
                    <a:pos x="13" y="24"/>
                  </a:cxn>
                  <a:cxn ang="0">
                    <a:pos x="9" y="8"/>
                  </a:cxn>
                  <a:cxn ang="0">
                    <a:pos x="9" y="8"/>
                  </a:cxn>
                  <a:cxn ang="0">
                    <a:pos x="5" y="0"/>
                  </a:cxn>
                  <a:cxn ang="0">
                    <a:pos x="5" y="4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3" h="65">
                    <a:moveTo>
                      <a:pt x="0" y="16"/>
                    </a:moveTo>
                    <a:lnTo>
                      <a:pt x="0" y="16"/>
                    </a:lnTo>
                    <a:lnTo>
                      <a:pt x="0" y="32"/>
                    </a:lnTo>
                    <a:lnTo>
                      <a:pt x="5" y="49"/>
                    </a:lnTo>
                    <a:lnTo>
                      <a:pt x="9" y="65"/>
                    </a:lnTo>
                    <a:lnTo>
                      <a:pt x="9" y="65"/>
                    </a:lnTo>
                    <a:lnTo>
                      <a:pt x="9" y="65"/>
                    </a:lnTo>
                    <a:lnTo>
                      <a:pt x="13" y="65"/>
                    </a:lnTo>
                    <a:lnTo>
                      <a:pt x="13" y="49"/>
                    </a:lnTo>
                    <a:lnTo>
                      <a:pt x="13" y="24"/>
                    </a:lnTo>
                    <a:lnTo>
                      <a:pt x="9" y="8"/>
                    </a:lnTo>
                    <a:lnTo>
                      <a:pt x="9" y="8"/>
                    </a:lnTo>
                    <a:lnTo>
                      <a:pt x="5" y="0"/>
                    </a:lnTo>
                    <a:lnTo>
                      <a:pt x="5" y="4"/>
                    </a:lnTo>
                    <a:lnTo>
                      <a:pt x="0" y="16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90" name="Freeform 366"/>
              <p:cNvSpPr>
                <a:spLocks/>
              </p:cNvSpPr>
              <p:nvPr/>
            </p:nvSpPr>
            <p:spPr bwMode="auto">
              <a:xfrm>
                <a:off x="3264" y="449"/>
                <a:ext cx="12" cy="66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13"/>
                  </a:cxn>
                  <a:cxn ang="0">
                    <a:pos x="0" y="33"/>
                  </a:cxn>
                  <a:cxn ang="0">
                    <a:pos x="4" y="49"/>
                  </a:cxn>
                  <a:cxn ang="0">
                    <a:pos x="8" y="62"/>
                  </a:cxn>
                  <a:cxn ang="0">
                    <a:pos x="8" y="62"/>
                  </a:cxn>
                  <a:cxn ang="0">
                    <a:pos x="8" y="66"/>
                  </a:cxn>
                  <a:cxn ang="0">
                    <a:pos x="12" y="62"/>
                  </a:cxn>
                  <a:cxn ang="0">
                    <a:pos x="12" y="45"/>
                  </a:cxn>
                  <a:cxn ang="0">
                    <a:pos x="12" y="25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4" y="0"/>
                  </a:cxn>
                  <a:cxn ang="0">
                    <a:pos x="4" y="4"/>
                  </a:cxn>
                  <a:cxn ang="0">
                    <a:pos x="0" y="13"/>
                  </a:cxn>
                  <a:cxn ang="0">
                    <a:pos x="0" y="13"/>
                  </a:cxn>
                </a:cxnLst>
                <a:rect l="0" t="0" r="r" b="b"/>
                <a:pathLst>
                  <a:path w="12" h="66">
                    <a:moveTo>
                      <a:pt x="0" y="13"/>
                    </a:moveTo>
                    <a:lnTo>
                      <a:pt x="0" y="13"/>
                    </a:lnTo>
                    <a:lnTo>
                      <a:pt x="0" y="33"/>
                    </a:lnTo>
                    <a:lnTo>
                      <a:pt x="4" y="49"/>
                    </a:lnTo>
                    <a:lnTo>
                      <a:pt x="8" y="62"/>
                    </a:lnTo>
                    <a:lnTo>
                      <a:pt x="8" y="62"/>
                    </a:lnTo>
                    <a:lnTo>
                      <a:pt x="8" y="66"/>
                    </a:lnTo>
                    <a:lnTo>
                      <a:pt x="12" y="62"/>
                    </a:lnTo>
                    <a:lnTo>
                      <a:pt x="12" y="45"/>
                    </a:lnTo>
                    <a:lnTo>
                      <a:pt x="12" y="25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0" y="13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91" name="Freeform 367"/>
              <p:cNvSpPr>
                <a:spLocks/>
              </p:cNvSpPr>
              <p:nvPr/>
            </p:nvSpPr>
            <p:spPr bwMode="auto">
              <a:xfrm>
                <a:off x="3337" y="568"/>
                <a:ext cx="33" cy="53"/>
              </a:xfrm>
              <a:custGeom>
                <a:avLst/>
                <a:gdLst/>
                <a:ahLst/>
                <a:cxnLst>
                  <a:cxn ang="0">
                    <a:pos x="20" y="8"/>
                  </a:cxn>
                  <a:cxn ang="0">
                    <a:pos x="20" y="8"/>
                  </a:cxn>
                  <a:cxn ang="0">
                    <a:pos x="12" y="24"/>
                  </a:cxn>
                  <a:cxn ang="0">
                    <a:pos x="4" y="37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0" y="53"/>
                  </a:cxn>
                  <a:cxn ang="0">
                    <a:pos x="4" y="49"/>
                  </a:cxn>
                  <a:cxn ang="0">
                    <a:pos x="12" y="41"/>
                  </a:cxn>
                  <a:cxn ang="0">
                    <a:pos x="29" y="24"/>
                  </a:cxn>
                  <a:cxn ang="0">
                    <a:pos x="33" y="8"/>
                  </a:cxn>
                  <a:cxn ang="0">
                    <a:pos x="33" y="8"/>
                  </a:cxn>
                  <a:cxn ang="0">
                    <a:pos x="33" y="0"/>
                  </a:cxn>
                  <a:cxn ang="0">
                    <a:pos x="29" y="0"/>
                  </a:cxn>
                  <a:cxn ang="0">
                    <a:pos x="20" y="8"/>
                  </a:cxn>
                  <a:cxn ang="0">
                    <a:pos x="20" y="8"/>
                  </a:cxn>
                </a:cxnLst>
                <a:rect l="0" t="0" r="r" b="b"/>
                <a:pathLst>
                  <a:path w="33" h="53">
                    <a:moveTo>
                      <a:pt x="20" y="8"/>
                    </a:moveTo>
                    <a:lnTo>
                      <a:pt x="20" y="8"/>
                    </a:lnTo>
                    <a:lnTo>
                      <a:pt x="12" y="24"/>
                    </a:lnTo>
                    <a:lnTo>
                      <a:pt x="4" y="37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0" y="53"/>
                    </a:lnTo>
                    <a:lnTo>
                      <a:pt x="4" y="49"/>
                    </a:lnTo>
                    <a:lnTo>
                      <a:pt x="12" y="41"/>
                    </a:lnTo>
                    <a:lnTo>
                      <a:pt x="29" y="24"/>
                    </a:lnTo>
                    <a:lnTo>
                      <a:pt x="33" y="8"/>
                    </a:lnTo>
                    <a:lnTo>
                      <a:pt x="33" y="8"/>
                    </a:lnTo>
                    <a:lnTo>
                      <a:pt x="33" y="0"/>
                    </a:lnTo>
                    <a:lnTo>
                      <a:pt x="29" y="0"/>
                    </a:lnTo>
                    <a:lnTo>
                      <a:pt x="20" y="8"/>
                    </a:lnTo>
                    <a:lnTo>
                      <a:pt x="20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92" name="Freeform 368"/>
              <p:cNvSpPr>
                <a:spLocks/>
              </p:cNvSpPr>
              <p:nvPr/>
            </p:nvSpPr>
            <p:spPr bwMode="auto">
              <a:xfrm>
                <a:off x="3337" y="380"/>
                <a:ext cx="12" cy="65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0" y="12"/>
                  </a:cxn>
                  <a:cxn ang="0">
                    <a:pos x="0" y="33"/>
                  </a:cxn>
                  <a:cxn ang="0">
                    <a:pos x="0" y="49"/>
                  </a:cxn>
                  <a:cxn ang="0">
                    <a:pos x="4" y="61"/>
                  </a:cxn>
                  <a:cxn ang="0">
                    <a:pos x="4" y="61"/>
                  </a:cxn>
                  <a:cxn ang="0">
                    <a:pos x="4" y="65"/>
                  </a:cxn>
                  <a:cxn ang="0">
                    <a:pos x="8" y="61"/>
                  </a:cxn>
                  <a:cxn ang="0">
                    <a:pos x="12" y="45"/>
                  </a:cxn>
                  <a:cxn ang="0">
                    <a:pos x="12" y="20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12"/>
                  </a:cxn>
                  <a:cxn ang="0">
                    <a:pos x="0" y="12"/>
                  </a:cxn>
                </a:cxnLst>
                <a:rect l="0" t="0" r="r" b="b"/>
                <a:pathLst>
                  <a:path w="12" h="65">
                    <a:moveTo>
                      <a:pt x="0" y="12"/>
                    </a:moveTo>
                    <a:lnTo>
                      <a:pt x="0" y="12"/>
                    </a:lnTo>
                    <a:lnTo>
                      <a:pt x="0" y="33"/>
                    </a:lnTo>
                    <a:lnTo>
                      <a:pt x="0" y="49"/>
                    </a:lnTo>
                    <a:lnTo>
                      <a:pt x="4" y="61"/>
                    </a:lnTo>
                    <a:lnTo>
                      <a:pt x="4" y="61"/>
                    </a:lnTo>
                    <a:lnTo>
                      <a:pt x="4" y="65"/>
                    </a:lnTo>
                    <a:lnTo>
                      <a:pt x="8" y="61"/>
                    </a:lnTo>
                    <a:lnTo>
                      <a:pt x="12" y="45"/>
                    </a:lnTo>
                    <a:lnTo>
                      <a:pt x="12" y="20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93" name="Freeform 369"/>
              <p:cNvSpPr>
                <a:spLocks/>
              </p:cNvSpPr>
              <p:nvPr/>
            </p:nvSpPr>
            <p:spPr bwMode="auto">
              <a:xfrm>
                <a:off x="3059" y="376"/>
                <a:ext cx="66" cy="32"/>
              </a:xfrm>
              <a:custGeom>
                <a:avLst/>
                <a:gdLst/>
                <a:ahLst/>
                <a:cxnLst>
                  <a:cxn ang="0">
                    <a:pos x="53" y="20"/>
                  </a:cxn>
                  <a:cxn ang="0">
                    <a:pos x="53" y="20"/>
                  </a:cxn>
                  <a:cxn ang="0">
                    <a:pos x="33" y="12"/>
                  </a:cxn>
                  <a:cxn ang="0">
                    <a:pos x="17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17" y="16"/>
                  </a:cxn>
                  <a:cxn ang="0">
                    <a:pos x="41" y="28"/>
                  </a:cxn>
                  <a:cxn ang="0">
                    <a:pos x="58" y="32"/>
                  </a:cxn>
                  <a:cxn ang="0">
                    <a:pos x="58" y="32"/>
                  </a:cxn>
                  <a:cxn ang="0">
                    <a:pos x="66" y="28"/>
                  </a:cxn>
                  <a:cxn ang="0">
                    <a:pos x="62" y="24"/>
                  </a:cxn>
                  <a:cxn ang="0">
                    <a:pos x="53" y="20"/>
                  </a:cxn>
                  <a:cxn ang="0">
                    <a:pos x="53" y="20"/>
                  </a:cxn>
                </a:cxnLst>
                <a:rect l="0" t="0" r="r" b="b"/>
                <a:pathLst>
                  <a:path w="66" h="32">
                    <a:moveTo>
                      <a:pt x="53" y="20"/>
                    </a:moveTo>
                    <a:lnTo>
                      <a:pt x="53" y="20"/>
                    </a:lnTo>
                    <a:lnTo>
                      <a:pt x="33" y="12"/>
                    </a:lnTo>
                    <a:lnTo>
                      <a:pt x="17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17" y="16"/>
                    </a:lnTo>
                    <a:lnTo>
                      <a:pt x="41" y="28"/>
                    </a:lnTo>
                    <a:lnTo>
                      <a:pt x="58" y="32"/>
                    </a:lnTo>
                    <a:lnTo>
                      <a:pt x="58" y="32"/>
                    </a:lnTo>
                    <a:lnTo>
                      <a:pt x="66" y="28"/>
                    </a:lnTo>
                    <a:lnTo>
                      <a:pt x="62" y="24"/>
                    </a:lnTo>
                    <a:lnTo>
                      <a:pt x="53" y="20"/>
                    </a:lnTo>
                    <a:lnTo>
                      <a:pt x="53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94" name="Freeform 370"/>
              <p:cNvSpPr>
                <a:spLocks/>
              </p:cNvSpPr>
              <p:nvPr/>
            </p:nvSpPr>
            <p:spPr bwMode="auto">
              <a:xfrm>
                <a:off x="3170" y="106"/>
                <a:ext cx="12" cy="61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0" y="12"/>
                  </a:cxn>
                  <a:cxn ang="0">
                    <a:pos x="0" y="29"/>
                  </a:cxn>
                  <a:cxn ang="0">
                    <a:pos x="4" y="45"/>
                  </a:cxn>
                  <a:cxn ang="0">
                    <a:pos x="8" y="61"/>
                  </a:cxn>
                  <a:cxn ang="0">
                    <a:pos x="8" y="61"/>
                  </a:cxn>
                  <a:cxn ang="0">
                    <a:pos x="8" y="61"/>
                  </a:cxn>
                  <a:cxn ang="0">
                    <a:pos x="12" y="61"/>
                  </a:cxn>
                  <a:cxn ang="0">
                    <a:pos x="12" y="45"/>
                  </a:cxn>
                  <a:cxn ang="0">
                    <a:pos x="12" y="21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12"/>
                  </a:cxn>
                  <a:cxn ang="0">
                    <a:pos x="0" y="12"/>
                  </a:cxn>
                </a:cxnLst>
                <a:rect l="0" t="0" r="r" b="b"/>
                <a:pathLst>
                  <a:path w="12" h="61">
                    <a:moveTo>
                      <a:pt x="0" y="12"/>
                    </a:moveTo>
                    <a:lnTo>
                      <a:pt x="0" y="12"/>
                    </a:lnTo>
                    <a:lnTo>
                      <a:pt x="0" y="29"/>
                    </a:lnTo>
                    <a:lnTo>
                      <a:pt x="4" y="45"/>
                    </a:lnTo>
                    <a:lnTo>
                      <a:pt x="8" y="61"/>
                    </a:lnTo>
                    <a:lnTo>
                      <a:pt x="8" y="61"/>
                    </a:lnTo>
                    <a:lnTo>
                      <a:pt x="8" y="61"/>
                    </a:lnTo>
                    <a:lnTo>
                      <a:pt x="12" y="61"/>
                    </a:lnTo>
                    <a:lnTo>
                      <a:pt x="12" y="45"/>
                    </a:lnTo>
                    <a:lnTo>
                      <a:pt x="12" y="21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95" name="Freeform 371"/>
              <p:cNvSpPr>
                <a:spLocks/>
              </p:cNvSpPr>
              <p:nvPr/>
            </p:nvSpPr>
            <p:spPr bwMode="auto">
              <a:xfrm>
                <a:off x="3239" y="225"/>
                <a:ext cx="37" cy="49"/>
              </a:xfrm>
              <a:custGeom>
                <a:avLst/>
                <a:gdLst/>
                <a:ahLst/>
                <a:cxnLst>
                  <a:cxn ang="0">
                    <a:pos x="25" y="8"/>
                  </a:cxn>
                  <a:cxn ang="0">
                    <a:pos x="25" y="8"/>
                  </a:cxn>
                  <a:cxn ang="0">
                    <a:pos x="16" y="20"/>
                  </a:cxn>
                  <a:cxn ang="0">
                    <a:pos x="8" y="36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4" y="49"/>
                  </a:cxn>
                  <a:cxn ang="0">
                    <a:pos x="8" y="49"/>
                  </a:cxn>
                  <a:cxn ang="0">
                    <a:pos x="16" y="36"/>
                  </a:cxn>
                  <a:cxn ang="0">
                    <a:pos x="33" y="20"/>
                  </a:cxn>
                  <a:cxn ang="0">
                    <a:pos x="37" y="4"/>
                  </a:cxn>
                  <a:cxn ang="0">
                    <a:pos x="37" y="4"/>
                  </a:cxn>
                  <a:cxn ang="0">
                    <a:pos x="37" y="0"/>
                  </a:cxn>
                  <a:cxn ang="0">
                    <a:pos x="33" y="0"/>
                  </a:cxn>
                  <a:cxn ang="0">
                    <a:pos x="25" y="8"/>
                  </a:cxn>
                  <a:cxn ang="0">
                    <a:pos x="25" y="8"/>
                  </a:cxn>
                </a:cxnLst>
                <a:rect l="0" t="0" r="r" b="b"/>
                <a:pathLst>
                  <a:path w="37" h="49">
                    <a:moveTo>
                      <a:pt x="25" y="8"/>
                    </a:moveTo>
                    <a:lnTo>
                      <a:pt x="25" y="8"/>
                    </a:lnTo>
                    <a:lnTo>
                      <a:pt x="16" y="20"/>
                    </a:lnTo>
                    <a:lnTo>
                      <a:pt x="8" y="36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4" y="49"/>
                    </a:lnTo>
                    <a:lnTo>
                      <a:pt x="8" y="49"/>
                    </a:lnTo>
                    <a:lnTo>
                      <a:pt x="16" y="36"/>
                    </a:lnTo>
                    <a:lnTo>
                      <a:pt x="33" y="20"/>
                    </a:lnTo>
                    <a:lnTo>
                      <a:pt x="37" y="4"/>
                    </a:lnTo>
                    <a:lnTo>
                      <a:pt x="37" y="4"/>
                    </a:lnTo>
                    <a:lnTo>
                      <a:pt x="37" y="0"/>
                    </a:lnTo>
                    <a:lnTo>
                      <a:pt x="33" y="0"/>
                    </a:lnTo>
                    <a:lnTo>
                      <a:pt x="25" y="8"/>
                    </a:lnTo>
                    <a:lnTo>
                      <a:pt x="25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96" name="Freeform 372"/>
              <p:cNvSpPr>
                <a:spLocks/>
              </p:cNvSpPr>
              <p:nvPr/>
            </p:nvSpPr>
            <p:spPr bwMode="auto">
              <a:xfrm>
                <a:off x="3084" y="106"/>
                <a:ext cx="65" cy="33"/>
              </a:xfrm>
              <a:custGeom>
                <a:avLst/>
                <a:gdLst/>
                <a:ahLst/>
                <a:cxnLst>
                  <a:cxn ang="0">
                    <a:pos x="53" y="21"/>
                  </a:cxn>
                  <a:cxn ang="0">
                    <a:pos x="53" y="21"/>
                  </a:cxn>
                  <a:cxn ang="0">
                    <a:pos x="33" y="12"/>
                  </a:cxn>
                  <a:cxn ang="0">
                    <a:pos x="16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20" y="17"/>
                  </a:cxn>
                  <a:cxn ang="0">
                    <a:pos x="41" y="29"/>
                  </a:cxn>
                  <a:cxn ang="0">
                    <a:pos x="61" y="33"/>
                  </a:cxn>
                  <a:cxn ang="0">
                    <a:pos x="61" y="33"/>
                  </a:cxn>
                  <a:cxn ang="0">
                    <a:pos x="65" y="29"/>
                  </a:cxn>
                  <a:cxn ang="0">
                    <a:pos x="61" y="25"/>
                  </a:cxn>
                  <a:cxn ang="0">
                    <a:pos x="53" y="21"/>
                  </a:cxn>
                  <a:cxn ang="0">
                    <a:pos x="53" y="21"/>
                  </a:cxn>
                </a:cxnLst>
                <a:rect l="0" t="0" r="r" b="b"/>
                <a:pathLst>
                  <a:path w="65" h="33">
                    <a:moveTo>
                      <a:pt x="53" y="21"/>
                    </a:moveTo>
                    <a:lnTo>
                      <a:pt x="53" y="21"/>
                    </a:lnTo>
                    <a:lnTo>
                      <a:pt x="33" y="12"/>
                    </a:lnTo>
                    <a:lnTo>
                      <a:pt x="16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20" y="17"/>
                    </a:lnTo>
                    <a:lnTo>
                      <a:pt x="41" y="29"/>
                    </a:lnTo>
                    <a:lnTo>
                      <a:pt x="61" y="33"/>
                    </a:lnTo>
                    <a:lnTo>
                      <a:pt x="61" y="33"/>
                    </a:lnTo>
                    <a:lnTo>
                      <a:pt x="65" y="29"/>
                    </a:lnTo>
                    <a:lnTo>
                      <a:pt x="61" y="25"/>
                    </a:lnTo>
                    <a:lnTo>
                      <a:pt x="53" y="21"/>
                    </a:lnTo>
                    <a:lnTo>
                      <a:pt x="53" y="2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97" name="Freeform 373"/>
              <p:cNvSpPr>
                <a:spLocks/>
              </p:cNvSpPr>
              <p:nvPr/>
            </p:nvSpPr>
            <p:spPr bwMode="auto">
              <a:xfrm>
                <a:off x="2900" y="102"/>
                <a:ext cx="65" cy="29"/>
              </a:xfrm>
              <a:custGeom>
                <a:avLst/>
                <a:gdLst/>
                <a:ahLst/>
                <a:cxnLst>
                  <a:cxn ang="0">
                    <a:pos x="53" y="16"/>
                  </a:cxn>
                  <a:cxn ang="0">
                    <a:pos x="53" y="16"/>
                  </a:cxn>
                  <a:cxn ang="0">
                    <a:pos x="33" y="8"/>
                  </a:cxn>
                  <a:cxn ang="0">
                    <a:pos x="16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21" y="12"/>
                  </a:cxn>
                  <a:cxn ang="0">
                    <a:pos x="41" y="25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5" y="29"/>
                  </a:cxn>
                  <a:cxn ang="0">
                    <a:pos x="65" y="25"/>
                  </a:cxn>
                  <a:cxn ang="0">
                    <a:pos x="53" y="16"/>
                  </a:cxn>
                  <a:cxn ang="0">
                    <a:pos x="53" y="16"/>
                  </a:cxn>
                </a:cxnLst>
                <a:rect l="0" t="0" r="r" b="b"/>
                <a:pathLst>
                  <a:path w="65" h="29">
                    <a:moveTo>
                      <a:pt x="53" y="16"/>
                    </a:moveTo>
                    <a:lnTo>
                      <a:pt x="53" y="16"/>
                    </a:lnTo>
                    <a:lnTo>
                      <a:pt x="33" y="8"/>
                    </a:lnTo>
                    <a:lnTo>
                      <a:pt x="16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21" y="12"/>
                    </a:lnTo>
                    <a:lnTo>
                      <a:pt x="41" y="25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5" y="29"/>
                    </a:lnTo>
                    <a:lnTo>
                      <a:pt x="65" y="25"/>
                    </a:lnTo>
                    <a:lnTo>
                      <a:pt x="53" y="16"/>
                    </a:lnTo>
                    <a:lnTo>
                      <a:pt x="53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98" name="Freeform 374"/>
              <p:cNvSpPr>
                <a:spLocks/>
              </p:cNvSpPr>
              <p:nvPr/>
            </p:nvSpPr>
            <p:spPr bwMode="auto">
              <a:xfrm>
                <a:off x="3084" y="306"/>
                <a:ext cx="37" cy="45"/>
              </a:xfrm>
              <a:custGeom>
                <a:avLst/>
                <a:gdLst/>
                <a:ahLst/>
                <a:cxnLst>
                  <a:cxn ang="0">
                    <a:pos x="8" y="41"/>
                  </a:cxn>
                  <a:cxn ang="0">
                    <a:pos x="8" y="41"/>
                  </a:cxn>
                  <a:cxn ang="0">
                    <a:pos x="24" y="25"/>
                  </a:cxn>
                  <a:cxn ang="0">
                    <a:pos x="33" y="13"/>
                  </a:cxn>
                  <a:cxn ang="0">
                    <a:pos x="37" y="4"/>
                  </a:cxn>
                  <a:cxn ang="0">
                    <a:pos x="37" y="4"/>
                  </a:cxn>
                  <a:cxn ang="0">
                    <a:pos x="37" y="0"/>
                  </a:cxn>
                  <a:cxn ang="0">
                    <a:pos x="33" y="0"/>
                  </a:cxn>
                  <a:cxn ang="0">
                    <a:pos x="20" y="9"/>
                  </a:cxn>
                  <a:cxn ang="0">
                    <a:pos x="8" y="25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5"/>
                  </a:cxn>
                  <a:cxn ang="0">
                    <a:pos x="4" y="45"/>
                  </a:cxn>
                  <a:cxn ang="0">
                    <a:pos x="8" y="41"/>
                  </a:cxn>
                  <a:cxn ang="0">
                    <a:pos x="8" y="41"/>
                  </a:cxn>
                </a:cxnLst>
                <a:rect l="0" t="0" r="r" b="b"/>
                <a:pathLst>
                  <a:path w="37" h="45">
                    <a:moveTo>
                      <a:pt x="8" y="41"/>
                    </a:moveTo>
                    <a:lnTo>
                      <a:pt x="8" y="41"/>
                    </a:lnTo>
                    <a:lnTo>
                      <a:pt x="24" y="25"/>
                    </a:lnTo>
                    <a:lnTo>
                      <a:pt x="33" y="13"/>
                    </a:lnTo>
                    <a:lnTo>
                      <a:pt x="37" y="4"/>
                    </a:lnTo>
                    <a:lnTo>
                      <a:pt x="37" y="4"/>
                    </a:lnTo>
                    <a:lnTo>
                      <a:pt x="37" y="0"/>
                    </a:lnTo>
                    <a:lnTo>
                      <a:pt x="33" y="0"/>
                    </a:lnTo>
                    <a:lnTo>
                      <a:pt x="20" y="9"/>
                    </a:lnTo>
                    <a:lnTo>
                      <a:pt x="8" y="25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5"/>
                    </a:lnTo>
                    <a:lnTo>
                      <a:pt x="4" y="45"/>
                    </a:lnTo>
                    <a:lnTo>
                      <a:pt x="8" y="41"/>
                    </a:lnTo>
                    <a:lnTo>
                      <a:pt x="8" y="4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99" name="Freeform 375"/>
              <p:cNvSpPr>
                <a:spLocks/>
              </p:cNvSpPr>
              <p:nvPr/>
            </p:nvSpPr>
            <p:spPr bwMode="auto">
              <a:xfrm>
                <a:off x="3308" y="225"/>
                <a:ext cx="41" cy="49"/>
              </a:xfrm>
              <a:custGeom>
                <a:avLst/>
                <a:gdLst/>
                <a:ahLst/>
                <a:cxnLst>
                  <a:cxn ang="0">
                    <a:pos x="13" y="40"/>
                  </a:cxn>
                  <a:cxn ang="0">
                    <a:pos x="13" y="40"/>
                  </a:cxn>
                  <a:cxn ang="0">
                    <a:pos x="25" y="28"/>
                  </a:cxn>
                  <a:cxn ang="0">
                    <a:pos x="37" y="16"/>
                  </a:cxn>
                  <a:cxn ang="0">
                    <a:pos x="41" y="4"/>
                  </a:cxn>
                  <a:cxn ang="0">
                    <a:pos x="41" y="4"/>
                  </a:cxn>
                  <a:cxn ang="0">
                    <a:pos x="41" y="0"/>
                  </a:cxn>
                  <a:cxn ang="0">
                    <a:pos x="37" y="0"/>
                  </a:cxn>
                  <a:cxn ang="0">
                    <a:pos x="25" y="8"/>
                  </a:cxn>
                  <a:cxn ang="0">
                    <a:pos x="9" y="24"/>
                  </a:cxn>
                  <a:cxn ang="0">
                    <a:pos x="0" y="40"/>
                  </a:cxn>
                  <a:cxn ang="0">
                    <a:pos x="0" y="40"/>
                  </a:cxn>
                  <a:cxn ang="0">
                    <a:pos x="0" y="49"/>
                  </a:cxn>
                  <a:cxn ang="0">
                    <a:pos x="5" y="45"/>
                  </a:cxn>
                  <a:cxn ang="0">
                    <a:pos x="13" y="40"/>
                  </a:cxn>
                  <a:cxn ang="0">
                    <a:pos x="13" y="40"/>
                  </a:cxn>
                </a:cxnLst>
                <a:rect l="0" t="0" r="r" b="b"/>
                <a:pathLst>
                  <a:path w="41" h="49">
                    <a:moveTo>
                      <a:pt x="13" y="40"/>
                    </a:moveTo>
                    <a:lnTo>
                      <a:pt x="13" y="40"/>
                    </a:lnTo>
                    <a:lnTo>
                      <a:pt x="25" y="28"/>
                    </a:lnTo>
                    <a:lnTo>
                      <a:pt x="37" y="16"/>
                    </a:lnTo>
                    <a:lnTo>
                      <a:pt x="41" y="4"/>
                    </a:lnTo>
                    <a:lnTo>
                      <a:pt x="41" y="4"/>
                    </a:lnTo>
                    <a:lnTo>
                      <a:pt x="41" y="0"/>
                    </a:lnTo>
                    <a:lnTo>
                      <a:pt x="37" y="0"/>
                    </a:lnTo>
                    <a:lnTo>
                      <a:pt x="25" y="8"/>
                    </a:lnTo>
                    <a:lnTo>
                      <a:pt x="9" y="24"/>
                    </a:lnTo>
                    <a:lnTo>
                      <a:pt x="0" y="40"/>
                    </a:lnTo>
                    <a:lnTo>
                      <a:pt x="0" y="40"/>
                    </a:lnTo>
                    <a:lnTo>
                      <a:pt x="0" y="49"/>
                    </a:lnTo>
                    <a:lnTo>
                      <a:pt x="5" y="45"/>
                    </a:lnTo>
                    <a:lnTo>
                      <a:pt x="13" y="40"/>
                    </a:lnTo>
                    <a:lnTo>
                      <a:pt x="13" y="4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00" name="Freeform 376"/>
              <p:cNvSpPr>
                <a:spLocks/>
              </p:cNvSpPr>
              <p:nvPr/>
            </p:nvSpPr>
            <p:spPr bwMode="auto">
              <a:xfrm>
                <a:off x="3129" y="221"/>
                <a:ext cx="90" cy="20"/>
              </a:xfrm>
              <a:custGeom>
                <a:avLst/>
                <a:gdLst/>
                <a:ahLst/>
                <a:cxnLst>
                  <a:cxn ang="0">
                    <a:pos x="65" y="8"/>
                  </a:cxn>
                  <a:cxn ang="0">
                    <a:pos x="65" y="8"/>
                  </a:cxn>
                  <a:cxn ang="0">
                    <a:pos x="41" y="4"/>
                  </a:cxn>
                  <a:cxn ang="0">
                    <a:pos x="20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28" y="12"/>
                  </a:cxn>
                  <a:cxn ang="0">
                    <a:pos x="57" y="20"/>
                  </a:cxn>
                  <a:cxn ang="0">
                    <a:pos x="81" y="20"/>
                  </a:cxn>
                  <a:cxn ang="0">
                    <a:pos x="81" y="20"/>
                  </a:cxn>
                  <a:cxn ang="0">
                    <a:pos x="90" y="20"/>
                  </a:cxn>
                  <a:cxn ang="0">
                    <a:pos x="90" y="20"/>
                  </a:cxn>
                  <a:cxn ang="0">
                    <a:pos x="81" y="16"/>
                  </a:cxn>
                  <a:cxn ang="0">
                    <a:pos x="65" y="8"/>
                  </a:cxn>
                  <a:cxn ang="0">
                    <a:pos x="65" y="8"/>
                  </a:cxn>
                </a:cxnLst>
                <a:rect l="0" t="0" r="r" b="b"/>
                <a:pathLst>
                  <a:path w="90" h="20">
                    <a:moveTo>
                      <a:pt x="65" y="8"/>
                    </a:moveTo>
                    <a:lnTo>
                      <a:pt x="65" y="8"/>
                    </a:lnTo>
                    <a:lnTo>
                      <a:pt x="41" y="4"/>
                    </a:lnTo>
                    <a:lnTo>
                      <a:pt x="20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28" y="12"/>
                    </a:lnTo>
                    <a:lnTo>
                      <a:pt x="57" y="20"/>
                    </a:lnTo>
                    <a:lnTo>
                      <a:pt x="81" y="20"/>
                    </a:lnTo>
                    <a:lnTo>
                      <a:pt x="81" y="20"/>
                    </a:lnTo>
                    <a:lnTo>
                      <a:pt x="90" y="20"/>
                    </a:lnTo>
                    <a:lnTo>
                      <a:pt x="90" y="20"/>
                    </a:lnTo>
                    <a:lnTo>
                      <a:pt x="81" y="16"/>
                    </a:lnTo>
                    <a:lnTo>
                      <a:pt x="65" y="8"/>
                    </a:lnTo>
                    <a:lnTo>
                      <a:pt x="65" y="8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01" name="Freeform 377"/>
              <p:cNvSpPr>
                <a:spLocks/>
              </p:cNvSpPr>
              <p:nvPr/>
            </p:nvSpPr>
            <p:spPr bwMode="auto">
              <a:xfrm>
                <a:off x="2998" y="245"/>
                <a:ext cx="57" cy="25"/>
              </a:xfrm>
              <a:custGeom>
                <a:avLst/>
                <a:gdLst/>
                <a:ahLst/>
                <a:cxnLst>
                  <a:cxn ang="0">
                    <a:pos x="12" y="25"/>
                  </a:cxn>
                  <a:cxn ang="0">
                    <a:pos x="12" y="25"/>
                  </a:cxn>
                  <a:cxn ang="0">
                    <a:pos x="29" y="16"/>
                  </a:cxn>
                  <a:cxn ang="0">
                    <a:pos x="45" y="12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57" y="0"/>
                  </a:cxn>
                  <a:cxn ang="0">
                    <a:pos x="53" y="0"/>
                  </a:cxn>
                  <a:cxn ang="0">
                    <a:pos x="37" y="0"/>
                  </a:cxn>
                  <a:cxn ang="0">
                    <a:pos x="16" y="8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25"/>
                  </a:cxn>
                  <a:cxn ang="0">
                    <a:pos x="4" y="25"/>
                  </a:cxn>
                  <a:cxn ang="0">
                    <a:pos x="12" y="25"/>
                  </a:cxn>
                  <a:cxn ang="0">
                    <a:pos x="12" y="25"/>
                  </a:cxn>
                </a:cxnLst>
                <a:rect l="0" t="0" r="r" b="b"/>
                <a:pathLst>
                  <a:path w="57" h="25">
                    <a:moveTo>
                      <a:pt x="12" y="25"/>
                    </a:moveTo>
                    <a:lnTo>
                      <a:pt x="12" y="25"/>
                    </a:lnTo>
                    <a:lnTo>
                      <a:pt x="29" y="16"/>
                    </a:lnTo>
                    <a:lnTo>
                      <a:pt x="45" y="12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57" y="0"/>
                    </a:lnTo>
                    <a:lnTo>
                      <a:pt x="53" y="0"/>
                    </a:lnTo>
                    <a:lnTo>
                      <a:pt x="37" y="0"/>
                    </a:lnTo>
                    <a:lnTo>
                      <a:pt x="16" y="8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5"/>
                    </a:lnTo>
                    <a:lnTo>
                      <a:pt x="4" y="25"/>
                    </a:lnTo>
                    <a:lnTo>
                      <a:pt x="12" y="25"/>
                    </a:lnTo>
                    <a:lnTo>
                      <a:pt x="12" y="25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02" name="Freeform 378"/>
              <p:cNvSpPr>
                <a:spLocks/>
              </p:cNvSpPr>
              <p:nvPr/>
            </p:nvSpPr>
            <p:spPr bwMode="auto">
              <a:xfrm>
                <a:off x="3235" y="715"/>
                <a:ext cx="12" cy="65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16"/>
                  </a:cxn>
                  <a:cxn ang="0">
                    <a:pos x="0" y="33"/>
                  </a:cxn>
                  <a:cxn ang="0">
                    <a:pos x="4" y="49"/>
                  </a:cxn>
                  <a:cxn ang="0">
                    <a:pos x="4" y="65"/>
                  </a:cxn>
                  <a:cxn ang="0">
                    <a:pos x="4" y="65"/>
                  </a:cxn>
                  <a:cxn ang="0">
                    <a:pos x="8" y="65"/>
                  </a:cxn>
                  <a:cxn ang="0">
                    <a:pos x="8" y="65"/>
                  </a:cxn>
                  <a:cxn ang="0">
                    <a:pos x="12" y="49"/>
                  </a:cxn>
                  <a:cxn ang="0">
                    <a:pos x="12" y="24"/>
                  </a:cxn>
                  <a:cxn ang="0">
                    <a:pos x="8" y="8"/>
                  </a:cxn>
                  <a:cxn ang="0">
                    <a:pos x="8" y="8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2" h="65">
                    <a:moveTo>
                      <a:pt x="0" y="16"/>
                    </a:moveTo>
                    <a:lnTo>
                      <a:pt x="0" y="16"/>
                    </a:lnTo>
                    <a:lnTo>
                      <a:pt x="0" y="33"/>
                    </a:lnTo>
                    <a:lnTo>
                      <a:pt x="4" y="49"/>
                    </a:lnTo>
                    <a:lnTo>
                      <a:pt x="4" y="65"/>
                    </a:lnTo>
                    <a:lnTo>
                      <a:pt x="4" y="65"/>
                    </a:lnTo>
                    <a:lnTo>
                      <a:pt x="8" y="65"/>
                    </a:lnTo>
                    <a:lnTo>
                      <a:pt x="8" y="65"/>
                    </a:lnTo>
                    <a:lnTo>
                      <a:pt x="12" y="49"/>
                    </a:lnTo>
                    <a:lnTo>
                      <a:pt x="12" y="24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16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03" name="Freeform 379"/>
              <p:cNvSpPr>
                <a:spLocks/>
              </p:cNvSpPr>
              <p:nvPr/>
            </p:nvSpPr>
            <p:spPr bwMode="auto">
              <a:xfrm>
                <a:off x="3264" y="711"/>
                <a:ext cx="89" cy="24"/>
              </a:xfrm>
              <a:custGeom>
                <a:avLst/>
                <a:gdLst/>
                <a:ahLst/>
                <a:cxnLst>
                  <a:cxn ang="0">
                    <a:pos x="65" y="12"/>
                  </a:cxn>
                  <a:cxn ang="0">
                    <a:pos x="65" y="12"/>
                  </a:cxn>
                  <a:cxn ang="0">
                    <a:pos x="40" y="4"/>
                  </a:cxn>
                  <a:cxn ang="0">
                    <a:pos x="20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28" y="16"/>
                  </a:cxn>
                  <a:cxn ang="0">
                    <a:pos x="57" y="20"/>
                  </a:cxn>
                  <a:cxn ang="0">
                    <a:pos x="81" y="24"/>
                  </a:cxn>
                  <a:cxn ang="0">
                    <a:pos x="81" y="24"/>
                  </a:cxn>
                  <a:cxn ang="0">
                    <a:pos x="89" y="20"/>
                  </a:cxn>
                  <a:cxn ang="0">
                    <a:pos x="89" y="20"/>
                  </a:cxn>
                  <a:cxn ang="0">
                    <a:pos x="81" y="16"/>
                  </a:cxn>
                  <a:cxn ang="0">
                    <a:pos x="65" y="12"/>
                  </a:cxn>
                  <a:cxn ang="0">
                    <a:pos x="65" y="12"/>
                  </a:cxn>
                </a:cxnLst>
                <a:rect l="0" t="0" r="r" b="b"/>
                <a:pathLst>
                  <a:path w="89" h="24">
                    <a:moveTo>
                      <a:pt x="65" y="12"/>
                    </a:moveTo>
                    <a:lnTo>
                      <a:pt x="65" y="12"/>
                    </a:lnTo>
                    <a:lnTo>
                      <a:pt x="40" y="4"/>
                    </a:lnTo>
                    <a:lnTo>
                      <a:pt x="20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28" y="16"/>
                    </a:lnTo>
                    <a:lnTo>
                      <a:pt x="57" y="20"/>
                    </a:lnTo>
                    <a:lnTo>
                      <a:pt x="81" y="24"/>
                    </a:lnTo>
                    <a:lnTo>
                      <a:pt x="81" y="24"/>
                    </a:lnTo>
                    <a:lnTo>
                      <a:pt x="89" y="20"/>
                    </a:lnTo>
                    <a:lnTo>
                      <a:pt x="89" y="20"/>
                    </a:lnTo>
                    <a:lnTo>
                      <a:pt x="81" y="16"/>
                    </a:lnTo>
                    <a:lnTo>
                      <a:pt x="65" y="12"/>
                    </a:lnTo>
                    <a:lnTo>
                      <a:pt x="65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04" name="Freeform 380"/>
              <p:cNvSpPr>
                <a:spLocks/>
              </p:cNvSpPr>
              <p:nvPr/>
            </p:nvSpPr>
            <p:spPr bwMode="auto">
              <a:xfrm>
                <a:off x="3112" y="98"/>
                <a:ext cx="70" cy="49"/>
              </a:xfrm>
              <a:custGeom>
                <a:avLst/>
                <a:gdLst/>
                <a:ahLst/>
                <a:cxnLst>
                  <a:cxn ang="0">
                    <a:pos x="25" y="41"/>
                  </a:cxn>
                  <a:cxn ang="0">
                    <a:pos x="25" y="41"/>
                  </a:cxn>
                  <a:cxn ang="0">
                    <a:pos x="41" y="29"/>
                  </a:cxn>
                  <a:cxn ang="0">
                    <a:pos x="58" y="20"/>
                  </a:cxn>
                  <a:cxn ang="0">
                    <a:pos x="70" y="4"/>
                  </a:cxn>
                  <a:cxn ang="0">
                    <a:pos x="70" y="4"/>
                  </a:cxn>
                  <a:cxn ang="0">
                    <a:pos x="70" y="0"/>
                  </a:cxn>
                  <a:cxn ang="0">
                    <a:pos x="62" y="0"/>
                  </a:cxn>
                  <a:cxn ang="0">
                    <a:pos x="41" y="12"/>
                  </a:cxn>
                  <a:cxn ang="0">
                    <a:pos x="21" y="29"/>
                  </a:cxn>
                  <a:cxn ang="0">
                    <a:pos x="5" y="45"/>
                  </a:cxn>
                  <a:cxn ang="0">
                    <a:pos x="5" y="45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9" y="49"/>
                  </a:cxn>
                  <a:cxn ang="0">
                    <a:pos x="25" y="41"/>
                  </a:cxn>
                  <a:cxn ang="0">
                    <a:pos x="25" y="41"/>
                  </a:cxn>
                </a:cxnLst>
                <a:rect l="0" t="0" r="r" b="b"/>
                <a:pathLst>
                  <a:path w="70" h="49">
                    <a:moveTo>
                      <a:pt x="25" y="41"/>
                    </a:moveTo>
                    <a:lnTo>
                      <a:pt x="25" y="41"/>
                    </a:lnTo>
                    <a:lnTo>
                      <a:pt x="41" y="29"/>
                    </a:lnTo>
                    <a:lnTo>
                      <a:pt x="58" y="20"/>
                    </a:lnTo>
                    <a:lnTo>
                      <a:pt x="70" y="4"/>
                    </a:lnTo>
                    <a:lnTo>
                      <a:pt x="70" y="4"/>
                    </a:lnTo>
                    <a:lnTo>
                      <a:pt x="70" y="0"/>
                    </a:lnTo>
                    <a:lnTo>
                      <a:pt x="62" y="0"/>
                    </a:lnTo>
                    <a:lnTo>
                      <a:pt x="41" y="12"/>
                    </a:lnTo>
                    <a:lnTo>
                      <a:pt x="21" y="29"/>
                    </a:lnTo>
                    <a:lnTo>
                      <a:pt x="5" y="45"/>
                    </a:lnTo>
                    <a:lnTo>
                      <a:pt x="5" y="45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9" y="49"/>
                    </a:lnTo>
                    <a:lnTo>
                      <a:pt x="25" y="41"/>
                    </a:lnTo>
                    <a:lnTo>
                      <a:pt x="25" y="4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05" name="Freeform 381"/>
              <p:cNvSpPr>
                <a:spLocks/>
              </p:cNvSpPr>
              <p:nvPr/>
            </p:nvSpPr>
            <p:spPr bwMode="auto">
              <a:xfrm>
                <a:off x="3035" y="592"/>
                <a:ext cx="16" cy="66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13"/>
                  </a:cxn>
                  <a:cxn ang="0">
                    <a:pos x="0" y="33"/>
                  </a:cxn>
                  <a:cxn ang="0">
                    <a:pos x="4" y="49"/>
                  </a:cxn>
                  <a:cxn ang="0">
                    <a:pos x="12" y="62"/>
                  </a:cxn>
                  <a:cxn ang="0">
                    <a:pos x="12" y="62"/>
                  </a:cxn>
                  <a:cxn ang="0">
                    <a:pos x="12" y="66"/>
                  </a:cxn>
                  <a:cxn ang="0">
                    <a:pos x="16" y="62"/>
                  </a:cxn>
                  <a:cxn ang="0">
                    <a:pos x="16" y="45"/>
                  </a:cxn>
                  <a:cxn ang="0">
                    <a:pos x="12" y="21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13"/>
                  </a:cxn>
                  <a:cxn ang="0">
                    <a:pos x="0" y="13"/>
                  </a:cxn>
                </a:cxnLst>
                <a:rect l="0" t="0" r="r" b="b"/>
                <a:pathLst>
                  <a:path w="16" h="66">
                    <a:moveTo>
                      <a:pt x="0" y="13"/>
                    </a:moveTo>
                    <a:lnTo>
                      <a:pt x="0" y="13"/>
                    </a:lnTo>
                    <a:lnTo>
                      <a:pt x="0" y="33"/>
                    </a:lnTo>
                    <a:lnTo>
                      <a:pt x="4" y="49"/>
                    </a:lnTo>
                    <a:lnTo>
                      <a:pt x="12" y="62"/>
                    </a:lnTo>
                    <a:lnTo>
                      <a:pt x="12" y="62"/>
                    </a:lnTo>
                    <a:lnTo>
                      <a:pt x="12" y="66"/>
                    </a:lnTo>
                    <a:lnTo>
                      <a:pt x="16" y="62"/>
                    </a:lnTo>
                    <a:lnTo>
                      <a:pt x="16" y="45"/>
                    </a:lnTo>
                    <a:lnTo>
                      <a:pt x="12" y="21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13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06" name="Freeform 382"/>
              <p:cNvSpPr>
                <a:spLocks/>
              </p:cNvSpPr>
              <p:nvPr/>
            </p:nvSpPr>
            <p:spPr bwMode="auto">
              <a:xfrm>
                <a:off x="3345" y="290"/>
                <a:ext cx="37" cy="82"/>
              </a:xfrm>
              <a:custGeom>
                <a:avLst/>
                <a:gdLst/>
                <a:ahLst/>
                <a:cxnLst>
                  <a:cxn ang="0">
                    <a:pos x="4" y="25"/>
                  </a:cxn>
                  <a:cxn ang="0">
                    <a:pos x="4" y="25"/>
                  </a:cxn>
                  <a:cxn ang="0">
                    <a:pos x="12" y="45"/>
                  </a:cxn>
                  <a:cxn ang="0">
                    <a:pos x="21" y="65"/>
                  </a:cxn>
                  <a:cxn ang="0">
                    <a:pos x="33" y="82"/>
                  </a:cxn>
                  <a:cxn ang="0">
                    <a:pos x="33" y="82"/>
                  </a:cxn>
                  <a:cxn ang="0">
                    <a:pos x="37" y="82"/>
                  </a:cxn>
                  <a:cxn ang="0">
                    <a:pos x="37" y="78"/>
                  </a:cxn>
                  <a:cxn ang="0">
                    <a:pos x="29" y="53"/>
                  </a:cxn>
                  <a:cxn ang="0">
                    <a:pos x="17" y="25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8"/>
                  </a:cxn>
                  <a:cxn ang="0">
                    <a:pos x="4" y="25"/>
                  </a:cxn>
                  <a:cxn ang="0">
                    <a:pos x="4" y="25"/>
                  </a:cxn>
                </a:cxnLst>
                <a:rect l="0" t="0" r="r" b="b"/>
                <a:pathLst>
                  <a:path w="37" h="82">
                    <a:moveTo>
                      <a:pt x="4" y="25"/>
                    </a:moveTo>
                    <a:lnTo>
                      <a:pt x="4" y="25"/>
                    </a:lnTo>
                    <a:lnTo>
                      <a:pt x="12" y="45"/>
                    </a:lnTo>
                    <a:lnTo>
                      <a:pt x="21" y="65"/>
                    </a:lnTo>
                    <a:lnTo>
                      <a:pt x="33" y="82"/>
                    </a:lnTo>
                    <a:lnTo>
                      <a:pt x="33" y="82"/>
                    </a:lnTo>
                    <a:lnTo>
                      <a:pt x="37" y="82"/>
                    </a:lnTo>
                    <a:lnTo>
                      <a:pt x="37" y="78"/>
                    </a:lnTo>
                    <a:lnTo>
                      <a:pt x="29" y="53"/>
                    </a:lnTo>
                    <a:lnTo>
                      <a:pt x="17" y="25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4" y="25"/>
                    </a:lnTo>
                    <a:lnTo>
                      <a:pt x="4" y="25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07" name="Freeform 383"/>
              <p:cNvSpPr>
                <a:spLocks/>
              </p:cNvSpPr>
              <p:nvPr/>
            </p:nvSpPr>
            <p:spPr bwMode="auto">
              <a:xfrm>
                <a:off x="3259" y="421"/>
                <a:ext cx="62" cy="20"/>
              </a:xfrm>
              <a:custGeom>
                <a:avLst/>
                <a:gdLst/>
                <a:ahLst/>
                <a:cxnLst>
                  <a:cxn ang="0">
                    <a:pos x="17" y="20"/>
                  </a:cxn>
                  <a:cxn ang="0">
                    <a:pos x="17" y="20"/>
                  </a:cxn>
                  <a:cxn ang="0">
                    <a:pos x="33" y="16"/>
                  </a:cxn>
                  <a:cxn ang="0">
                    <a:pos x="49" y="8"/>
                  </a:cxn>
                  <a:cxn ang="0">
                    <a:pos x="62" y="4"/>
                  </a:cxn>
                  <a:cxn ang="0">
                    <a:pos x="62" y="4"/>
                  </a:cxn>
                  <a:cxn ang="0">
                    <a:pos x="62" y="0"/>
                  </a:cxn>
                  <a:cxn ang="0">
                    <a:pos x="58" y="0"/>
                  </a:cxn>
                  <a:cxn ang="0">
                    <a:pos x="41" y="0"/>
                  </a:cxn>
                  <a:cxn ang="0">
                    <a:pos x="21" y="8"/>
                  </a:cxn>
                  <a:cxn ang="0">
                    <a:pos x="5" y="16"/>
                  </a:cxn>
                  <a:cxn ang="0">
                    <a:pos x="5" y="16"/>
                  </a:cxn>
                  <a:cxn ang="0">
                    <a:pos x="0" y="20"/>
                  </a:cxn>
                  <a:cxn ang="0">
                    <a:pos x="5" y="20"/>
                  </a:cxn>
                  <a:cxn ang="0">
                    <a:pos x="17" y="20"/>
                  </a:cxn>
                  <a:cxn ang="0">
                    <a:pos x="17" y="20"/>
                  </a:cxn>
                </a:cxnLst>
                <a:rect l="0" t="0" r="r" b="b"/>
                <a:pathLst>
                  <a:path w="62" h="20">
                    <a:moveTo>
                      <a:pt x="17" y="20"/>
                    </a:moveTo>
                    <a:lnTo>
                      <a:pt x="17" y="20"/>
                    </a:lnTo>
                    <a:lnTo>
                      <a:pt x="33" y="16"/>
                    </a:lnTo>
                    <a:lnTo>
                      <a:pt x="49" y="8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62" y="0"/>
                    </a:lnTo>
                    <a:lnTo>
                      <a:pt x="58" y="0"/>
                    </a:lnTo>
                    <a:lnTo>
                      <a:pt x="41" y="0"/>
                    </a:lnTo>
                    <a:lnTo>
                      <a:pt x="21" y="8"/>
                    </a:lnTo>
                    <a:lnTo>
                      <a:pt x="5" y="16"/>
                    </a:lnTo>
                    <a:lnTo>
                      <a:pt x="5" y="16"/>
                    </a:lnTo>
                    <a:lnTo>
                      <a:pt x="0" y="20"/>
                    </a:lnTo>
                    <a:lnTo>
                      <a:pt x="5" y="20"/>
                    </a:lnTo>
                    <a:lnTo>
                      <a:pt x="17" y="20"/>
                    </a:lnTo>
                    <a:lnTo>
                      <a:pt x="17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08" name="Freeform 384"/>
              <p:cNvSpPr>
                <a:spLocks/>
              </p:cNvSpPr>
              <p:nvPr/>
            </p:nvSpPr>
            <p:spPr bwMode="auto">
              <a:xfrm>
                <a:off x="3443" y="490"/>
                <a:ext cx="17" cy="66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16"/>
                  </a:cxn>
                  <a:cxn ang="0">
                    <a:pos x="0" y="33"/>
                  </a:cxn>
                  <a:cxn ang="0">
                    <a:pos x="4" y="49"/>
                  </a:cxn>
                  <a:cxn ang="0">
                    <a:pos x="8" y="66"/>
                  </a:cxn>
                  <a:cxn ang="0">
                    <a:pos x="8" y="66"/>
                  </a:cxn>
                  <a:cxn ang="0">
                    <a:pos x="12" y="66"/>
                  </a:cxn>
                  <a:cxn ang="0">
                    <a:pos x="12" y="66"/>
                  </a:cxn>
                  <a:cxn ang="0">
                    <a:pos x="17" y="49"/>
                  </a:cxn>
                  <a:cxn ang="0">
                    <a:pos x="12" y="25"/>
                  </a:cxn>
                  <a:cxn ang="0">
                    <a:pos x="8" y="8"/>
                  </a:cxn>
                  <a:cxn ang="0">
                    <a:pos x="8" y="8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7" h="66">
                    <a:moveTo>
                      <a:pt x="0" y="16"/>
                    </a:moveTo>
                    <a:lnTo>
                      <a:pt x="0" y="16"/>
                    </a:lnTo>
                    <a:lnTo>
                      <a:pt x="0" y="33"/>
                    </a:lnTo>
                    <a:lnTo>
                      <a:pt x="4" y="49"/>
                    </a:lnTo>
                    <a:lnTo>
                      <a:pt x="8" y="66"/>
                    </a:lnTo>
                    <a:lnTo>
                      <a:pt x="8" y="66"/>
                    </a:lnTo>
                    <a:lnTo>
                      <a:pt x="12" y="66"/>
                    </a:lnTo>
                    <a:lnTo>
                      <a:pt x="12" y="66"/>
                    </a:lnTo>
                    <a:lnTo>
                      <a:pt x="17" y="49"/>
                    </a:lnTo>
                    <a:lnTo>
                      <a:pt x="12" y="25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16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09" name="Freeform 385"/>
              <p:cNvSpPr>
                <a:spLocks/>
              </p:cNvSpPr>
              <p:nvPr/>
            </p:nvSpPr>
            <p:spPr bwMode="auto">
              <a:xfrm>
                <a:off x="3321" y="568"/>
                <a:ext cx="61" cy="24"/>
              </a:xfrm>
              <a:custGeom>
                <a:avLst/>
                <a:gdLst/>
                <a:ahLst/>
                <a:cxnLst>
                  <a:cxn ang="0">
                    <a:pos x="12" y="20"/>
                  </a:cxn>
                  <a:cxn ang="0">
                    <a:pos x="12" y="20"/>
                  </a:cxn>
                  <a:cxn ang="0">
                    <a:pos x="32" y="16"/>
                  </a:cxn>
                  <a:cxn ang="0">
                    <a:pos x="49" y="12"/>
                  </a:cxn>
                  <a:cxn ang="0">
                    <a:pos x="61" y="4"/>
                  </a:cxn>
                  <a:cxn ang="0">
                    <a:pos x="61" y="4"/>
                  </a:cxn>
                  <a:cxn ang="0">
                    <a:pos x="61" y="4"/>
                  </a:cxn>
                  <a:cxn ang="0">
                    <a:pos x="57" y="0"/>
                  </a:cxn>
                  <a:cxn ang="0">
                    <a:pos x="41" y="4"/>
                  </a:cxn>
                  <a:cxn ang="0">
                    <a:pos x="16" y="8"/>
                  </a:cxn>
                  <a:cxn ang="0">
                    <a:pos x="4" y="16"/>
                  </a:cxn>
                  <a:cxn ang="0">
                    <a:pos x="4" y="16"/>
                  </a:cxn>
                  <a:cxn ang="0">
                    <a:pos x="0" y="20"/>
                  </a:cxn>
                  <a:cxn ang="0">
                    <a:pos x="4" y="24"/>
                  </a:cxn>
                  <a:cxn ang="0">
                    <a:pos x="12" y="20"/>
                  </a:cxn>
                  <a:cxn ang="0">
                    <a:pos x="12" y="20"/>
                  </a:cxn>
                </a:cxnLst>
                <a:rect l="0" t="0" r="r" b="b"/>
                <a:pathLst>
                  <a:path w="61" h="24">
                    <a:moveTo>
                      <a:pt x="12" y="20"/>
                    </a:moveTo>
                    <a:lnTo>
                      <a:pt x="12" y="20"/>
                    </a:lnTo>
                    <a:lnTo>
                      <a:pt x="32" y="16"/>
                    </a:lnTo>
                    <a:lnTo>
                      <a:pt x="49" y="12"/>
                    </a:lnTo>
                    <a:lnTo>
                      <a:pt x="61" y="4"/>
                    </a:lnTo>
                    <a:lnTo>
                      <a:pt x="61" y="4"/>
                    </a:lnTo>
                    <a:lnTo>
                      <a:pt x="61" y="4"/>
                    </a:lnTo>
                    <a:lnTo>
                      <a:pt x="57" y="0"/>
                    </a:lnTo>
                    <a:lnTo>
                      <a:pt x="41" y="4"/>
                    </a:lnTo>
                    <a:lnTo>
                      <a:pt x="16" y="8"/>
                    </a:lnTo>
                    <a:lnTo>
                      <a:pt x="4" y="16"/>
                    </a:lnTo>
                    <a:lnTo>
                      <a:pt x="4" y="16"/>
                    </a:lnTo>
                    <a:lnTo>
                      <a:pt x="0" y="20"/>
                    </a:lnTo>
                    <a:lnTo>
                      <a:pt x="4" y="24"/>
                    </a:lnTo>
                    <a:lnTo>
                      <a:pt x="12" y="20"/>
                    </a:lnTo>
                    <a:lnTo>
                      <a:pt x="12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10" name="Freeform 386"/>
              <p:cNvSpPr>
                <a:spLocks/>
              </p:cNvSpPr>
              <p:nvPr/>
            </p:nvSpPr>
            <p:spPr bwMode="auto">
              <a:xfrm>
                <a:off x="3386" y="470"/>
                <a:ext cx="65" cy="20"/>
              </a:xfrm>
              <a:custGeom>
                <a:avLst/>
                <a:gdLst/>
                <a:ahLst/>
                <a:cxnLst>
                  <a:cxn ang="0">
                    <a:pos x="12" y="8"/>
                  </a:cxn>
                  <a:cxn ang="0">
                    <a:pos x="12" y="8"/>
                  </a:cxn>
                  <a:cxn ang="0">
                    <a:pos x="33" y="12"/>
                  </a:cxn>
                  <a:cxn ang="0">
                    <a:pos x="49" y="16"/>
                  </a:cxn>
                  <a:cxn ang="0">
                    <a:pos x="61" y="20"/>
                  </a:cxn>
                  <a:cxn ang="0">
                    <a:pos x="61" y="20"/>
                  </a:cxn>
                  <a:cxn ang="0">
                    <a:pos x="65" y="16"/>
                  </a:cxn>
                  <a:cxn ang="0">
                    <a:pos x="61" y="16"/>
                  </a:cxn>
                  <a:cxn ang="0">
                    <a:pos x="45" y="8"/>
                  </a:cxn>
                  <a:cxn ang="0">
                    <a:pos x="25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12" y="8"/>
                  </a:cxn>
                  <a:cxn ang="0">
                    <a:pos x="12" y="8"/>
                  </a:cxn>
                </a:cxnLst>
                <a:rect l="0" t="0" r="r" b="b"/>
                <a:pathLst>
                  <a:path w="65" h="20">
                    <a:moveTo>
                      <a:pt x="12" y="8"/>
                    </a:moveTo>
                    <a:lnTo>
                      <a:pt x="12" y="8"/>
                    </a:lnTo>
                    <a:lnTo>
                      <a:pt x="33" y="12"/>
                    </a:lnTo>
                    <a:lnTo>
                      <a:pt x="49" y="16"/>
                    </a:lnTo>
                    <a:lnTo>
                      <a:pt x="61" y="20"/>
                    </a:lnTo>
                    <a:lnTo>
                      <a:pt x="61" y="20"/>
                    </a:lnTo>
                    <a:lnTo>
                      <a:pt x="65" y="16"/>
                    </a:lnTo>
                    <a:lnTo>
                      <a:pt x="61" y="16"/>
                    </a:lnTo>
                    <a:lnTo>
                      <a:pt x="45" y="8"/>
                    </a:lnTo>
                    <a:lnTo>
                      <a:pt x="25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12" y="8"/>
                    </a:lnTo>
                    <a:lnTo>
                      <a:pt x="12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11" name="Freeform 387"/>
              <p:cNvSpPr>
                <a:spLocks/>
              </p:cNvSpPr>
              <p:nvPr/>
            </p:nvSpPr>
            <p:spPr bwMode="auto">
              <a:xfrm>
                <a:off x="3219" y="617"/>
                <a:ext cx="61" cy="24"/>
              </a:xfrm>
              <a:custGeom>
                <a:avLst/>
                <a:gdLst/>
                <a:ahLst/>
                <a:cxnLst>
                  <a:cxn ang="0">
                    <a:pos x="16" y="20"/>
                  </a:cxn>
                  <a:cxn ang="0">
                    <a:pos x="16" y="20"/>
                  </a:cxn>
                  <a:cxn ang="0">
                    <a:pos x="36" y="16"/>
                  </a:cxn>
                  <a:cxn ang="0">
                    <a:pos x="49" y="12"/>
                  </a:cxn>
                  <a:cxn ang="0">
                    <a:pos x="61" y="4"/>
                  </a:cxn>
                  <a:cxn ang="0">
                    <a:pos x="61" y="4"/>
                  </a:cxn>
                  <a:cxn ang="0">
                    <a:pos x="61" y="4"/>
                  </a:cxn>
                  <a:cxn ang="0">
                    <a:pos x="61" y="0"/>
                  </a:cxn>
                  <a:cxn ang="0">
                    <a:pos x="40" y="4"/>
                  </a:cxn>
                  <a:cxn ang="0">
                    <a:pos x="20" y="8"/>
                  </a:cxn>
                  <a:cxn ang="0">
                    <a:pos x="4" y="16"/>
                  </a:cxn>
                  <a:cxn ang="0">
                    <a:pos x="4" y="16"/>
                  </a:cxn>
                  <a:cxn ang="0">
                    <a:pos x="0" y="24"/>
                  </a:cxn>
                  <a:cxn ang="0">
                    <a:pos x="8" y="24"/>
                  </a:cxn>
                  <a:cxn ang="0">
                    <a:pos x="16" y="20"/>
                  </a:cxn>
                  <a:cxn ang="0">
                    <a:pos x="16" y="20"/>
                  </a:cxn>
                </a:cxnLst>
                <a:rect l="0" t="0" r="r" b="b"/>
                <a:pathLst>
                  <a:path w="61" h="24">
                    <a:moveTo>
                      <a:pt x="16" y="20"/>
                    </a:moveTo>
                    <a:lnTo>
                      <a:pt x="16" y="20"/>
                    </a:lnTo>
                    <a:lnTo>
                      <a:pt x="36" y="16"/>
                    </a:lnTo>
                    <a:lnTo>
                      <a:pt x="49" y="12"/>
                    </a:lnTo>
                    <a:lnTo>
                      <a:pt x="61" y="4"/>
                    </a:lnTo>
                    <a:lnTo>
                      <a:pt x="61" y="4"/>
                    </a:lnTo>
                    <a:lnTo>
                      <a:pt x="61" y="4"/>
                    </a:lnTo>
                    <a:lnTo>
                      <a:pt x="61" y="0"/>
                    </a:lnTo>
                    <a:lnTo>
                      <a:pt x="40" y="4"/>
                    </a:lnTo>
                    <a:lnTo>
                      <a:pt x="20" y="8"/>
                    </a:lnTo>
                    <a:lnTo>
                      <a:pt x="4" y="16"/>
                    </a:lnTo>
                    <a:lnTo>
                      <a:pt x="4" y="16"/>
                    </a:lnTo>
                    <a:lnTo>
                      <a:pt x="0" y="24"/>
                    </a:lnTo>
                    <a:lnTo>
                      <a:pt x="8" y="24"/>
                    </a:lnTo>
                    <a:lnTo>
                      <a:pt x="16" y="20"/>
                    </a:lnTo>
                    <a:lnTo>
                      <a:pt x="16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12" name="Freeform 388"/>
              <p:cNvSpPr>
                <a:spLocks/>
              </p:cNvSpPr>
              <p:nvPr/>
            </p:nvSpPr>
            <p:spPr bwMode="auto">
              <a:xfrm>
                <a:off x="3362" y="605"/>
                <a:ext cx="12" cy="65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0" y="12"/>
                  </a:cxn>
                  <a:cxn ang="0">
                    <a:pos x="0" y="32"/>
                  </a:cxn>
                  <a:cxn ang="0">
                    <a:pos x="4" y="49"/>
                  </a:cxn>
                  <a:cxn ang="0">
                    <a:pos x="8" y="61"/>
                  </a:cxn>
                  <a:cxn ang="0">
                    <a:pos x="8" y="61"/>
                  </a:cxn>
                  <a:cxn ang="0">
                    <a:pos x="8" y="65"/>
                  </a:cxn>
                  <a:cxn ang="0">
                    <a:pos x="12" y="61"/>
                  </a:cxn>
                  <a:cxn ang="0">
                    <a:pos x="12" y="44"/>
                  </a:cxn>
                  <a:cxn ang="0">
                    <a:pos x="12" y="24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12"/>
                  </a:cxn>
                  <a:cxn ang="0">
                    <a:pos x="0" y="12"/>
                  </a:cxn>
                </a:cxnLst>
                <a:rect l="0" t="0" r="r" b="b"/>
                <a:pathLst>
                  <a:path w="12" h="65">
                    <a:moveTo>
                      <a:pt x="0" y="12"/>
                    </a:moveTo>
                    <a:lnTo>
                      <a:pt x="0" y="12"/>
                    </a:lnTo>
                    <a:lnTo>
                      <a:pt x="0" y="32"/>
                    </a:lnTo>
                    <a:lnTo>
                      <a:pt x="4" y="49"/>
                    </a:lnTo>
                    <a:lnTo>
                      <a:pt x="8" y="61"/>
                    </a:lnTo>
                    <a:lnTo>
                      <a:pt x="8" y="61"/>
                    </a:lnTo>
                    <a:lnTo>
                      <a:pt x="8" y="65"/>
                    </a:lnTo>
                    <a:lnTo>
                      <a:pt x="12" y="61"/>
                    </a:lnTo>
                    <a:lnTo>
                      <a:pt x="12" y="44"/>
                    </a:lnTo>
                    <a:lnTo>
                      <a:pt x="12" y="24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13" name="Freeform 389"/>
              <p:cNvSpPr>
                <a:spLocks/>
              </p:cNvSpPr>
              <p:nvPr/>
            </p:nvSpPr>
            <p:spPr bwMode="auto">
              <a:xfrm>
                <a:off x="3068" y="388"/>
                <a:ext cx="61" cy="20"/>
              </a:xfrm>
              <a:custGeom>
                <a:avLst/>
                <a:gdLst/>
                <a:ahLst/>
                <a:cxnLst>
                  <a:cxn ang="0">
                    <a:pos x="12" y="20"/>
                  </a:cxn>
                  <a:cxn ang="0">
                    <a:pos x="12" y="20"/>
                  </a:cxn>
                  <a:cxn ang="0">
                    <a:pos x="32" y="16"/>
                  </a:cxn>
                  <a:cxn ang="0">
                    <a:pos x="49" y="12"/>
                  </a:cxn>
                  <a:cxn ang="0">
                    <a:pos x="61" y="4"/>
                  </a:cxn>
                  <a:cxn ang="0">
                    <a:pos x="61" y="4"/>
                  </a:cxn>
                  <a:cxn ang="0">
                    <a:pos x="61" y="0"/>
                  </a:cxn>
                  <a:cxn ang="0">
                    <a:pos x="57" y="0"/>
                  </a:cxn>
                  <a:cxn ang="0">
                    <a:pos x="40" y="0"/>
                  </a:cxn>
                  <a:cxn ang="0">
                    <a:pos x="16" y="8"/>
                  </a:cxn>
                  <a:cxn ang="0">
                    <a:pos x="4" y="16"/>
                  </a:cxn>
                  <a:cxn ang="0">
                    <a:pos x="4" y="16"/>
                  </a:cxn>
                  <a:cxn ang="0">
                    <a:pos x="0" y="20"/>
                  </a:cxn>
                  <a:cxn ang="0">
                    <a:pos x="4" y="20"/>
                  </a:cxn>
                  <a:cxn ang="0">
                    <a:pos x="12" y="20"/>
                  </a:cxn>
                  <a:cxn ang="0">
                    <a:pos x="12" y="20"/>
                  </a:cxn>
                </a:cxnLst>
                <a:rect l="0" t="0" r="r" b="b"/>
                <a:pathLst>
                  <a:path w="61" h="20">
                    <a:moveTo>
                      <a:pt x="12" y="20"/>
                    </a:moveTo>
                    <a:lnTo>
                      <a:pt x="12" y="20"/>
                    </a:lnTo>
                    <a:lnTo>
                      <a:pt x="32" y="16"/>
                    </a:lnTo>
                    <a:lnTo>
                      <a:pt x="49" y="12"/>
                    </a:lnTo>
                    <a:lnTo>
                      <a:pt x="61" y="4"/>
                    </a:lnTo>
                    <a:lnTo>
                      <a:pt x="61" y="4"/>
                    </a:lnTo>
                    <a:lnTo>
                      <a:pt x="61" y="0"/>
                    </a:lnTo>
                    <a:lnTo>
                      <a:pt x="57" y="0"/>
                    </a:lnTo>
                    <a:lnTo>
                      <a:pt x="40" y="0"/>
                    </a:lnTo>
                    <a:lnTo>
                      <a:pt x="16" y="8"/>
                    </a:lnTo>
                    <a:lnTo>
                      <a:pt x="4" y="16"/>
                    </a:lnTo>
                    <a:lnTo>
                      <a:pt x="4" y="16"/>
                    </a:lnTo>
                    <a:lnTo>
                      <a:pt x="0" y="20"/>
                    </a:lnTo>
                    <a:lnTo>
                      <a:pt x="4" y="20"/>
                    </a:lnTo>
                    <a:lnTo>
                      <a:pt x="12" y="20"/>
                    </a:lnTo>
                    <a:lnTo>
                      <a:pt x="12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14" name="Freeform 390"/>
              <p:cNvSpPr>
                <a:spLocks/>
              </p:cNvSpPr>
              <p:nvPr/>
            </p:nvSpPr>
            <p:spPr bwMode="auto">
              <a:xfrm>
                <a:off x="3133" y="286"/>
                <a:ext cx="65" cy="20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33" y="16"/>
                  </a:cxn>
                  <a:cxn ang="0">
                    <a:pos x="49" y="20"/>
                  </a:cxn>
                  <a:cxn ang="0">
                    <a:pos x="65" y="20"/>
                  </a:cxn>
                  <a:cxn ang="0">
                    <a:pos x="65" y="20"/>
                  </a:cxn>
                  <a:cxn ang="0">
                    <a:pos x="65" y="20"/>
                  </a:cxn>
                  <a:cxn ang="0">
                    <a:pos x="65" y="16"/>
                  </a:cxn>
                  <a:cxn ang="0">
                    <a:pos x="45" y="8"/>
                  </a:cxn>
                  <a:cxn ang="0">
                    <a:pos x="24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8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5" h="20">
                    <a:moveTo>
                      <a:pt x="12" y="12"/>
                    </a:moveTo>
                    <a:lnTo>
                      <a:pt x="12" y="12"/>
                    </a:lnTo>
                    <a:lnTo>
                      <a:pt x="33" y="16"/>
                    </a:lnTo>
                    <a:lnTo>
                      <a:pt x="49" y="20"/>
                    </a:lnTo>
                    <a:lnTo>
                      <a:pt x="65" y="20"/>
                    </a:lnTo>
                    <a:lnTo>
                      <a:pt x="65" y="20"/>
                    </a:lnTo>
                    <a:lnTo>
                      <a:pt x="65" y="20"/>
                    </a:lnTo>
                    <a:lnTo>
                      <a:pt x="65" y="16"/>
                    </a:lnTo>
                    <a:lnTo>
                      <a:pt x="45" y="8"/>
                    </a:lnTo>
                    <a:lnTo>
                      <a:pt x="24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15" name="Freeform 391"/>
              <p:cNvSpPr>
                <a:spLocks/>
              </p:cNvSpPr>
              <p:nvPr/>
            </p:nvSpPr>
            <p:spPr bwMode="auto">
              <a:xfrm>
                <a:off x="3296" y="270"/>
                <a:ext cx="61" cy="20"/>
              </a:xfrm>
              <a:custGeom>
                <a:avLst/>
                <a:gdLst/>
                <a:ahLst/>
                <a:cxnLst>
                  <a:cxn ang="0">
                    <a:pos x="12" y="20"/>
                  </a:cxn>
                  <a:cxn ang="0">
                    <a:pos x="12" y="20"/>
                  </a:cxn>
                  <a:cxn ang="0">
                    <a:pos x="33" y="12"/>
                  </a:cxn>
                  <a:cxn ang="0">
                    <a:pos x="49" y="8"/>
                  </a:cxn>
                  <a:cxn ang="0">
                    <a:pos x="61" y="4"/>
                  </a:cxn>
                  <a:cxn ang="0">
                    <a:pos x="61" y="4"/>
                  </a:cxn>
                  <a:cxn ang="0">
                    <a:pos x="61" y="0"/>
                  </a:cxn>
                  <a:cxn ang="0">
                    <a:pos x="57" y="0"/>
                  </a:cxn>
                  <a:cxn ang="0">
                    <a:pos x="41" y="0"/>
                  </a:cxn>
                  <a:cxn ang="0">
                    <a:pos x="17" y="4"/>
                  </a:cxn>
                  <a:cxn ang="0">
                    <a:pos x="4" y="12"/>
                  </a:cxn>
                  <a:cxn ang="0">
                    <a:pos x="4" y="12"/>
                  </a:cxn>
                  <a:cxn ang="0">
                    <a:pos x="0" y="20"/>
                  </a:cxn>
                  <a:cxn ang="0">
                    <a:pos x="4" y="20"/>
                  </a:cxn>
                  <a:cxn ang="0">
                    <a:pos x="12" y="20"/>
                  </a:cxn>
                  <a:cxn ang="0">
                    <a:pos x="12" y="20"/>
                  </a:cxn>
                </a:cxnLst>
                <a:rect l="0" t="0" r="r" b="b"/>
                <a:pathLst>
                  <a:path w="61" h="20">
                    <a:moveTo>
                      <a:pt x="12" y="20"/>
                    </a:moveTo>
                    <a:lnTo>
                      <a:pt x="12" y="20"/>
                    </a:lnTo>
                    <a:lnTo>
                      <a:pt x="33" y="12"/>
                    </a:lnTo>
                    <a:lnTo>
                      <a:pt x="49" y="8"/>
                    </a:lnTo>
                    <a:lnTo>
                      <a:pt x="61" y="4"/>
                    </a:lnTo>
                    <a:lnTo>
                      <a:pt x="61" y="4"/>
                    </a:lnTo>
                    <a:lnTo>
                      <a:pt x="61" y="0"/>
                    </a:lnTo>
                    <a:lnTo>
                      <a:pt x="57" y="0"/>
                    </a:lnTo>
                    <a:lnTo>
                      <a:pt x="41" y="0"/>
                    </a:lnTo>
                    <a:lnTo>
                      <a:pt x="17" y="4"/>
                    </a:lnTo>
                    <a:lnTo>
                      <a:pt x="4" y="12"/>
                    </a:lnTo>
                    <a:lnTo>
                      <a:pt x="4" y="12"/>
                    </a:lnTo>
                    <a:lnTo>
                      <a:pt x="0" y="20"/>
                    </a:lnTo>
                    <a:lnTo>
                      <a:pt x="4" y="20"/>
                    </a:lnTo>
                    <a:lnTo>
                      <a:pt x="12" y="20"/>
                    </a:lnTo>
                    <a:lnTo>
                      <a:pt x="12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16" name="Freeform 392"/>
              <p:cNvSpPr>
                <a:spLocks/>
              </p:cNvSpPr>
              <p:nvPr/>
            </p:nvSpPr>
            <p:spPr bwMode="auto">
              <a:xfrm>
                <a:off x="3276" y="347"/>
                <a:ext cx="61" cy="21"/>
              </a:xfrm>
              <a:custGeom>
                <a:avLst/>
                <a:gdLst/>
                <a:ahLst/>
                <a:cxnLst>
                  <a:cxn ang="0">
                    <a:pos x="12" y="21"/>
                  </a:cxn>
                  <a:cxn ang="0">
                    <a:pos x="12" y="21"/>
                  </a:cxn>
                  <a:cxn ang="0">
                    <a:pos x="32" y="12"/>
                  </a:cxn>
                  <a:cxn ang="0">
                    <a:pos x="45" y="8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61" y="0"/>
                  </a:cxn>
                  <a:cxn ang="0">
                    <a:pos x="57" y="0"/>
                  </a:cxn>
                  <a:cxn ang="0">
                    <a:pos x="37" y="0"/>
                  </a:cxn>
                  <a:cxn ang="0">
                    <a:pos x="16" y="4"/>
                  </a:cxn>
                  <a:cxn ang="0">
                    <a:pos x="0" y="12"/>
                  </a:cxn>
                  <a:cxn ang="0">
                    <a:pos x="0" y="12"/>
                  </a:cxn>
                  <a:cxn ang="0">
                    <a:pos x="0" y="21"/>
                  </a:cxn>
                  <a:cxn ang="0">
                    <a:pos x="4" y="21"/>
                  </a:cxn>
                  <a:cxn ang="0">
                    <a:pos x="12" y="21"/>
                  </a:cxn>
                  <a:cxn ang="0">
                    <a:pos x="12" y="21"/>
                  </a:cxn>
                </a:cxnLst>
                <a:rect l="0" t="0" r="r" b="b"/>
                <a:pathLst>
                  <a:path w="61" h="21">
                    <a:moveTo>
                      <a:pt x="12" y="21"/>
                    </a:moveTo>
                    <a:lnTo>
                      <a:pt x="12" y="21"/>
                    </a:lnTo>
                    <a:lnTo>
                      <a:pt x="32" y="12"/>
                    </a:lnTo>
                    <a:lnTo>
                      <a:pt x="45" y="8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61" y="0"/>
                    </a:lnTo>
                    <a:lnTo>
                      <a:pt x="57" y="0"/>
                    </a:lnTo>
                    <a:lnTo>
                      <a:pt x="37" y="0"/>
                    </a:lnTo>
                    <a:lnTo>
                      <a:pt x="16" y="4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0" y="21"/>
                    </a:lnTo>
                    <a:lnTo>
                      <a:pt x="4" y="21"/>
                    </a:lnTo>
                    <a:lnTo>
                      <a:pt x="12" y="21"/>
                    </a:lnTo>
                    <a:lnTo>
                      <a:pt x="12" y="2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17" name="Freeform 393"/>
              <p:cNvSpPr>
                <a:spLocks/>
              </p:cNvSpPr>
              <p:nvPr/>
            </p:nvSpPr>
            <p:spPr bwMode="auto">
              <a:xfrm>
                <a:off x="3170" y="286"/>
                <a:ext cx="69" cy="20"/>
              </a:xfrm>
              <a:custGeom>
                <a:avLst/>
                <a:gdLst/>
                <a:ahLst/>
                <a:cxnLst>
                  <a:cxn ang="0">
                    <a:pos x="16" y="8"/>
                  </a:cxn>
                  <a:cxn ang="0">
                    <a:pos x="16" y="8"/>
                  </a:cxn>
                  <a:cxn ang="0">
                    <a:pos x="36" y="16"/>
                  </a:cxn>
                  <a:cxn ang="0">
                    <a:pos x="53" y="20"/>
                  </a:cxn>
                  <a:cxn ang="0">
                    <a:pos x="65" y="20"/>
                  </a:cxn>
                  <a:cxn ang="0">
                    <a:pos x="65" y="20"/>
                  </a:cxn>
                  <a:cxn ang="0">
                    <a:pos x="69" y="20"/>
                  </a:cxn>
                  <a:cxn ang="0">
                    <a:pos x="65" y="16"/>
                  </a:cxn>
                  <a:cxn ang="0">
                    <a:pos x="49" y="8"/>
                  </a:cxn>
                  <a:cxn ang="0">
                    <a:pos x="24" y="0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16" y="8"/>
                  </a:cxn>
                  <a:cxn ang="0">
                    <a:pos x="16" y="8"/>
                  </a:cxn>
                </a:cxnLst>
                <a:rect l="0" t="0" r="r" b="b"/>
                <a:pathLst>
                  <a:path w="69" h="20">
                    <a:moveTo>
                      <a:pt x="16" y="8"/>
                    </a:moveTo>
                    <a:lnTo>
                      <a:pt x="16" y="8"/>
                    </a:lnTo>
                    <a:lnTo>
                      <a:pt x="36" y="16"/>
                    </a:lnTo>
                    <a:lnTo>
                      <a:pt x="53" y="20"/>
                    </a:lnTo>
                    <a:lnTo>
                      <a:pt x="65" y="20"/>
                    </a:lnTo>
                    <a:lnTo>
                      <a:pt x="65" y="20"/>
                    </a:lnTo>
                    <a:lnTo>
                      <a:pt x="69" y="20"/>
                    </a:lnTo>
                    <a:lnTo>
                      <a:pt x="65" y="16"/>
                    </a:lnTo>
                    <a:lnTo>
                      <a:pt x="49" y="8"/>
                    </a:lnTo>
                    <a:lnTo>
                      <a:pt x="24" y="0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16" y="8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18" name="Freeform 394"/>
              <p:cNvSpPr>
                <a:spLocks/>
              </p:cNvSpPr>
              <p:nvPr/>
            </p:nvSpPr>
            <p:spPr bwMode="auto">
              <a:xfrm>
                <a:off x="3231" y="674"/>
                <a:ext cx="61" cy="24"/>
              </a:xfrm>
              <a:custGeom>
                <a:avLst/>
                <a:gdLst/>
                <a:ahLst/>
                <a:cxnLst>
                  <a:cxn ang="0">
                    <a:pos x="12" y="20"/>
                  </a:cxn>
                  <a:cxn ang="0">
                    <a:pos x="12" y="20"/>
                  </a:cxn>
                  <a:cxn ang="0">
                    <a:pos x="33" y="16"/>
                  </a:cxn>
                  <a:cxn ang="0">
                    <a:pos x="49" y="12"/>
                  </a:cxn>
                  <a:cxn ang="0">
                    <a:pos x="61" y="4"/>
                  </a:cxn>
                  <a:cxn ang="0">
                    <a:pos x="61" y="4"/>
                  </a:cxn>
                  <a:cxn ang="0">
                    <a:pos x="61" y="0"/>
                  </a:cxn>
                  <a:cxn ang="0">
                    <a:pos x="57" y="0"/>
                  </a:cxn>
                  <a:cxn ang="0">
                    <a:pos x="41" y="4"/>
                  </a:cxn>
                  <a:cxn ang="0">
                    <a:pos x="16" y="8"/>
                  </a:cxn>
                  <a:cxn ang="0">
                    <a:pos x="4" y="16"/>
                  </a:cxn>
                  <a:cxn ang="0">
                    <a:pos x="4" y="16"/>
                  </a:cxn>
                  <a:cxn ang="0">
                    <a:pos x="0" y="20"/>
                  </a:cxn>
                  <a:cxn ang="0">
                    <a:pos x="4" y="24"/>
                  </a:cxn>
                  <a:cxn ang="0">
                    <a:pos x="12" y="20"/>
                  </a:cxn>
                  <a:cxn ang="0">
                    <a:pos x="12" y="20"/>
                  </a:cxn>
                </a:cxnLst>
                <a:rect l="0" t="0" r="r" b="b"/>
                <a:pathLst>
                  <a:path w="61" h="24">
                    <a:moveTo>
                      <a:pt x="12" y="20"/>
                    </a:moveTo>
                    <a:lnTo>
                      <a:pt x="12" y="20"/>
                    </a:lnTo>
                    <a:lnTo>
                      <a:pt x="33" y="16"/>
                    </a:lnTo>
                    <a:lnTo>
                      <a:pt x="49" y="12"/>
                    </a:lnTo>
                    <a:lnTo>
                      <a:pt x="61" y="4"/>
                    </a:lnTo>
                    <a:lnTo>
                      <a:pt x="61" y="4"/>
                    </a:lnTo>
                    <a:lnTo>
                      <a:pt x="61" y="0"/>
                    </a:lnTo>
                    <a:lnTo>
                      <a:pt x="57" y="0"/>
                    </a:lnTo>
                    <a:lnTo>
                      <a:pt x="41" y="4"/>
                    </a:lnTo>
                    <a:lnTo>
                      <a:pt x="16" y="8"/>
                    </a:lnTo>
                    <a:lnTo>
                      <a:pt x="4" y="16"/>
                    </a:lnTo>
                    <a:lnTo>
                      <a:pt x="4" y="16"/>
                    </a:lnTo>
                    <a:lnTo>
                      <a:pt x="0" y="20"/>
                    </a:lnTo>
                    <a:lnTo>
                      <a:pt x="4" y="24"/>
                    </a:lnTo>
                    <a:lnTo>
                      <a:pt x="12" y="20"/>
                    </a:lnTo>
                    <a:lnTo>
                      <a:pt x="12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19" name="Freeform 395"/>
              <p:cNvSpPr>
                <a:spLocks/>
              </p:cNvSpPr>
              <p:nvPr/>
            </p:nvSpPr>
            <p:spPr bwMode="auto">
              <a:xfrm>
                <a:off x="3259" y="752"/>
                <a:ext cx="62" cy="24"/>
              </a:xfrm>
              <a:custGeom>
                <a:avLst/>
                <a:gdLst/>
                <a:ahLst/>
                <a:cxnLst>
                  <a:cxn ang="0">
                    <a:pos x="13" y="20"/>
                  </a:cxn>
                  <a:cxn ang="0">
                    <a:pos x="13" y="20"/>
                  </a:cxn>
                  <a:cxn ang="0">
                    <a:pos x="33" y="16"/>
                  </a:cxn>
                  <a:cxn ang="0">
                    <a:pos x="49" y="12"/>
                  </a:cxn>
                  <a:cxn ang="0">
                    <a:pos x="58" y="4"/>
                  </a:cxn>
                  <a:cxn ang="0">
                    <a:pos x="58" y="4"/>
                  </a:cxn>
                  <a:cxn ang="0">
                    <a:pos x="62" y="0"/>
                  </a:cxn>
                  <a:cxn ang="0">
                    <a:pos x="58" y="0"/>
                  </a:cxn>
                  <a:cxn ang="0">
                    <a:pos x="41" y="0"/>
                  </a:cxn>
                  <a:cxn ang="0">
                    <a:pos x="17" y="8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20"/>
                  </a:cxn>
                  <a:cxn ang="0">
                    <a:pos x="5" y="24"/>
                  </a:cxn>
                  <a:cxn ang="0">
                    <a:pos x="13" y="20"/>
                  </a:cxn>
                  <a:cxn ang="0">
                    <a:pos x="13" y="20"/>
                  </a:cxn>
                </a:cxnLst>
                <a:rect l="0" t="0" r="r" b="b"/>
                <a:pathLst>
                  <a:path w="62" h="24">
                    <a:moveTo>
                      <a:pt x="13" y="20"/>
                    </a:moveTo>
                    <a:lnTo>
                      <a:pt x="13" y="20"/>
                    </a:lnTo>
                    <a:lnTo>
                      <a:pt x="33" y="16"/>
                    </a:lnTo>
                    <a:lnTo>
                      <a:pt x="49" y="12"/>
                    </a:lnTo>
                    <a:lnTo>
                      <a:pt x="58" y="4"/>
                    </a:lnTo>
                    <a:lnTo>
                      <a:pt x="58" y="4"/>
                    </a:lnTo>
                    <a:lnTo>
                      <a:pt x="62" y="0"/>
                    </a:lnTo>
                    <a:lnTo>
                      <a:pt x="58" y="0"/>
                    </a:lnTo>
                    <a:lnTo>
                      <a:pt x="41" y="0"/>
                    </a:lnTo>
                    <a:lnTo>
                      <a:pt x="17" y="8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20"/>
                    </a:lnTo>
                    <a:lnTo>
                      <a:pt x="5" y="24"/>
                    </a:lnTo>
                    <a:lnTo>
                      <a:pt x="13" y="20"/>
                    </a:lnTo>
                    <a:lnTo>
                      <a:pt x="13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20" name="Freeform 396"/>
              <p:cNvSpPr>
                <a:spLocks/>
              </p:cNvSpPr>
              <p:nvPr/>
            </p:nvSpPr>
            <p:spPr bwMode="auto">
              <a:xfrm>
                <a:off x="3304" y="719"/>
                <a:ext cx="62" cy="24"/>
              </a:xfrm>
              <a:custGeom>
                <a:avLst/>
                <a:gdLst/>
                <a:ahLst/>
                <a:cxnLst>
                  <a:cxn ang="0">
                    <a:pos x="17" y="20"/>
                  </a:cxn>
                  <a:cxn ang="0">
                    <a:pos x="17" y="20"/>
                  </a:cxn>
                  <a:cxn ang="0">
                    <a:pos x="33" y="16"/>
                  </a:cxn>
                  <a:cxn ang="0">
                    <a:pos x="49" y="12"/>
                  </a:cxn>
                  <a:cxn ang="0">
                    <a:pos x="62" y="4"/>
                  </a:cxn>
                  <a:cxn ang="0">
                    <a:pos x="62" y="4"/>
                  </a:cxn>
                  <a:cxn ang="0">
                    <a:pos x="62" y="0"/>
                  </a:cxn>
                  <a:cxn ang="0">
                    <a:pos x="58" y="0"/>
                  </a:cxn>
                  <a:cxn ang="0">
                    <a:pos x="41" y="4"/>
                  </a:cxn>
                  <a:cxn ang="0">
                    <a:pos x="21" y="8"/>
                  </a:cxn>
                  <a:cxn ang="0">
                    <a:pos x="4" y="16"/>
                  </a:cxn>
                  <a:cxn ang="0">
                    <a:pos x="4" y="16"/>
                  </a:cxn>
                  <a:cxn ang="0">
                    <a:pos x="0" y="20"/>
                  </a:cxn>
                  <a:cxn ang="0">
                    <a:pos x="4" y="24"/>
                  </a:cxn>
                  <a:cxn ang="0">
                    <a:pos x="17" y="20"/>
                  </a:cxn>
                  <a:cxn ang="0">
                    <a:pos x="17" y="20"/>
                  </a:cxn>
                </a:cxnLst>
                <a:rect l="0" t="0" r="r" b="b"/>
                <a:pathLst>
                  <a:path w="62" h="24">
                    <a:moveTo>
                      <a:pt x="17" y="20"/>
                    </a:moveTo>
                    <a:lnTo>
                      <a:pt x="17" y="20"/>
                    </a:lnTo>
                    <a:lnTo>
                      <a:pt x="33" y="16"/>
                    </a:lnTo>
                    <a:lnTo>
                      <a:pt x="49" y="12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62" y="0"/>
                    </a:lnTo>
                    <a:lnTo>
                      <a:pt x="58" y="0"/>
                    </a:lnTo>
                    <a:lnTo>
                      <a:pt x="41" y="4"/>
                    </a:lnTo>
                    <a:lnTo>
                      <a:pt x="21" y="8"/>
                    </a:lnTo>
                    <a:lnTo>
                      <a:pt x="4" y="16"/>
                    </a:lnTo>
                    <a:lnTo>
                      <a:pt x="4" y="16"/>
                    </a:lnTo>
                    <a:lnTo>
                      <a:pt x="0" y="20"/>
                    </a:lnTo>
                    <a:lnTo>
                      <a:pt x="4" y="24"/>
                    </a:lnTo>
                    <a:lnTo>
                      <a:pt x="17" y="20"/>
                    </a:lnTo>
                    <a:lnTo>
                      <a:pt x="17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21" name="Freeform 397"/>
              <p:cNvSpPr>
                <a:spLocks/>
              </p:cNvSpPr>
              <p:nvPr/>
            </p:nvSpPr>
            <p:spPr bwMode="auto">
              <a:xfrm>
                <a:off x="3141" y="8"/>
                <a:ext cx="65" cy="25"/>
              </a:xfrm>
              <a:custGeom>
                <a:avLst/>
                <a:gdLst/>
                <a:ahLst/>
                <a:cxnLst>
                  <a:cxn ang="0">
                    <a:pos x="53" y="16"/>
                  </a:cxn>
                  <a:cxn ang="0">
                    <a:pos x="53" y="16"/>
                  </a:cxn>
                  <a:cxn ang="0">
                    <a:pos x="33" y="8"/>
                  </a:cxn>
                  <a:cxn ang="0">
                    <a:pos x="16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16" y="12"/>
                  </a:cxn>
                  <a:cxn ang="0">
                    <a:pos x="41" y="21"/>
                  </a:cxn>
                  <a:cxn ang="0">
                    <a:pos x="61" y="25"/>
                  </a:cxn>
                  <a:cxn ang="0">
                    <a:pos x="61" y="25"/>
                  </a:cxn>
                  <a:cxn ang="0">
                    <a:pos x="65" y="25"/>
                  </a:cxn>
                  <a:cxn ang="0">
                    <a:pos x="61" y="21"/>
                  </a:cxn>
                  <a:cxn ang="0">
                    <a:pos x="53" y="16"/>
                  </a:cxn>
                  <a:cxn ang="0">
                    <a:pos x="53" y="16"/>
                  </a:cxn>
                </a:cxnLst>
                <a:rect l="0" t="0" r="r" b="b"/>
                <a:pathLst>
                  <a:path w="65" h="25">
                    <a:moveTo>
                      <a:pt x="53" y="16"/>
                    </a:moveTo>
                    <a:lnTo>
                      <a:pt x="53" y="16"/>
                    </a:lnTo>
                    <a:lnTo>
                      <a:pt x="33" y="8"/>
                    </a:lnTo>
                    <a:lnTo>
                      <a:pt x="16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16" y="12"/>
                    </a:lnTo>
                    <a:lnTo>
                      <a:pt x="41" y="21"/>
                    </a:lnTo>
                    <a:lnTo>
                      <a:pt x="61" y="25"/>
                    </a:lnTo>
                    <a:lnTo>
                      <a:pt x="61" y="25"/>
                    </a:lnTo>
                    <a:lnTo>
                      <a:pt x="65" y="25"/>
                    </a:lnTo>
                    <a:lnTo>
                      <a:pt x="61" y="21"/>
                    </a:lnTo>
                    <a:lnTo>
                      <a:pt x="53" y="16"/>
                    </a:lnTo>
                    <a:lnTo>
                      <a:pt x="53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22" name="Freeform 398"/>
              <p:cNvSpPr>
                <a:spLocks/>
              </p:cNvSpPr>
              <p:nvPr/>
            </p:nvSpPr>
            <p:spPr bwMode="auto">
              <a:xfrm>
                <a:off x="3117" y="180"/>
                <a:ext cx="65" cy="28"/>
              </a:xfrm>
              <a:custGeom>
                <a:avLst/>
                <a:gdLst/>
                <a:ahLst/>
                <a:cxnLst>
                  <a:cxn ang="0">
                    <a:pos x="53" y="16"/>
                  </a:cxn>
                  <a:cxn ang="0">
                    <a:pos x="53" y="16"/>
                  </a:cxn>
                  <a:cxn ang="0">
                    <a:pos x="32" y="8"/>
                  </a:cxn>
                  <a:cxn ang="0">
                    <a:pos x="16" y="4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16" y="12"/>
                  </a:cxn>
                  <a:cxn ang="0">
                    <a:pos x="40" y="24"/>
                  </a:cxn>
                  <a:cxn ang="0">
                    <a:pos x="57" y="28"/>
                  </a:cxn>
                  <a:cxn ang="0">
                    <a:pos x="57" y="28"/>
                  </a:cxn>
                  <a:cxn ang="0">
                    <a:pos x="65" y="24"/>
                  </a:cxn>
                  <a:cxn ang="0">
                    <a:pos x="61" y="20"/>
                  </a:cxn>
                  <a:cxn ang="0">
                    <a:pos x="53" y="16"/>
                  </a:cxn>
                  <a:cxn ang="0">
                    <a:pos x="53" y="16"/>
                  </a:cxn>
                </a:cxnLst>
                <a:rect l="0" t="0" r="r" b="b"/>
                <a:pathLst>
                  <a:path w="65" h="28">
                    <a:moveTo>
                      <a:pt x="53" y="16"/>
                    </a:moveTo>
                    <a:lnTo>
                      <a:pt x="53" y="16"/>
                    </a:lnTo>
                    <a:lnTo>
                      <a:pt x="32" y="8"/>
                    </a:lnTo>
                    <a:lnTo>
                      <a:pt x="16" y="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16" y="12"/>
                    </a:lnTo>
                    <a:lnTo>
                      <a:pt x="40" y="24"/>
                    </a:lnTo>
                    <a:lnTo>
                      <a:pt x="57" y="28"/>
                    </a:lnTo>
                    <a:lnTo>
                      <a:pt x="57" y="28"/>
                    </a:lnTo>
                    <a:lnTo>
                      <a:pt x="65" y="24"/>
                    </a:lnTo>
                    <a:lnTo>
                      <a:pt x="61" y="20"/>
                    </a:lnTo>
                    <a:lnTo>
                      <a:pt x="53" y="16"/>
                    </a:lnTo>
                    <a:lnTo>
                      <a:pt x="53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23" name="Freeform 399"/>
              <p:cNvSpPr>
                <a:spLocks/>
              </p:cNvSpPr>
              <p:nvPr/>
            </p:nvSpPr>
            <p:spPr bwMode="auto">
              <a:xfrm>
                <a:off x="3035" y="49"/>
                <a:ext cx="37" cy="49"/>
              </a:xfrm>
              <a:custGeom>
                <a:avLst/>
                <a:gdLst/>
                <a:ahLst/>
                <a:cxnLst>
                  <a:cxn ang="0">
                    <a:pos x="12" y="41"/>
                  </a:cxn>
                  <a:cxn ang="0">
                    <a:pos x="12" y="41"/>
                  </a:cxn>
                  <a:cxn ang="0">
                    <a:pos x="24" y="24"/>
                  </a:cxn>
                  <a:cxn ang="0">
                    <a:pos x="33" y="12"/>
                  </a:cxn>
                  <a:cxn ang="0">
                    <a:pos x="37" y="0"/>
                  </a:cxn>
                  <a:cxn ang="0">
                    <a:pos x="37" y="0"/>
                  </a:cxn>
                  <a:cxn ang="0">
                    <a:pos x="37" y="0"/>
                  </a:cxn>
                  <a:cxn ang="0">
                    <a:pos x="33" y="0"/>
                  </a:cxn>
                  <a:cxn ang="0">
                    <a:pos x="20" y="8"/>
                  </a:cxn>
                  <a:cxn ang="0">
                    <a:pos x="8" y="24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9"/>
                  </a:cxn>
                  <a:cxn ang="0">
                    <a:pos x="4" y="49"/>
                  </a:cxn>
                  <a:cxn ang="0">
                    <a:pos x="12" y="41"/>
                  </a:cxn>
                  <a:cxn ang="0">
                    <a:pos x="12" y="41"/>
                  </a:cxn>
                </a:cxnLst>
                <a:rect l="0" t="0" r="r" b="b"/>
                <a:pathLst>
                  <a:path w="37" h="49">
                    <a:moveTo>
                      <a:pt x="12" y="41"/>
                    </a:moveTo>
                    <a:lnTo>
                      <a:pt x="12" y="41"/>
                    </a:lnTo>
                    <a:lnTo>
                      <a:pt x="24" y="24"/>
                    </a:lnTo>
                    <a:lnTo>
                      <a:pt x="33" y="12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33" y="0"/>
                    </a:lnTo>
                    <a:lnTo>
                      <a:pt x="20" y="8"/>
                    </a:lnTo>
                    <a:lnTo>
                      <a:pt x="8" y="24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9"/>
                    </a:lnTo>
                    <a:lnTo>
                      <a:pt x="4" y="49"/>
                    </a:lnTo>
                    <a:lnTo>
                      <a:pt x="12" y="41"/>
                    </a:lnTo>
                    <a:lnTo>
                      <a:pt x="12" y="4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24" name="Freeform 400"/>
              <p:cNvSpPr>
                <a:spLocks/>
              </p:cNvSpPr>
              <p:nvPr/>
            </p:nvSpPr>
            <p:spPr bwMode="auto">
              <a:xfrm>
                <a:off x="3215" y="335"/>
                <a:ext cx="32" cy="86"/>
              </a:xfrm>
              <a:custGeom>
                <a:avLst/>
                <a:gdLst/>
                <a:ahLst/>
                <a:cxnLst>
                  <a:cxn ang="0">
                    <a:pos x="4" y="24"/>
                  </a:cxn>
                  <a:cxn ang="0">
                    <a:pos x="4" y="24"/>
                  </a:cxn>
                  <a:cxn ang="0">
                    <a:pos x="12" y="49"/>
                  </a:cxn>
                  <a:cxn ang="0">
                    <a:pos x="16" y="65"/>
                  </a:cxn>
                  <a:cxn ang="0">
                    <a:pos x="28" y="82"/>
                  </a:cxn>
                  <a:cxn ang="0">
                    <a:pos x="28" y="82"/>
                  </a:cxn>
                  <a:cxn ang="0">
                    <a:pos x="32" y="86"/>
                  </a:cxn>
                  <a:cxn ang="0">
                    <a:pos x="32" y="82"/>
                  </a:cxn>
                  <a:cxn ang="0">
                    <a:pos x="28" y="57"/>
                  </a:cxn>
                  <a:cxn ang="0">
                    <a:pos x="16" y="29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0" y="0"/>
                  </a:cxn>
                  <a:cxn ang="0">
                    <a:pos x="0" y="8"/>
                  </a:cxn>
                  <a:cxn ang="0">
                    <a:pos x="4" y="24"/>
                  </a:cxn>
                  <a:cxn ang="0">
                    <a:pos x="4" y="24"/>
                  </a:cxn>
                </a:cxnLst>
                <a:rect l="0" t="0" r="r" b="b"/>
                <a:pathLst>
                  <a:path w="32" h="86">
                    <a:moveTo>
                      <a:pt x="4" y="24"/>
                    </a:moveTo>
                    <a:lnTo>
                      <a:pt x="4" y="24"/>
                    </a:lnTo>
                    <a:lnTo>
                      <a:pt x="12" y="49"/>
                    </a:lnTo>
                    <a:lnTo>
                      <a:pt x="16" y="65"/>
                    </a:lnTo>
                    <a:lnTo>
                      <a:pt x="28" y="82"/>
                    </a:lnTo>
                    <a:lnTo>
                      <a:pt x="28" y="82"/>
                    </a:lnTo>
                    <a:lnTo>
                      <a:pt x="32" y="86"/>
                    </a:lnTo>
                    <a:lnTo>
                      <a:pt x="32" y="82"/>
                    </a:lnTo>
                    <a:lnTo>
                      <a:pt x="28" y="57"/>
                    </a:lnTo>
                    <a:lnTo>
                      <a:pt x="16" y="29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4" y="24"/>
                    </a:lnTo>
                    <a:lnTo>
                      <a:pt x="4" y="2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25" name="Freeform 401"/>
              <p:cNvSpPr>
                <a:spLocks/>
              </p:cNvSpPr>
              <p:nvPr/>
            </p:nvSpPr>
            <p:spPr bwMode="auto">
              <a:xfrm>
                <a:off x="2998" y="123"/>
                <a:ext cx="37" cy="49"/>
              </a:xfrm>
              <a:custGeom>
                <a:avLst/>
                <a:gdLst/>
                <a:ahLst/>
                <a:cxnLst>
                  <a:cxn ang="0">
                    <a:pos x="12" y="40"/>
                  </a:cxn>
                  <a:cxn ang="0">
                    <a:pos x="12" y="40"/>
                  </a:cxn>
                  <a:cxn ang="0">
                    <a:pos x="25" y="28"/>
                  </a:cxn>
                  <a:cxn ang="0">
                    <a:pos x="33" y="12"/>
                  </a:cxn>
                  <a:cxn ang="0">
                    <a:pos x="37" y="0"/>
                  </a:cxn>
                  <a:cxn ang="0">
                    <a:pos x="37" y="0"/>
                  </a:cxn>
                  <a:cxn ang="0">
                    <a:pos x="37" y="0"/>
                  </a:cxn>
                  <a:cxn ang="0">
                    <a:pos x="33" y="0"/>
                  </a:cxn>
                  <a:cxn ang="0">
                    <a:pos x="21" y="8"/>
                  </a:cxn>
                  <a:cxn ang="0">
                    <a:pos x="8" y="24"/>
                  </a:cxn>
                  <a:cxn ang="0">
                    <a:pos x="0" y="40"/>
                  </a:cxn>
                  <a:cxn ang="0">
                    <a:pos x="0" y="40"/>
                  </a:cxn>
                  <a:cxn ang="0">
                    <a:pos x="0" y="49"/>
                  </a:cxn>
                  <a:cxn ang="0">
                    <a:pos x="4" y="49"/>
                  </a:cxn>
                  <a:cxn ang="0">
                    <a:pos x="12" y="40"/>
                  </a:cxn>
                  <a:cxn ang="0">
                    <a:pos x="12" y="40"/>
                  </a:cxn>
                </a:cxnLst>
                <a:rect l="0" t="0" r="r" b="b"/>
                <a:pathLst>
                  <a:path w="37" h="49">
                    <a:moveTo>
                      <a:pt x="12" y="40"/>
                    </a:moveTo>
                    <a:lnTo>
                      <a:pt x="12" y="40"/>
                    </a:lnTo>
                    <a:lnTo>
                      <a:pt x="25" y="28"/>
                    </a:lnTo>
                    <a:lnTo>
                      <a:pt x="33" y="12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33" y="0"/>
                    </a:lnTo>
                    <a:lnTo>
                      <a:pt x="21" y="8"/>
                    </a:lnTo>
                    <a:lnTo>
                      <a:pt x="8" y="24"/>
                    </a:lnTo>
                    <a:lnTo>
                      <a:pt x="0" y="40"/>
                    </a:lnTo>
                    <a:lnTo>
                      <a:pt x="0" y="40"/>
                    </a:lnTo>
                    <a:lnTo>
                      <a:pt x="0" y="49"/>
                    </a:lnTo>
                    <a:lnTo>
                      <a:pt x="4" y="49"/>
                    </a:lnTo>
                    <a:lnTo>
                      <a:pt x="12" y="40"/>
                    </a:lnTo>
                    <a:lnTo>
                      <a:pt x="12" y="4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26" name="Freeform 402"/>
              <p:cNvSpPr>
                <a:spLocks/>
              </p:cNvSpPr>
              <p:nvPr/>
            </p:nvSpPr>
            <p:spPr bwMode="auto">
              <a:xfrm>
                <a:off x="3092" y="425"/>
                <a:ext cx="25" cy="81"/>
              </a:xfrm>
              <a:custGeom>
                <a:avLst/>
                <a:gdLst/>
                <a:ahLst/>
                <a:cxnLst>
                  <a:cxn ang="0">
                    <a:pos x="12" y="57"/>
                  </a:cxn>
                  <a:cxn ang="0">
                    <a:pos x="12" y="57"/>
                  </a:cxn>
                  <a:cxn ang="0">
                    <a:pos x="20" y="41"/>
                  </a:cxn>
                  <a:cxn ang="0">
                    <a:pos x="25" y="20"/>
                  </a:cxn>
                  <a:cxn ang="0">
                    <a:pos x="25" y="4"/>
                  </a:cxn>
                  <a:cxn ang="0">
                    <a:pos x="25" y="4"/>
                  </a:cxn>
                  <a:cxn ang="0">
                    <a:pos x="20" y="0"/>
                  </a:cxn>
                  <a:cxn ang="0">
                    <a:pos x="16" y="0"/>
                  </a:cxn>
                  <a:cxn ang="0">
                    <a:pos x="8" y="24"/>
                  </a:cxn>
                  <a:cxn ang="0">
                    <a:pos x="4" y="53"/>
                  </a:cxn>
                  <a:cxn ang="0">
                    <a:pos x="0" y="73"/>
                  </a:cxn>
                  <a:cxn ang="0">
                    <a:pos x="0" y="73"/>
                  </a:cxn>
                  <a:cxn ang="0">
                    <a:pos x="4" y="81"/>
                  </a:cxn>
                  <a:cxn ang="0">
                    <a:pos x="8" y="73"/>
                  </a:cxn>
                  <a:cxn ang="0">
                    <a:pos x="12" y="57"/>
                  </a:cxn>
                  <a:cxn ang="0">
                    <a:pos x="12" y="57"/>
                  </a:cxn>
                </a:cxnLst>
                <a:rect l="0" t="0" r="r" b="b"/>
                <a:pathLst>
                  <a:path w="25" h="81">
                    <a:moveTo>
                      <a:pt x="12" y="57"/>
                    </a:moveTo>
                    <a:lnTo>
                      <a:pt x="12" y="57"/>
                    </a:lnTo>
                    <a:lnTo>
                      <a:pt x="20" y="41"/>
                    </a:lnTo>
                    <a:lnTo>
                      <a:pt x="25" y="20"/>
                    </a:lnTo>
                    <a:lnTo>
                      <a:pt x="25" y="4"/>
                    </a:lnTo>
                    <a:lnTo>
                      <a:pt x="25" y="4"/>
                    </a:lnTo>
                    <a:lnTo>
                      <a:pt x="20" y="0"/>
                    </a:lnTo>
                    <a:lnTo>
                      <a:pt x="16" y="0"/>
                    </a:lnTo>
                    <a:lnTo>
                      <a:pt x="8" y="24"/>
                    </a:lnTo>
                    <a:lnTo>
                      <a:pt x="4" y="53"/>
                    </a:lnTo>
                    <a:lnTo>
                      <a:pt x="0" y="73"/>
                    </a:lnTo>
                    <a:lnTo>
                      <a:pt x="0" y="73"/>
                    </a:lnTo>
                    <a:lnTo>
                      <a:pt x="4" y="81"/>
                    </a:lnTo>
                    <a:lnTo>
                      <a:pt x="8" y="73"/>
                    </a:lnTo>
                    <a:lnTo>
                      <a:pt x="12" y="57"/>
                    </a:lnTo>
                    <a:lnTo>
                      <a:pt x="12" y="5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27" name="Freeform 403"/>
              <p:cNvSpPr>
                <a:spLocks/>
              </p:cNvSpPr>
              <p:nvPr/>
            </p:nvSpPr>
            <p:spPr bwMode="auto">
              <a:xfrm>
                <a:off x="3133" y="270"/>
                <a:ext cx="61" cy="53"/>
              </a:xfrm>
              <a:custGeom>
                <a:avLst/>
                <a:gdLst/>
                <a:ahLst/>
                <a:cxnLst>
                  <a:cxn ang="0">
                    <a:pos x="20" y="45"/>
                  </a:cxn>
                  <a:cxn ang="0">
                    <a:pos x="20" y="45"/>
                  </a:cxn>
                  <a:cxn ang="0">
                    <a:pos x="37" y="32"/>
                  </a:cxn>
                  <a:cxn ang="0">
                    <a:pos x="53" y="20"/>
                  </a:cxn>
                  <a:cxn ang="0">
                    <a:pos x="61" y="4"/>
                  </a:cxn>
                  <a:cxn ang="0">
                    <a:pos x="61" y="4"/>
                  </a:cxn>
                  <a:cxn ang="0">
                    <a:pos x="61" y="0"/>
                  </a:cxn>
                  <a:cxn ang="0">
                    <a:pos x="57" y="0"/>
                  </a:cxn>
                  <a:cxn ang="0">
                    <a:pos x="37" y="12"/>
                  </a:cxn>
                  <a:cxn ang="0">
                    <a:pos x="16" y="32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0" y="53"/>
                  </a:cxn>
                  <a:cxn ang="0">
                    <a:pos x="0" y="53"/>
                  </a:cxn>
                  <a:cxn ang="0">
                    <a:pos x="8" y="53"/>
                  </a:cxn>
                  <a:cxn ang="0">
                    <a:pos x="20" y="45"/>
                  </a:cxn>
                  <a:cxn ang="0">
                    <a:pos x="20" y="45"/>
                  </a:cxn>
                </a:cxnLst>
                <a:rect l="0" t="0" r="r" b="b"/>
                <a:pathLst>
                  <a:path w="61" h="53">
                    <a:moveTo>
                      <a:pt x="20" y="45"/>
                    </a:moveTo>
                    <a:lnTo>
                      <a:pt x="20" y="45"/>
                    </a:lnTo>
                    <a:lnTo>
                      <a:pt x="37" y="32"/>
                    </a:lnTo>
                    <a:lnTo>
                      <a:pt x="53" y="20"/>
                    </a:lnTo>
                    <a:lnTo>
                      <a:pt x="61" y="4"/>
                    </a:lnTo>
                    <a:lnTo>
                      <a:pt x="61" y="4"/>
                    </a:lnTo>
                    <a:lnTo>
                      <a:pt x="61" y="0"/>
                    </a:lnTo>
                    <a:lnTo>
                      <a:pt x="57" y="0"/>
                    </a:lnTo>
                    <a:lnTo>
                      <a:pt x="37" y="12"/>
                    </a:lnTo>
                    <a:lnTo>
                      <a:pt x="16" y="32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8" y="53"/>
                    </a:lnTo>
                    <a:lnTo>
                      <a:pt x="20" y="45"/>
                    </a:lnTo>
                    <a:lnTo>
                      <a:pt x="20" y="45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28" name="Freeform 404"/>
              <p:cNvSpPr>
                <a:spLocks/>
              </p:cNvSpPr>
              <p:nvPr/>
            </p:nvSpPr>
            <p:spPr bwMode="auto">
              <a:xfrm>
                <a:off x="3288" y="294"/>
                <a:ext cx="65" cy="12"/>
              </a:xfrm>
              <a:custGeom>
                <a:avLst/>
                <a:gdLst/>
                <a:ahLst/>
                <a:cxnLst>
                  <a:cxn ang="0">
                    <a:pos x="53" y="0"/>
                  </a:cxn>
                  <a:cxn ang="0">
                    <a:pos x="53" y="0"/>
                  </a:cxn>
                  <a:cxn ang="0">
                    <a:pos x="33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20" y="8"/>
                  </a:cxn>
                  <a:cxn ang="0">
                    <a:pos x="45" y="12"/>
                  </a:cxn>
                  <a:cxn ang="0">
                    <a:pos x="61" y="8"/>
                  </a:cxn>
                  <a:cxn ang="0">
                    <a:pos x="61" y="8"/>
                  </a:cxn>
                  <a:cxn ang="0">
                    <a:pos x="65" y="4"/>
                  </a:cxn>
                  <a:cxn ang="0">
                    <a:pos x="61" y="4"/>
                  </a:cxn>
                  <a:cxn ang="0">
                    <a:pos x="53" y="0"/>
                  </a:cxn>
                  <a:cxn ang="0">
                    <a:pos x="53" y="0"/>
                  </a:cxn>
                </a:cxnLst>
                <a:rect l="0" t="0" r="r" b="b"/>
                <a:pathLst>
                  <a:path w="65" h="12">
                    <a:moveTo>
                      <a:pt x="53" y="0"/>
                    </a:moveTo>
                    <a:lnTo>
                      <a:pt x="53" y="0"/>
                    </a:lnTo>
                    <a:lnTo>
                      <a:pt x="33" y="0"/>
                    </a:lnTo>
                    <a:lnTo>
                      <a:pt x="1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20" y="8"/>
                    </a:lnTo>
                    <a:lnTo>
                      <a:pt x="45" y="12"/>
                    </a:lnTo>
                    <a:lnTo>
                      <a:pt x="61" y="8"/>
                    </a:lnTo>
                    <a:lnTo>
                      <a:pt x="61" y="8"/>
                    </a:lnTo>
                    <a:lnTo>
                      <a:pt x="65" y="4"/>
                    </a:lnTo>
                    <a:lnTo>
                      <a:pt x="61" y="4"/>
                    </a:lnTo>
                    <a:lnTo>
                      <a:pt x="53" y="0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29" name="Freeform 405"/>
              <p:cNvSpPr>
                <a:spLocks/>
              </p:cNvSpPr>
              <p:nvPr/>
            </p:nvSpPr>
            <p:spPr bwMode="auto">
              <a:xfrm>
                <a:off x="3121" y="147"/>
                <a:ext cx="85" cy="16"/>
              </a:xfrm>
              <a:custGeom>
                <a:avLst/>
                <a:gdLst/>
                <a:ahLst/>
                <a:cxnLst>
                  <a:cxn ang="0">
                    <a:pos x="61" y="4"/>
                  </a:cxn>
                  <a:cxn ang="0">
                    <a:pos x="61" y="4"/>
                  </a:cxn>
                  <a:cxn ang="0">
                    <a:pos x="36" y="4"/>
                  </a:cxn>
                  <a:cxn ang="0">
                    <a:pos x="20" y="4"/>
                  </a:cxn>
                  <a:cxn ang="0">
                    <a:pos x="4" y="12"/>
                  </a:cxn>
                  <a:cxn ang="0">
                    <a:pos x="4" y="12"/>
                  </a:cxn>
                  <a:cxn ang="0">
                    <a:pos x="0" y="16"/>
                  </a:cxn>
                  <a:cxn ang="0">
                    <a:pos x="4" y="16"/>
                  </a:cxn>
                  <a:cxn ang="0">
                    <a:pos x="28" y="16"/>
                  </a:cxn>
                  <a:cxn ang="0">
                    <a:pos x="61" y="12"/>
                  </a:cxn>
                  <a:cxn ang="0">
                    <a:pos x="81" y="8"/>
                  </a:cxn>
                  <a:cxn ang="0">
                    <a:pos x="81" y="8"/>
                  </a:cxn>
                  <a:cxn ang="0">
                    <a:pos x="85" y="4"/>
                  </a:cxn>
                  <a:cxn ang="0">
                    <a:pos x="85" y="4"/>
                  </a:cxn>
                  <a:cxn ang="0">
                    <a:pos x="77" y="0"/>
                  </a:cxn>
                  <a:cxn ang="0">
                    <a:pos x="61" y="4"/>
                  </a:cxn>
                  <a:cxn ang="0">
                    <a:pos x="61" y="4"/>
                  </a:cxn>
                </a:cxnLst>
                <a:rect l="0" t="0" r="r" b="b"/>
                <a:pathLst>
                  <a:path w="85" h="16">
                    <a:moveTo>
                      <a:pt x="61" y="4"/>
                    </a:moveTo>
                    <a:lnTo>
                      <a:pt x="61" y="4"/>
                    </a:lnTo>
                    <a:lnTo>
                      <a:pt x="36" y="4"/>
                    </a:lnTo>
                    <a:lnTo>
                      <a:pt x="20" y="4"/>
                    </a:lnTo>
                    <a:lnTo>
                      <a:pt x="4" y="12"/>
                    </a:lnTo>
                    <a:lnTo>
                      <a:pt x="4" y="12"/>
                    </a:lnTo>
                    <a:lnTo>
                      <a:pt x="0" y="16"/>
                    </a:lnTo>
                    <a:lnTo>
                      <a:pt x="4" y="16"/>
                    </a:lnTo>
                    <a:lnTo>
                      <a:pt x="28" y="16"/>
                    </a:lnTo>
                    <a:lnTo>
                      <a:pt x="61" y="12"/>
                    </a:lnTo>
                    <a:lnTo>
                      <a:pt x="81" y="8"/>
                    </a:lnTo>
                    <a:lnTo>
                      <a:pt x="81" y="8"/>
                    </a:lnTo>
                    <a:lnTo>
                      <a:pt x="85" y="4"/>
                    </a:lnTo>
                    <a:lnTo>
                      <a:pt x="85" y="4"/>
                    </a:lnTo>
                    <a:lnTo>
                      <a:pt x="77" y="0"/>
                    </a:lnTo>
                    <a:lnTo>
                      <a:pt x="61" y="4"/>
                    </a:lnTo>
                    <a:lnTo>
                      <a:pt x="61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30" name="Freeform 406"/>
              <p:cNvSpPr>
                <a:spLocks/>
              </p:cNvSpPr>
              <p:nvPr/>
            </p:nvSpPr>
            <p:spPr bwMode="auto">
              <a:xfrm>
                <a:off x="3100" y="-8"/>
                <a:ext cx="21" cy="61"/>
              </a:xfrm>
              <a:custGeom>
                <a:avLst/>
                <a:gdLst/>
                <a:ahLst/>
                <a:cxnLst>
                  <a:cxn ang="0">
                    <a:pos x="8" y="49"/>
                  </a:cxn>
                  <a:cxn ang="0">
                    <a:pos x="8" y="49"/>
                  </a:cxn>
                  <a:cxn ang="0">
                    <a:pos x="17" y="32"/>
                  </a:cxn>
                  <a:cxn ang="0">
                    <a:pos x="21" y="20"/>
                  </a:cxn>
                  <a:cxn ang="0">
                    <a:pos x="21" y="4"/>
                  </a:cxn>
                  <a:cxn ang="0">
                    <a:pos x="21" y="4"/>
                  </a:cxn>
                  <a:cxn ang="0">
                    <a:pos x="21" y="0"/>
                  </a:cxn>
                  <a:cxn ang="0">
                    <a:pos x="17" y="4"/>
                  </a:cxn>
                  <a:cxn ang="0">
                    <a:pos x="8" y="16"/>
                  </a:cxn>
                  <a:cxn ang="0">
                    <a:pos x="0" y="37"/>
                  </a:cxn>
                  <a:cxn ang="0">
                    <a:pos x="0" y="57"/>
                  </a:cxn>
                  <a:cxn ang="0">
                    <a:pos x="0" y="57"/>
                  </a:cxn>
                  <a:cxn ang="0">
                    <a:pos x="4" y="61"/>
                  </a:cxn>
                  <a:cxn ang="0">
                    <a:pos x="8" y="61"/>
                  </a:cxn>
                  <a:cxn ang="0">
                    <a:pos x="8" y="49"/>
                  </a:cxn>
                  <a:cxn ang="0">
                    <a:pos x="8" y="49"/>
                  </a:cxn>
                </a:cxnLst>
                <a:rect l="0" t="0" r="r" b="b"/>
                <a:pathLst>
                  <a:path w="21" h="61">
                    <a:moveTo>
                      <a:pt x="8" y="49"/>
                    </a:moveTo>
                    <a:lnTo>
                      <a:pt x="8" y="49"/>
                    </a:lnTo>
                    <a:lnTo>
                      <a:pt x="17" y="32"/>
                    </a:lnTo>
                    <a:lnTo>
                      <a:pt x="21" y="20"/>
                    </a:lnTo>
                    <a:lnTo>
                      <a:pt x="21" y="4"/>
                    </a:lnTo>
                    <a:lnTo>
                      <a:pt x="21" y="4"/>
                    </a:lnTo>
                    <a:lnTo>
                      <a:pt x="21" y="0"/>
                    </a:lnTo>
                    <a:lnTo>
                      <a:pt x="17" y="4"/>
                    </a:lnTo>
                    <a:lnTo>
                      <a:pt x="8" y="16"/>
                    </a:lnTo>
                    <a:lnTo>
                      <a:pt x="0" y="37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4" y="61"/>
                    </a:lnTo>
                    <a:lnTo>
                      <a:pt x="8" y="61"/>
                    </a:lnTo>
                    <a:lnTo>
                      <a:pt x="8" y="49"/>
                    </a:lnTo>
                    <a:lnTo>
                      <a:pt x="8" y="4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1632" name="Group 608"/>
            <p:cNvGrpSpPr>
              <a:grpSpLocks/>
            </p:cNvGrpSpPr>
            <p:nvPr/>
          </p:nvGrpSpPr>
          <p:grpSpPr bwMode="auto">
            <a:xfrm>
              <a:off x="1867" y="-86"/>
              <a:ext cx="1617" cy="1393"/>
              <a:chOff x="1867" y="-86"/>
              <a:chExt cx="1617" cy="1393"/>
            </a:xfrm>
          </p:grpSpPr>
          <p:sp>
            <p:nvSpPr>
              <p:cNvPr id="1432" name="Freeform 408"/>
              <p:cNvSpPr>
                <a:spLocks/>
              </p:cNvSpPr>
              <p:nvPr/>
            </p:nvSpPr>
            <p:spPr bwMode="auto">
              <a:xfrm>
                <a:off x="2990" y="-57"/>
                <a:ext cx="24" cy="61"/>
              </a:xfrm>
              <a:custGeom>
                <a:avLst/>
                <a:gdLst/>
                <a:ahLst/>
                <a:cxnLst>
                  <a:cxn ang="0">
                    <a:pos x="12" y="49"/>
                  </a:cxn>
                  <a:cxn ang="0">
                    <a:pos x="12" y="49"/>
                  </a:cxn>
                  <a:cxn ang="0">
                    <a:pos x="16" y="32"/>
                  </a:cxn>
                  <a:cxn ang="0">
                    <a:pos x="20" y="20"/>
                  </a:cxn>
                  <a:cxn ang="0">
                    <a:pos x="24" y="4"/>
                  </a:cxn>
                  <a:cxn ang="0">
                    <a:pos x="24" y="4"/>
                  </a:cxn>
                  <a:cxn ang="0">
                    <a:pos x="20" y="0"/>
                  </a:cxn>
                  <a:cxn ang="0">
                    <a:pos x="16" y="4"/>
                  </a:cxn>
                  <a:cxn ang="0">
                    <a:pos x="8" y="16"/>
                  </a:cxn>
                  <a:cxn ang="0">
                    <a:pos x="4" y="37"/>
                  </a:cxn>
                  <a:cxn ang="0">
                    <a:pos x="0" y="57"/>
                  </a:cxn>
                  <a:cxn ang="0">
                    <a:pos x="0" y="57"/>
                  </a:cxn>
                  <a:cxn ang="0">
                    <a:pos x="4" y="61"/>
                  </a:cxn>
                  <a:cxn ang="0">
                    <a:pos x="8" y="61"/>
                  </a:cxn>
                  <a:cxn ang="0">
                    <a:pos x="12" y="49"/>
                  </a:cxn>
                  <a:cxn ang="0">
                    <a:pos x="12" y="49"/>
                  </a:cxn>
                </a:cxnLst>
                <a:rect l="0" t="0" r="r" b="b"/>
                <a:pathLst>
                  <a:path w="24" h="61">
                    <a:moveTo>
                      <a:pt x="12" y="49"/>
                    </a:moveTo>
                    <a:lnTo>
                      <a:pt x="12" y="49"/>
                    </a:lnTo>
                    <a:lnTo>
                      <a:pt x="16" y="32"/>
                    </a:lnTo>
                    <a:lnTo>
                      <a:pt x="20" y="20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0" y="0"/>
                    </a:lnTo>
                    <a:lnTo>
                      <a:pt x="16" y="4"/>
                    </a:lnTo>
                    <a:lnTo>
                      <a:pt x="8" y="16"/>
                    </a:lnTo>
                    <a:lnTo>
                      <a:pt x="4" y="37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4" y="61"/>
                    </a:lnTo>
                    <a:lnTo>
                      <a:pt x="8" y="61"/>
                    </a:lnTo>
                    <a:lnTo>
                      <a:pt x="12" y="49"/>
                    </a:lnTo>
                    <a:lnTo>
                      <a:pt x="12" y="4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33" name="Freeform 409"/>
              <p:cNvSpPr>
                <a:spLocks/>
              </p:cNvSpPr>
              <p:nvPr/>
            </p:nvSpPr>
            <p:spPr bwMode="auto">
              <a:xfrm>
                <a:off x="2912" y="53"/>
                <a:ext cx="90" cy="37"/>
              </a:xfrm>
              <a:custGeom>
                <a:avLst/>
                <a:gdLst/>
                <a:ahLst/>
                <a:cxnLst>
                  <a:cxn ang="0">
                    <a:pos x="66" y="20"/>
                  </a:cxn>
                  <a:cxn ang="0">
                    <a:pos x="66" y="20"/>
                  </a:cxn>
                  <a:cxn ang="0">
                    <a:pos x="45" y="12"/>
                  </a:cxn>
                  <a:cxn ang="0">
                    <a:pos x="25" y="4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29" y="16"/>
                  </a:cxn>
                  <a:cxn ang="0">
                    <a:pos x="58" y="29"/>
                  </a:cxn>
                  <a:cxn ang="0">
                    <a:pos x="82" y="37"/>
                  </a:cxn>
                  <a:cxn ang="0">
                    <a:pos x="82" y="37"/>
                  </a:cxn>
                  <a:cxn ang="0">
                    <a:pos x="90" y="33"/>
                  </a:cxn>
                  <a:cxn ang="0">
                    <a:pos x="82" y="29"/>
                  </a:cxn>
                  <a:cxn ang="0">
                    <a:pos x="66" y="20"/>
                  </a:cxn>
                  <a:cxn ang="0">
                    <a:pos x="66" y="20"/>
                  </a:cxn>
                </a:cxnLst>
                <a:rect l="0" t="0" r="r" b="b"/>
                <a:pathLst>
                  <a:path w="90" h="37">
                    <a:moveTo>
                      <a:pt x="66" y="20"/>
                    </a:moveTo>
                    <a:lnTo>
                      <a:pt x="66" y="20"/>
                    </a:lnTo>
                    <a:lnTo>
                      <a:pt x="45" y="12"/>
                    </a:lnTo>
                    <a:lnTo>
                      <a:pt x="25" y="4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29" y="16"/>
                    </a:lnTo>
                    <a:lnTo>
                      <a:pt x="58" y="29"/>
                    </a:lnTo>
                    <a:lnTo>
                      <a:pt x="82" y="37"/>
                    </a:lnTo>
                    <a:lnTo>
                      <a:pt x="82" y="37"/>
                    </a:lnTo>
                    <a:lnTo>
                      <a:pt x="90" y="33"/>
                    </a:lnTo>
                    <a:lnTo>
                      <a:pt x="82" y="29"/>
                    </a:lnTo>
                    <a:lnTo>
                      <a:pt x="66" y="20"/>
                    </a:lnTo>
                    <a:lnTo>
                      <a:pt x="66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34" name="Freeform 410"/>
              <p:cNvSpPr>
                <a:spLocks/>
              </p:cNvSpPr>
              <p:nvPr/>
            </p:nvSpPr>
            <p:spPr bwMode="auto">
              <a:xfrm>
                <a:off x="3096" y="335"/>
                <a:ext cx="29" cy="53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45"/>
                  </a:cxn>
                  <a:cxn ang="0">
                    <a:pos x="21" y="29"/>
                  </a:cxn>
                  <a:cxn ang="0">
                    <a:pos x="25" y="16"/>
                  </a:cxn>
                  <a:cxn ang="0">
                    <a:pos x="29" y="0"/>
                  </a:cxn>
                  <a:cxn ang="0">
                    <a:pos x="29" y="0"/>
                  </a:cxn>
                  <a:cxn ang="0">
                    <a:pos x="29" y="0"/>
                  </a:cxn>
                  <a:cxn ang="0">
                    <a:pos x="25" y="0"/>
                  </a:cxn>
                  <a:cxn ang="0">
                    <a:pos x="12" y="12"/>
                  </a:cxn>
                  <a:cxn ang="0">
                    <a:pos x="4" y="33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0" y="53"/>
                  </a:cxn>
                  <a:cxn ang="0">
                    <a:pos x="4" y="53"/>
                  </a:cxn>
                  <a:cxn ang="0">
                    <a:pos x="8" y="45"/>
                  </a:cxn>
                  <a:cxn ang="0">
                    <a:pos x="8" y="45"/>
                  </a:cxn>
                </a:cxnLst>
                <a:rect l="0" t="0" r="r" b="b"/>
                <a:pathLst>
                  <a:path w="29" h="53">
                    <a:moveTo>
                      <a:pt x="8" y="45"/>
                    </a:moveTo>
                    <a:lnTo>
                      <a:pt x="8" y="45"/>
                    </a:lnTo>
                    <a:lnTo>
                      <a:pt x="21" y="29"/>
                    </a:lnTo>
                    <a:lnTo>
                      <a:pt x="25" y="16"/>
                    </a:lnTo>
                    <a:lnTo>
                      <a:pt x="29" y="0"/>
                    </a:lnTo>
                    <a:lnTo>
                      <a:pt x="29" y="0"/>
                    </a:lnTo>
                    <a:lnTo>
                      <a:pt x="29" y="0"/>
                    </a:lnTo>
                    <a:lnTo>
                      <a:pt x="25" y="0"/>
                    </a:lnTo>
                    <a:lnTo>
                      <a:pt x="12" y="12"/>
                    </a:lnTo>
                    <a:lnTo>
                      <a:pt x="4" y="33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0" y="53"/>
                    </a:lnTo>
                    <a:lnTo>
                      <a:pt x="4" y="53"/>
                    </a:lnTo>
                    <a:lnTo>
                      <a:pt x="8" y="45"/>
                    </a:lnTo>
                    <a:lnTo>
                      <a:pt x="8" y="45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35" name="Freeform 411"/>
              <p:cNvSpPr>
                <a:spLocks/>
              </p:cNvSpPr>
              <p:nvPr/>
            </p:nvSpPr>
            <p:spPr bwMode="auto">
              <a:xfrm>
                <a:off x="3068" y="498"/>
                <a:ext cx="28" cy="58"/>
              </a:xfrm>
              <a:custGeom>
                <a:avLst/>
                <a:gdLst/>
                <a:ahLst/>
                <a:cxnLst>
                  <a:cxn ang="0">
                    <a:pos x="12" y="45"/>
                  </a:cxn>
                  <a:cxn ang="0">
                    <a:pos x="12" y="45"/>
                  </a:cxn>
                  <a:cxn ang="0">
                    <a:pos x="20" y="33"/>
                  </a:cxn>
                  <a:cxn ang="0">
                    <a:pos x="24" y="17"/>
                  </a:cxn>
                  <a:cxn ang="0">
                    <a:pos x="28" y="4"/>
                  </a:cxn>
                  <a:cxn ang="0">
                    <a:pos x="28" y="4"/>
                  </a:cxn>
                  <a:cxn ang="0">
                    <a:pos x="28" y="0"/>
                  </a:cxn>
                  <a:cxn ang="0">
                    <a:pos x="24" y="4"/>
                  </a:cxn>
                  <a:cxn ang="0">
                    <a:pos x="12" y="17"/>
                  </a:cxn>
                  <a:cxn ang="0">
                    <a:pos x="4" y="33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0" y="58"/>
                  </a:cxn>
                  <a:cxn ang="0">
                    <a:pos x="4" y="53"/>
                  </a:cxn>
                  <a:cxn ang="0">
                    <a:pos x="12" y="45"/>
                  </a:cxn>
                  <a:cxn ang="0">
                    <a:pos x="12" y="45"/>
                  </a:cxn>
                </a:cxnLst>
                <a:rect l="0" t="0" r="r" b="b"/>
                <a:pathLst>
                  <a:path w="28" h="58">
                    <a:moveTo>
                      <a:pt x="12" y="45"/>
                    </a:moveTo>
                    <a:lnTo>
                      <a:pt x="12" y="45"/>
                    </a:lnTo>
                    <a:lnTo>
                      <a:pt x="20" y="33"/>
                    </a:lnTo>
                    <a:lnTo>
                      <a:pt x="24" y="17"/>
                    </a:lnTo>
                    <a:lnTo>
                      <a:pt x="28" y="4"/>
                    </a:lnTo>
                    <a:lnTo>
                      <a:pt x="28" y="4"/>
                    </a:lnTo>
                    <a:lnTo>
                      <a:pt x="28" y="0"/>
                    </a:lnTo>
                    <a:lnTo>
                      <a:pt x="24" y="4"/>
                    </a:lnTo>
                    <a:lnTo>
                      <a:pt x="12" y="17"/>
                    </a:lnTo>
                    <a:lnTo>
                      <a:pt x="4" y="33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0" y="58"/>
                    </a:lnTo>
                    <a:lnTo>
                      <a:pt x="4" y="53"/>
                    </a:lnTo>
                    <a:lnTo>
                      <a:pt x="12" y="45"/>
                    </a:lnTo>
                    <a:lnTo>
                      <a:pt x="12" y="45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36" name="Freeform 412"/>
              <p:cNvSpPr>
                <a:spLocks/>
              </p:cNvSpPr>
              <p:nvPr/>
            </p:nvSpPr>
            <p:spPr bwMode="auto">
              <a:xfrm>
                <a:off x="3198" y="306"/>
                <a:ext cx="57" cy="29"/>
              </a:xfrm>
              <a:custGeom>
                <a:avLst/>
                <a:gdLst/>
                <a:ahLst/>
                <a:cxnLst>
                  <a:cxn ang="0">
                    <a:pos x="17" y="25"/>
                  </a:cxn>
                  <a:cxn ang="0">
                    <a:pos x="17" y="25"/>
                  </a:cxn>
                  <a:cxn ang="0">
                    <a:pos x="33" y="21"/>
                  </a:cxn>
                  <a:cxn ang="0">
                    <a:pos x="45" y="13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57" y="0"/>
                  </a:cxn>
                  <a:cxn ang="0">
                    <a:pos x="53" y="0"/>
                  </a:cxn>
                  <a:cxn ang="0">
                    <a:pos x="37" y="4"/>
                  </a:cxn>
                  <a:cxn ang="0">
                    <a:pos x="17" y="13"/>
                  </a:cxn>
                  <a:cxn ang="0">
                    <a:pos x="4" y="25"/>
                  </a:cxn>
                  <a:cxn ang="0">
                    <a:pos x="4" y="25"/>
                  </a:cxn>
                  <a:cxn ang="0">
                    <a:pos x="0" y="29"/>
                  </a:cxn>
                  <a:cxn ang="0">
                    <a:pos x="4" y="29"/>
                  </a:cxn>
                  <a:cxn ang="0">
                    <a:pos x="17" y="25"/>
                  </a:cxn>
                  <a:cxn ang="0">
                    <a:pos x="17" y="25"/>
                  </a:cxn>
                </a:cxnLst>
                <a:rect l="0" t="0" r="r" b="b"/>
                <a:pathLst>
                  <a:path w="57" h="29">
                    <a:moveTo>
                      <a:pt x="17" y="25"/>
                    </a:moveTo>
                    <a:lnTo>
                      <a:pt x="17" y="25"/>
                    </a:lnTo>
                    <a:lnTo>
                      <a:pt x="33" y="21"/>
                    </a:lnTo>
                    <a:lnTo>
                      <a:pt x="45" y="13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57" y="0"/>
                    </a:lnTo>
                    <a:lnTo>
                      <a:pt x="53" y="0"/>
                    </a:lnTo>
                    <a:lnTo>
                      <a:pt x="37" y="4"/>
                    </a:lnTo>
                    <a:lnTo>
                      <a:pt x="17" y="13"/>
                    </a:lnTo>
                    <a:lnTo>
                      <a:pt x="4" y="25"/>
                    </a:lnTo>
                    <a:lnTo>
                      <a:pt x="4" y="25"/>
                    </a:lnTo>
                    <a:lnTo>
                      <a:pt x="0" y="29"/>
                    </a:lnTo>
                    <a:lnTo>
                      <a:pt x="4" y="29"/>
                    </a:lnTo>
                    <a:lnTo>
                      <a:pt x="17" y="25"/>
                    </a:lnTo>
                    <a:lnTo>
                      <a:pt x="17" y="25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37" name="Freeform 413"/>
              <p:cNvSpPr>
                <a:spLocks/>
              </p:cNvSpPr>
              <p:nvPr/>
            </p:nvSpPr>
            <p:spPr bwMode="auto">
              <a:xfrm>
                <a:off x="3035" y="605"/>
                <a:ext cx="33" cy="57"/>
              </a:xfrm>
              <a:custGeom>
                <a:avLst/>
                <a:gdLst/>
                <a:ahLst/>
                <a:cxnLst>
                  <a:cxn ang="0">
                    <a:pos x="12" y="44"/>
                  </a:cxn>
                  <a:cxn ang="0">
                    <a:pos x="12" y="44"/>
                  </a:cxn>
                  <a:cxn ang="0">
                    <a:pos x="20" y="28"/>
                  </a:cxn>
                  <a:cxn ang="0">
                    <a:pos x="28" y="16"/>
                  </a:cxn>
                  <a:cxn ang="0">
                    <a:pos x="33" y="4"/>
                  </a:cxn>
                  <a:cxn ang="0">
                    <a:pos x="3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16" y="12"/>
                  </a:cxn>
                  <a:cxn ang="0">
                    <a:pos x="4" y="32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4" y="57"/>
                  </a:cxn>
                  <a:cxn ang="0">
                    <a:pos x="8" y="53"/>
                  </a:cxn>
                  <a:cxn ang="0">
                    <a:pos x="12" y="44"/>
                  </a:cxn>
                  <a:cxn ang="0">
                    <a:pos x="12" y="44"/>
                  </a:cxn>
                </a:cxnLst>
                <a:rect l="0" t="0" r="r" b="b"/>
                <a:pathLst>
                  <a:path w="33" h="57">
                    <a:moveTo>
                      <a:pt x="12" y="44"/>
                    </a:moveTo>
                    <a:lnTo>
                      <a:pt x="12" y="44"/>
                    </a:lnTo>
                    <a:lnTo>
                      <a:pt x="20" y="28"/>
                    </a:lnTo>
                    <a:lnTo>
                      <a:pt x="28" y="16"/>
                    </a:lnTo>
                    <a:lnTo>
                      <a:pt x="33" y="4"/>
                    </a:lnTo>
                    <a:lnTo>
                      <a:pt x="33" y="4"/>
                    </a:lnTo>
                    <a:lnTo>
                      <a:pt x="28" y="0"/>
                    </a:lnTo>
                    <a:lnTo>
                      <a:pt x="28" y="0"/>
                    </a:lnTo>
                    <a:lnTo>
                      <a:pt x="16" y="12"/>
                    </a:lnTo>
                    <a:lnTo>
                      <a:pt x="4" y="32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4" y="57"/>
                    </a:lnTo>
                    <a:lnTo>
                      <a:pt x="8" y="53"/>
                    </a:lnTo>
                    <a:lnTo>
                      <a:pt x="12" y="44"/>
                    </a:lnTo>
                    <a:lnTo>
                      <a:pt x="12" y="4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38" name="Freeform 414"/>
              <p:cNvSpPr>
                <a:spLocks/>
              </p:cNvSpPr>
              <p:nvPr/>
            </p:nvSpPr>
            <p:spPr bwMode="auto">
              <a:xfrm>
                <a:off x="3125" y="527"/>
                <a:ext cx="12" cy="65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16"/>
                  </a:cxn>
                  <a:cxn ang="0">
                    <a:pos x="0" y="33"/>
                  </a:cxn>
                  <a:cxn ang="0">
                    <a:pos x="4" y="49"/>
                  </a:cxn>
                  <a:cxn ang="0">
                    <a:pos x="8" y="65"/>
                  </a:cxn>
                  <a:cxn ang="0">
                    <a:pos x="8" y="65"/>
                  </a:cxn>
                  <a:cxn ang="0">
                    <a:pos x="8" y="65"/>
                  </a:cxn>
                  <a:cxn ang="0">
                    <a:pos x="12" y="65"/>
                  </a:cxn>
                  <a:cxn ang="0">
                    <a:pos x="12" y="45"/>
                  </a:cxn>
                  <a:cxn ang="0">
                    <a:pos x="12" y="24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2" h="65">
                    <a:moveTo>
                      <a:pt x="0" y="16"/>
                    </a:moveTo>
                    <a:lnTo>
                      <a:pt x="0" y="16"/>
                    </a:lnTo>
                    <a:lnTo>
                      <a:pt x="0" y="33"/>
                    </a:lnTo>
                    <a:lnTo>
                      <a:pt x="4" y="49"/>
                    </a:lnTo>
                    <a:lnTo>
                      <a:pt x="8" y="65"/>
                    </a:lnTo>
                    <a:lnTo>
                      <a:pt x="8" y="65"/>
                    </a:lnTo>
                    <a:lnTo>
                      <a:pt x="8" y="65"/>
                    </a:lnTo>
                    <a:lnTo>
                      <a:pt x="12" y="65"/>
                    </a:lnTo>
                    <a:lnTo>
                      <a:pt x="12" y="45"/>
                    </a:lnTo>
                    <a:lnTo>
                      <a:pt x="12" y="24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16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39" name="Freeform 415"/>
              <p:cNvSpPr>
                <a:spLocks/>
              </p:cNvSpPr>
              <p:nvPr/>
            </p:nvSpPr>
            <p:spPr bwMode="auto">
              <a:xfrm>
                <a:off x="3300" y="233"/>
                <a:ext cx="29" cy="57"/>
              </a:xfrm>
              <a:custGeom>
                <a:avLst/>
                <a:gdLst/>
                <a:ahLst/>
                <a:cxnLst>
                  <a:cxn ang="0">
                    <a:pos x="13" y="45"/>
                  </a:cxn>
                  <a:cxn ang="0">
                    <a:pos x="13" y="45"/>
                  </a:cxn>
                  <a:cxn ang="0">
                    <a:pos x="21" y="28"/>
                  </a:cxn>
                  <a:cxn ang="0">
                    <a:pos x="25" y="16"/>
                  </a:cxn>
                  <a:cxn ang="0">
                    <a:pos x="29" y="4"/>
                  </a:cxn>
                  <a:cxn ang="0">
                    <a:pos x="29" y="4"/>
                  </a:cxn>
                  <a:cxn ang="0">
                    <a:pos x="29" y="0"/>
                  </a:cxn>
                  <a:cxn ang="0">
                    <a:pos x="25" y="0"/>
                  </a:cxn>
                  <a:cxn ang="0">
                    <a:pos x="13" y="12"/>
                  </a:cxn>
                  <a:cxn ang="0">
                    <a:pos x="4" y="32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0" y="57"/>
                  </a:cxn>
                  <a:cxn ang="0">
                    <a:pos x="4" y="53"/>
                  </a:cxn>
                  <a:cxn ang="0">
                    <a:pos x="13" y="45"/>
                  </a:cxn>
                  <a:cxn ang="0">
                    <a:pos x="13" y="45"/>
                  </a:cxn>
                </a:cxnLst>
                <a:rect l="0" t="0" r="r" b="b"/>
                <a:pathLst>
                  <a:path w="29" h="57">
                    <a:moveTo>
                      <a:pt x="13" y="45"/>
                    </a:moveTo>
                    <a:lnTo>
                      <a:pt x="13" y="45"/>
                    </a:lnTo>
                    <a:lnTo>
                      <a:pt x="21" y="28"/>
                    </a:lnTo>
                    <a:lnTo>
                      <a:pt x="25" y="16"/>
                    </a:lnTo>
                    <a:lnTo>
                      <a:pt x="29" y="4"/>
                    </a:lnTo>
                    <a:lnTo>
                      <a:pt x="29" y="4"/>
                    </a:lnTo>
                    <a:lnTo>
                      <a:pt x="29" y="0"/>
                    </a:lnTo>
                    <a:lnTo>
                      <a:pt x="25" y="0"/>
                    </a:lnTo>
                    <a:lnTo>
                      <a:pt x="13" y="12"/>
                    </a:lnTo>
                    <a:lnTo>
                      <a:pt x="4" y="32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0" y="57"/>
                    </a:lnTo>
                    <a:lnTo>
                      <a:pt x="4" y="53"/>
                    </a:lnTo>
                    <a:lnTo>
                      <a:pt x="13" y="45"/>
                    </a:lnTo>
                    <a:lnTo>
                      <a:pt x="13" y="45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40" name="Freeform 416"/>
              <p:cNvSpPr>
                <a:spLocks/>
              </p:cNvSpPr>
              <p:nvPr/>
            </p:nvSpPr>
            <p:spPr bwMode="auto">
              <a:xfrm>
                <a:off x="3219" y="184"/>
                <a:ext cx="57" cy="28"/>
              </a:xfrm>
              <a:custGeom>
                <a:avLst/>
                <a:gdLst/>
                <a:ahLst/>
                <a:cxnLst>
                  <a:cxn ang="0">
                    <a:pos x="16" y="28"/>
                  </a:cxn>
                  <a:cxn ang="0">
                    <a:pos x="16" y="28"/>
                  </a:cxn>
                  <a:cxn ang="0">
                    <a:pos x="32" y="20"/>
                  </a:cxn>
                  <a:cxn ang="0">
                    <a:pos x="45" y="12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57" y="0"/>
                  </a:cxn>
                  <a:cxn ang="0">
                    <a:pos x="53" y="0"/>
                  </a:cxn>
                  <a:cxn ang="0">
                    <a:pos x="36" y="4"/>
                  </a:cxn>
                  <a:cxn ang="0">
                    <a:pos x="16" y="12"/>
                  </a:cxn>
                  <a:cxn ang="0">
                    <a:pos x="4" y="24"/>
                  </a:cxn>
                  <a:cxn ang="0">
                    <a:pos x="4" y="24"/>
                  </a:cxn>
                  <a:cxn ang="0">
                    <a:pos x="0" y="28"/>
                  </a:cxn>
                  <a:cxn ang="0">
                    <a:pos x="8" y="28"/>
                  </a:cxn>
                  <a:cxn ang="0">
                    <a:pos x="16" y="28"/>
                  </a:cxn>
                  <a:cxn ang="0">
                    <a:pos x="16" y="28"/>
                  </a:cxn>
                </a:cxnLst>
                <a:rect l="0" t="0" r="r" b="b"/>
                <a:pathLst>
                  <a:path w="57" h="28">
                    <a:moveTo>
                      <a:pt x="16" y="28"/>
                    </a:moveTo>
                    <a:lnTo>
                      <a:pt x="16" y="28"/>
                    </a:lnTo>
                    <a:lnTo>
                      <a:pt x="32" y="20"/>
                    </a:lnTo>
                    <a:lnTo>
                      <a:pt x="45" y="12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57" y="0"/>
                    </a:lnTo>
                    <a:lnTo>
                      <a:pt x="53" y="0"/>
                    </a:lnTo>
                    <a:lnTo>
                      <a:pt x="36" y="4"/>
                    </a:lnTo>
                    <a:lnTo>
                      <a:pt x="16" y="12"/>
                    </a:lnTo>
                    <a:lnTo>
                      <a:pt x="4" y="24"/>
                    </a:lnTo>
                    <a:lnTo>
                      <a:pt x="4" y="24"/>
                    </a:lnTo>
                    <a:lnTo>
                      <a:pt x="0" y="28"/>
                    </a:lnTo>
                    <a:lnTo>
                      <a:pt x="8" y="28"/>
                    </a:lnTo>
                    <a:lnTo>
                      <a:pt x="16" y="28"/>
                    </a:lnTo>
                    <a:lnTo>
                      <a:pt x="16" y="2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41" name="Freeform 417"/>
              <p:cNvSpPr>
                <a:spLocks/>
              </p:cNvSpPr>
              <p:nvPr/>
            </p:nvSpPr>
            <p:spPr bwMode="auto">
              <a:xfrm>
                <a:off x="3223" y="502"/>
                <a:ext cx="61" cy="29"/>
              </a:xfrm>
              <a:custGeom>
                <a:avLst/>
                <a:gdLst/>
                <a:ahLst/>
                <a:cxnLst>
                  <a:cxn ang="0">
                    <a:pos x="16" y="25"/>
                  </a:cxn>
                  <a:cxn ang="0">
                    <a:pos x="16" y="25"/>
                  </a:cxn>
                  <a:cxn ang="0">
                    <a:pos x="32" y="21"/>
                  </a:cxn>
                  <a:cxn ang="0">
                    <a:pos x="49" y="13"/>
                  </a:cxn>
                  <a:cxn ang="0">
                    <a:pos x="61" y="4"/>
                  </a:cxn>
                  <a:cxn ang="0">
                    <a:pos x="61" y="4"/>
                  </a:cxn>
                  <a:cxn ang="0">
                    <a:pos x="61" y="4"/>
                  </a:cxn>
                  <a:cxn ang="0">
                    <a:pos x="57" y="0"/>
                  </a:cxn>
                  <a:cxn ang="0">
                    <a:pos x="41" y="4"/>
                  </a:cxn>
                  <a:cxn ang="0">
                    <a:pos x="16" y="13"/>
                  </a:cxn>
                  <a:cxn ang="0">
                    <a:pos x="4" y="21"/>
                  </a:cxn>
                  <a:cxn ang="0">
                    <a:pos x="4" y="21"/>
                  </a:cxn>
                  <a:cxn ang="0">
                    <a:pos x="0" y="25"/>
                  </a:cxn>
                  <a:cxn ang="0">
                    <a:pos x="4" y="29"/>
                  </a:cxn>
                  <a:cxn ang="0">
                    <a:pos x="16" y="25"/>
                  </a:cxn>
                  <a:cxn ang="0">
                    <a:pos x="16" y="25"/>
                  </a:cxn>
                </a:cxnLst>
                <a:rect l="0" t="0" r="r" b="b"/>
                <a:pathLst>
                  <a:path w="61" h="29">
                    <a:moveTo>
                      <a:pt x="16" y="25"/>
                    </a:moveTo>
                    <a:lnTo>
                      <a:pt x="16" y="25"/>
                    </a:lnTo>
                    <a:lnTo>
                      <a:pt x="32" y="21"/>
                    </a:lnTo>
                    <a:lnTo>
                      <a:pt x="49" y="13"/>
                    </a:lnTo>
                    <a:lnTo>
                      <a:pt x="61" y="4"/>
                    </a:lnTo>
                    <a:lnTo>
                      <a:pt x="61" y="4"/>
                    </a:lnTo>
                    <a:lnTo>
                      <a:pt x="61" y="4"/>
                    </a:lnTo>
                    <a:lnTo>
                      <a:pt x="57" y="0"/>
                    </a:lnTo>
                    <a:lnTo>
                      <a:pt x="41" y="4"/>
                    </a:lnTo>
                    <a:lnTo>
                      <a:pt x="16" y="13"/>
                    </a:lnTo>
                    <a:lnTo>
                      <a:pt x="4" y="21"/>
                    </a:lnTo>
                    <a:lnTo>
                      <a:pt x="4" y="21"/>
                    </a:lnTo>
                    <a:lnTo>
                      <a:pt x="0" y="25"/>
                    </a:lnTo>
                    <a:lnTo>
                      <a:pt x="4" y="29"/>
                    </a:lnTo>
                    <a:lnTo>
                      <a:pt x="16" y="25"/>
                    </a:lnTo>
                    <a:lnTo>
                      <a:pt x="16" y="25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42" name="Freeform 418"/>
              <p:cNvSpPr>
                <a:spLocks/>
              </p:cNvSpPr>
              <p:nvPr/>
            </p:nvSpPr>
            <p:spPr bwMode="auto">
              <a:xfrm>
                <a:off x="3341" y="274"/>
                <a:ext cx="49" cy="49"/>
              </a:xfrm>
              <a:custGeom>
                <a:avLst/>
                <a:gdLst/>
                <a:ahLst/>
                <a:cxnLst>
                  <a:cxn ang="0">
                    <a:pos x="8" y="12"/>
                  </a:cxn>
                  <a:cxn ang="0">
                    <a:pos x="8" y="12"/>
                  </a:cxn>
                  <a:cxn ang="0">
                    <a:pos x="21" y="28"/>
                  </a:cxn>
                  <a:cxn ang="0">
                    <a:pos x="33" y="41"/>
                  </a:cxn>
                  <a:cxn ang="0">
                    <a:pos x="45" y="49"/>
                  </a:cxn>
                  <a:cxn ang="0">
                    <a:pos x="45" y="49"/>
                  </a:cxn>
                  <a:cxn ang="0">
                    <a:pos x="49" y="49"/>
                  </a:cxn>
                  <a:cxn ang="0">
                    <a:pos x="49" y="45"/>
                  </a:cxn>
                  <a:cxn ang="0">
                    <a:pos x="37" y="32"/>
                  </a:cxn>
                  <a:cxn ang="0">
                    <a:pos x="21" y="12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8" y="12"/>
                  </a:cxn>
                  <a:cxn ang="0">
                    <a:pos x="8" y="12"/>
                  </a:cxn>
                </a:cxnLst>
                <a:rect l="0" t="0" r="r" b="b"/>
                <a:pathLst>
                  <a:path w="49" h="49">
                    <a:moveTo>
                      <a:pt x="8" y="12"/>
                    </a:moveTo>
                    <a:lnTo>
                      <a:pt x="8" y="12"/>
                    </a:lnTo>
                    <a:lnTo>
                      <a:pt x="21" y="28"/>
                    </a:lnTo>
                    <a:lnTo>
                      <a:pt x="33" y="41"/>
                    </a:lnTo>
                    <a:lnTo>
                      <a:pt x="45" y="49"/>
                    </a:lnTo>
                    <a:lnTo>
                      <a:pt x="45" y="49"/>
                    </a:lnTo>
                    <a:lnTo>
                      <a:pt x="49" y="49"/>
                    </a:lnTo>
                    <a:lnTo>
                      <a:pt x="49" y="45"/>
                    </a:lnTo>
                    <a:lnTo>
                      <a:pt x="37" y="32"/>
                    </a:lnTo>
                    <a:lnTo>
                      <a:pt x="21" y="12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8" y="12"/>
                    </a:lnTo>
                    <a:lnTo>
                      <a:pt x="8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43" name="Freeform 419"/>
              <p:cNvSpPr>
                <a:spLocks/>
              </p:cNvSpPr>
              <p:nvPr/>
            </p:nvSpPr>
            <p:spPr bwMode="auto">
              <a:xfrm>
                <a:off x="3051" y="123"/>
                <a:ext cx="61" cy="24"/>
              </a:xfrm>
              <a:custGeom>
                <a:avLst/>
                <a:gdLst/>
                <a:ahLst/>
                <a:cxnLst>
                  <a:cxn ang="0">
                    <a:pos x="45" y="0"/>
                  </a:cxn>
                  <a:cxn ang="0">
                    <a:pos x="45" y="0"/>
                  </a:cxn>
                  <a:cxn ang="0">
                    <a:pos x="29" y="8"/>
                  </a:cxn>
                  <a:cxn ang="0">
                    <a:pos x="12" y="12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24"/>
                  </a:cxn>
                  <a:cxn ang="0">
                    <a:pos x="4" y="24"/>
                  </a:cxn>
                  <a:cxn ang="0">
                    <a:pos x="21" y="20"/>
                  </a:cxn>
                  <a:cxn ang="0">
                    <a:pos x="41" y="16"/>
                  </a:cxn>
                  <a:cxn ang="0">
                    <a:pos x="57" y="8"/>
                  </a:cxn>
                  <a:cxn ang="0">
                    <a:pos x="57" y="8"/>
                  </a:cxn>
                  <a:cxn ang="0">
                    <a:pos x="61" y="0"/>
                  </a:cxn>
                  <a:cxn ang="0">
                    <a:pos x="57" y="0"/>
                  </a:cxn>
                  <a:cxn ang="0">
                    <a:pos x="45" y="0"/>
                  </a:cxn>
                  <a:cxn ang="0">
                    <a:pos x="45" y="0"/>
                  </a:cxn>
                </a:cxnLst>
                <a:rect l="0" t="0" r="r" b="b"/>
                <a:pathLst>
                  <a:path w="61" h="24">
                    <a:moveTo>
                      <a:pt x="45" y="0"/>
                    </a:moveTo>
                    <a:lnTo>
                      <a:pt x="45" y="0"/>
                    </a:lnTo>
                    <a:lnTo>
                      <a:pt x="29" y="8"/>
                    </a:lnTo>
                    <a:lnTo>
                      <a:pt x="12" y="12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4"/>
                    </a:lnTo>
                    <a:lnTo>
                      <a:pt x="4" y="24"/>
                    </a:lnTo>
                    <a:lnTo>
                      <a:pt x="21" y="20"/>
                    </a:lnTo>
                    <a:lnTo>
                      <a:pt x="41" y="16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61" y="0"/>
                    </a:lnTo>
                    <a:lnTo>
                      <a:pt x="57" y="0"/>
                    </a:lnTo>
                    <a:lnTo>
                      <a:pt x="45" y="0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44" name="Freeform 420"/>
              <p:cNvSpPr>
                <a:spLocks/>
              </p:cNvSpPr>
              <p:nvPr/>
            </p:nvSpPr>
            <p:spPr bwMode="auto">
              <a:xfrm>
                <a:off x="3149" y="12"/>
                <a:ext cx="66" cy="21"/>
              </a:xfrm>
              <a:custGeom>
                <a:avLst/>
                <a:gdLst/>
                <a:ahLst/>
                <a:cxnLst>
                  <a:cxn ang="0">
                    <a:pos x="53" y="12"/>
                  </a:cxn>
                  <a:cxn ang="0">
                    <a:pos x="53" y="12"/>
                  </a:cxn>
                  <a:cxn ang="0">
                    <a:pos x="33" y="4"/>
                  </a:cxn>
                  <a:cxn ang="0">
                    <a:pos x="17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4"/>
                  </a:cxn>
                  <a:cxn ang="0">
                    <a:pos x="21" y="12"/>
                  </a:cxn>
                  <a:cxn ang="0">
                    <a:pos x="41" y="21"/>
                  </a:cxn>
                  <a:cxn ang="0">
                    <a:pos x="61" y="21"/>
                  </a:cxn>
                  <a:cxn ang="0">
                    <a:pos x="61" y="21"/>
                  </a:cxn>
                  <a:cxn ang="0">
                    <a:pos x="66" y="17"/>
                  </a:cxn>
                  <a:cxn ang="0">
                    <a:pos x="66" y="12"/>
                  </a:cxn>
                  <a:cxn ang="0">
                    <a:pos x="53" y="12"/>
                  </a:cxn>
                  <a:cxn ang="0">
                    <a:pos x="53" y="12"/>
                  </a:cxn>
                </a:cxnLst>
                <a:rect l="0" t="0" r="r" b="b"/>
                <a:pathLst>
                  <a:path w="66" h="21">
                    <a:moveTo>
                      <a:pt x="53" y="12"/>
                    </a:moveTo>
                    <a:lnTo>
                      <a:pt x="53" y="12"/>
                    </a:lnTo>
                    <a:lnTo>
                      <a:pt x="33" y="4"/>
                    </a:lnTo>
                    <a:lnTo>
                      <a:pt x="17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21" y="12"/>
                    </a:lnTo>
                    <a:lnTo>
                      <a:pt x="41" y="21"/>
                    </a:lnTo>
                    <a:lnTo>
                      <a:pt x="61" y="21"/>
                    </a:lnTo>
                    <a:lnTo>
                      <a:pt x="61" y="21"/>
                    </a:lnTo>
                    <a:lnTo>
                      <a:pt x="66" y="17"/>
                    </a:lnTo>
                    <a:lnTo>
                      <a:pt x="66" y="12"/>
                    </a:lnTo>
                    <a:lnTo>
                      <a:pt x="53" y="12"/>
                    </a:lnTo>
                    <a:lnTo>
                      <a:pt x="53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45" name="Freeform 421"/>
              <p:cNvSpPr>
                <a:spLocks/>
              </p:cNvSpPr>
              <p:nvPr/>
            </p:nvSpPr>
            <p:spPr bwMode="auto">
              <a:xfrm>
                <a:off x="3149" y="69"/>
                <a:ext cx="57" cy="25"/>
              </a:xfrm>
              <a:custGeom>
                <a:avLst/>
                <a:gdLst/>
                <a:ahLst/>
                <a:cxnLst>
                  <a:cxn ang="0">
                    <a:pos x="45" y="0"/>
                  </a:cxn>
                  <a:cxn ang="0">
                    <a:pos x="45" y="0"/>
                  </a:cxn>
                  <a:cxn ang="0">
                    <a:pos x="25" y="9"/>
                  </a:cxn>
                  <a:cxn ang="0">
                    <a:pos x="12" y="13"/>
                  </a:cxn>
                  <a:cxn ang="0">
                    <a:pos x="0" y="21"/>
                  </a:cxn>
                  <a:cxn ang="0">
                    <a:pos x="0" y="21"/>
                  </a:cxn>
                  <a:cxn ang="0">
                    <a:pos x="0" y="21"/>
                  </a:cxn>
                  <a:cxn ang="0">
                    <a:pos x="4" y="25"/>
                  </a:cxn>
                  <a:cxn ang="0">
                    <a:pos x="21" y="21"/>
                  </a:cxn>
                  <a:cxn ang="0">
                    <a:pos x="41" y="13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57" y="0"/>
                  </a:cxn>
                  <a:cxn ang="0">
                    <a:pos x="53" y="0"/>
                  </a:cxn>
                  <a:cxn ang="0">
                    <a:pos x="45" y="0"/>
                  </a:cxn>
                  <a:cxn ang="0">
                    <a:pos x="45" y="0"/>
                  </a:cxn>
                </a:cxnLst>
                <a:rect l="0" t="0" r="r" b="b"/>
                <a:pathLst>
                  <a:path w="57" h="25">
                    <a:moveTo>
                      <a:pt x="45" y="0"/>
                    </a:moveTo>
                    <a:lnTo>
                      <a:pt x="45" y="0"/>
                    </a:lnTo>
                    <a:lnTo>
                      <a:pt x="25" y="9"/>
                    </a:lnTo>
                    <a:lnTo>
                      <a:pt x="12" y="13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4" y="25"/>
                    </a:lnTo>
                    <a:lnTo>
                      <a:pt x="21" y="21"/>
                    </a:lnTo>
                    <a:lnTo>
                      <a:pt x="41" y="13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57" y="0"/>
                    </a:lnTo>
                    <a:lnTo>
                      <a:pt x="53" y="0"/>
                    </a:lnTo>
                    <a:lnTo>
                      <a:pt x="45" y="0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46" name="Freeform 422"/>
              <p:cNvSpPr>
                <a:spLocks/>
              </p:cNvSpPr>
              <p:nvPr/>
            </p:nvSpPr>
            <p:spPr bwMode="auto">
              <a:xfrm>
                <a:off x="3055" y="45"/>
                <a:ext cx="17" cy="65"/>
              </a:xfrm>
              <a:custGeom>
                <a:avLst/>
                <a:gdLst/>
                <a:ahLst/>
                <a:cxnLst>
                  <a:cxn ang="0">
                    <a:pos x="13" y="53"/>
                  </a:cxn>
                  <a:cxn ang="0">
                    <a:pos x="13" y="53"/>
                  </a:cxn>
                  <a:cxn ang="0">
                    <a:pos x="13" y="33"/>
                  </a:cxn>
                  <a:cxn ang="0">
                    <a:pos x="8" y="16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20"/>
                  </a:cxn>
                  <a:cxn ang="0">
                    <a:pos x="0" y="41"/>
                  </a:cxn>
                  <a:cxn ang="0">
                    <a:pos x="8" y="61"/>
                  </a:cxn>
                  <a:cxn ang="0">
                    <a:pos x="8" y="61"/>
                  </a:cxn>
                  <a:cxn ang="0">
                    <a:pos x="13" y="65"/>
                  </a:cxn>
                  <a:cxn ang="0">
                    <a:pos x="17" y="61"/>
                  </a:cxn>
                  <a:cxn ang="0">
                    <a:pos x="13" y="53"/>
                  </a:cxn>
                  <a:cxn ang="0">
                    <a:pos x="13" y="53"/>
                  </a:cxn>
                </a:cxnLst>
                <a:rect l="0" t="0" r="r" b="b"/>
                <a:pathLst>
                  <a:path w="17" h="65">
                    <a:moveTo>
                      <a:pt x="13" y="53"/>
                    </a:moveTo>
                    <a:lnTo>
                      <a:pt x="13" y="53"/>
                    </a:lnTo>
                    <a:lnTo>
                      <a:pt x="13" y="33"/>
                    </a:lnTo>
                    <a:lnTo>
                      <a:pt x="8" y="1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20"/>
                    </a:lnTo>
                    <a:lnTo>
                      <a:pt x="0" y="41"/>
                    </a:lnTo>
                    <a:lnTo>
                      <a:pt x="8" y="61"/>
                    </a:lnTo>
                    <a:lnTo>
                      <a:pt x="8" y="61"/>
                    </a:lnTo>
                    <a:lnTo>
                      <a:pt x="13" y="65"/>
                    </a:lnTo>
                    <a:lnTo>
                      <a:pt x="17" y="61"/>
                    </a:lnTo>
                    <a:lnTo>
                      <a:pt x="13" y="53"/>
                    </a:lnTo>
                    <a:lnTo>
                      <a:pt x="13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47" name="Freeform 423"/>
              <p:cNvSpPr>
                <a:spLocks/>
              </p:cNvSpPr>
              <p:nvPr/>
            </p:nvSpPr>
            <p:spPr bwMode="auto">
              <a:xfrm>
                <a:off x="3010" y="90"/>
                <a:ext cx="17" cy="65"/>
              </a:xfrm>
              <a:custGeom>
                <a:avLst/>
                <a:gdLst/>
                <a:ahLst/>
                <a:cxnLst>
                  <a:cxn ang="0">
                    <a:pos x="13" y="49"/>
                  </a:cxn>
                  <a:cxn ang="0">
                    <a:pos x="13" y="49"/>
                  </a:cxn>
                  <a:cxn ang="0">
                    <a:pos x="13" y="33"/>
                  </a:cxn>
                  <a:cxn ang="0">
                    <a:pos x="9" y="16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20"/>
                  </a:cxn>
                  <a:cxn ang="0">
                    <a:pos x="0" y="41"/>
                  </a:cxn>
                  <a:cxn ang="0">
                    <a:pos x="9" y="57"/>
                  </a:cxn>
                  <a:cxn ang="0">
                    <a:pos x="9" y="57"/>
                  </a:cxn>
                  <a:cxn ang="0">
                    <a:pos x="13" y="65"/>
                  </a:cxn>
                  <a:cxn ang="0">
                    <a:pos x="17" y="61"/>
                  </a:cxn>
                  <a:cxn ang="0">
                    <a:pos x="13" y="49"/>
                  </a:cxn>
                  <a:cxn ang="0">
                    <a:pos x="13" y="49"/>
                  </a:cxn>
                </a:cxnLst>
                <a:rect l="0" t="0" r="r" b="b"/>
                <a:pathLst>
                  <a:path w="17" h="65">
                    <a:moveTo>
                      <a:pt x="13" y="49"/>
                    </a:moveTo>
                    <a:lnTo>
                      <a:pt x="13" y="49"/>
                    </a:lnTo>
                    <a:lnTo>
                      <a:pt x="13" y="33"/>
                    </a:lnTo>
                    <a:lnTo>
                      <a:pt x="9" y="16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0"/>
                    </a:lnTo>
                    <a:lnTo>
                      <a:pt x="0" y="41"/>
                    </a:lnTo>
                    <a:lnTo>
                      <a:pt x="9" y="57"/>
                    </a:lnTo>
                    <a:lnTo>
                      <a:pt x="9" y="57"/>
                    </a:lnTo>
                    <a:lnTo>
                      <a:pt x="13" y="65"/>
                    </a:lnTo>
                    <a:lnTo>
                      <a:pt x="17" y="61"/>
                    </a:lnTo>
                    <a:lnTo>
                      <a:pt x="13" y="49"/>
                    </a:lnTo>
                    <a:lnTo>
                      <a:pt x="13" y="4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48" name="Freeform 424"/>
              <p:cNvSpPr>
                <a:spLocks/>
              </p:cNvSpPr>
              <p:nvPr/>
            </p:nvSpPr>
            <p:spPr bwMode="auto">
              <a:xfrm>
                <a:off x="3096" y="49"/>
                <a:ext cx="12" cy="65"/>
              </a:xfrm>
              <a:custGeom>
                <a:avLst/>
                <a:gdLst/>
                <a:ahLst/>
                <a:cxnLst>
                  <a:cxn ang="0">
                    <a:pos x="12" y="53"/>
                  </a:cxn>
                  <a:cxn ang="0">
                    <a:pos x="12" y="53"/>
                  </a:cxn>
                  <a:cxn ang="0">
                    <a:pos x="12" y="33"/>
                  </a:cxn>
                  <a:cxn ang="0">
                    <a:pos x="8" y="16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20"/>
                  </a:cxn>
                  <a:cxn ang="0">
                    <a:pos x="0" y="41"/>
                  </a:cxn>
                  <a:cxn ang="0">
                    <a:pos x="8" y="61"/>
                  </a:cxn>
                  <a:cxn ang="0">
                    <a:pos x="8" y="61"/>
                  </a:cxn>
                  <a:cxn ang="0">
                    <a:pos x="12" y="65"/>
                  </a:cxn>
                  <a:cxn ang="0">
                    <a:pos x="12" y="61"/>
                  </a:cxn>
                  <a:cxn ang="0">
                    <a:pos x="12" y="53"/>
                  </a:cxn>
                  <a:cxn ang="0">
                    <a:pos x="12" y="53"/>
                  </a:cxn>
                </a:cxnLst>
                <a:rect l="0" t="0" r="r" b="b"/>
                <a:pathLst>
                  <a:path w="12" h="65">
                    <a:moveTo>
                      <a:pt x="12" y="53"/>
                    </a:moveTo>
                    <a:lnTo>
                      <a:pt x="12" y="53"/>
                    </a:lnTo>
                    <a:lnTo>
                      <a:pt x="12" y="33"/>
                    </a:lnTo>
                    <a:lnTo>
                      <a:pt x="8" y="1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20"/>
                    </a:lnTo>
                    <a:lnTo>
                      <a:pt x="0" y="41"/>
                    </a:lnTo>
                    <a:lnTo>
                      <a:pt x="8" y="61"/>
                    </a:lnTo>
                    <a:lnTo>
                      <a:pt x="8" y="61"/>
                    </a:lnTo>
                    <a:lnTo>
                      <a:pt x="12" y="65"/>
                    </a:lnTo>
                    <a:lnTo>
                      <a:pt x="12" y="61"/>
                    </a:lnTo>
                    <a:lnTo>
                      <a:pt x="12" y="53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49" name="Freeform 425"/>
              <p:cNvSpPr>
                <a:spLocks/>
              </p:cNvSpPr>
              <p:nvPr/>
            </p:nvSpPr>
            <p:spPr bwMode="auto">
              <a:xfrm>
                <a:off x="3186" y="249"/>
                <a:ext cx="16" cy="66"/>
              </a:xfrm>
              <a:custGeom>
                <a:avLst/>
                <a:gdLst/>
                <a:ahLst/>
                <a:cxnLst>
                  <a:cxn ang="0">
                    <a:pos x="16" y="49"/>
                  </a:cxn>
                  <a:cxn ang="0">
                    <a:pos x="16" y="49"/>
                  </a:cxn>
                  <a:cxn ang="0">
                    <a:pos x="16" y="33"/>
                  </a:cxn>
                  <a:cxn ang="0">
                    <a:pos x="12" y="16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4" y="4"/>
                  </a:cxn>
                  <a:cxn ang="0">
                    <a:pos x="0" y="21"/>
                  </a:cxn>
                  <a:cxn ang="0">
                    <a:pos x="4" y="41"/>
                  </a:cxn>
                  <a:cxn ang="0">
                    <a:pos x="12" y="57"/>
                  </a:cxn>
                  <a:cxn ang="0">
                    <a:pos x="12" y="57"/>
                  </a:cxn>
                  <a:cxn ang="0">
                    <a:pos x="16" y="66"/>
                  </a:cxn>
                  <a:cxn ang="0">
                    <a:pos x="16" y="61"/>
                  </a:cxn>
                  <a:cxn ang="0">
                    <a:pos x="16" y="49"/>
                  </a:cxn>
                  <a:cxn ang="0">
                    <a:pos x="16" y="49"/>
                  </a:cxn>
                </a:cxnLst>
                <a:rect l="0" t="0" r="r" b="b"/>
                <a:pathLst>
                  <a:path w="16" h="66">
                    <a:moveTo>
                      <a:pt x="16" y="49"/>
                    </a:moveTo>
                    <a:lnTo>
                      <a:pt x="16" y="49"/>
                    </a:lnTo>
                    <a:lnTo>
                      <a:pt x="16" y="33"/>
                    </a:lnTo>
                    <a:lnTo>
                      <a:pt x="12" y="16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0" y="21"/>
                    </a:lnTo>
                    <a:lnTo>
                      <a:pt x="4" y="41"/>
                    </a:lnTo>
                    <a:lnTo>
                      <a:pt x="12" y="57"/>
                    </a:lnTo>
                    <a:lnTo>
                      <a:pt x="12" y="57"/>
                    </a:lnTo>
                    <a:lnTo>
                      <a:pt x="16" y="66"/>
                    </a:lnTo>
                    <a:lnTo>
                      <a:pt x="16" y="61"/>
                    </a:lnTo>
                    <a:lnTo>
                      <a:pt x="16" y="49"/>
                    </a:lnTo>
                    <a:lnTo>
                      <a:pt x="16" y="4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50" name="Freeform 426"/>
              <p:cNvSpPr>
                <a:spLocks/>
              </p:cNvSpPr>
              <p:nvPr/>
            </p:nvSpPr>
            <p:spPr bwMode="auto">
              <a:xfrm>
                <a:off x="2982" y="98"/>
                <a:ext cx="16" cy="65"/>
              </a:xfrm>
              <a:custGeom>
                <a:avLst/>
                <a:gdLst/>
                <a:ahLst/>
                <a:cxnLst>
                  <a:cxn ang="0">
                    <a:pos x="16" y="49"/>
                  </a:cxn>
                  <a:cxn ang="0">
                    <a:pos x="16" y="49"/>
                  </a:cxn>
                  <a:cxn ang="0">
                    <a:pos x="12" y="33"/>
                  </a:cxn>
                  <a:cxn ang="0">
                    <a:pos x="12" y="16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20"/>
                  </a:cxn>
                  <a:cxn ang="0">
                    <a:pos x="4" y="41"/>
                  </a:cxn>
                  <a:cxn ang="0">
                    <a:pos x="8" y="61"/>
                  </a:cxn>
                  <a:cxn ang="0">
                    <a:pos x="8" y="61"/>
                  </a:cxn>
                  <a:cxn ang="0">
                    <a:pos x="16" y="65"/>
                  </a:cxn>
                  <a:cxn ang="0">
                    <a:pos x="16" y="61"/>
                  </a:cxn>
                  <a:cxn ang="0">
                    <a:pos x="16" y="49"/>
                  </a:cxn>
                  <a:cxn ang="0">
                    <a:pos x="16" y="49"/>
                  </a:cxn>
                </a:cxnLst>
                <a:rect l="0" t="0" r="r" b="b"/>
                <a:pathLst>
                  <a:path w="16" h="65">
                    <a:moveTo>
                      <a:pt x="16" y="49"/>
                    </a:moveTo>
                    <a:lnTo>
                      <a:pt x="16" y="49"/>
                    </a:lnTo>
                    <a:lnTo>
                      <a:pt x="12" y="33"/>
                    </a:lnTo>
                    <a:lnTo>
                      <a:pt x="12" y="16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20"/>
                    </a:lnTo>
                    <a:lnTo>
                      <a:pt x="4" y="41"/>
                    </a:lnTo>
                    <a:lnTo>
                      <a:pt x="8" y="61"/>
                    </a:lnTo>
                    <a:lnTo>
                      <a:pt x="8" y="61"/>
                    </a:lnTo>
                    <a:lnTo>
                      <a:pt x="16" y="65"/>
                    </a:lnTo>
                    <a:lnTo>
                      <a:pt x="16" y="61"/>
                    </a:lnTo>
                    <a:lnTo>
                      <a:pt x="16" y="49"/>
                    </a:lnTo>
                    <a:lnTo>
                      <a:pt x="16" y="4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51" name="Freeform 427"/>
              <p:cNvSpPr>
                <a:spLocks/>
              </p:cNvSpPr>
              <p:nvPr/>
            </p:nvSpPr>
            <p:spPr bwMode="auto">
              <a:xfrm>
                <a:off x="2994" y="327"/>
                <a:ext cx="78" cy="53"/>
              </a:xfrm>
              <a:custGeom>
                <a:avLst/>
                <a:gdLst/>
                <a:ahLst/>
                <a:cxnLst>
                  <a:cxn ang="0">
                    <a:pos x="20" y="20"/>
                  </a:cxn>
                  <a:cxn ang="0">
                    <a:pos x="20" y="20"/>
                  </a:cxn>
                  <a:cxn ang="0">
                    <a:pos x="41" y="37"/>
                  </a:cxn>
                  <a:cxn ang="0">
                    <a:pos x="57" y="49"/>
                  </a:cxn>
                  <a:cxn ang="0">
                    <a:pos x="74" y="53"/>
                  </a:cxn>
                  <a:cxn ang="0">
                    <a:pos x="74" y="53"/>
                  </a:cxn>
                  <a:cxn ang="0">
                    <a:pos x="78" y="53"/>
                  </a:cxn>
                  <a:cxn ang="0">
                    <a:pos x="78" y="49"/>
                  </a:cxn>
                  <a:cxn ang="0">
                    <a:pos x="57" y="32"/>
                  </a:cxn>
                  <a:cxn ang="0">
                    <a:pos x="29" y="12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4" y="8"/>
                  </a:cxn>
                  <a:cxn ang="0">
                    <a:pos x="20" y="20"/>
                  </a:cxn>
                  <a:cxn ang="0">
                    <a:pos x="20" y="20"/>
                  </a:cxn>
                </a:cxnLst>
                <a:rect l="0" t="0" r="r" b="b"/>
                <a:pathLst>
                  <a:path w="78" h="53">
                    <a:moveTo>
                      <a:pt x="20" y="20"/>
                    </a:moveTo>
                    <a:lnTo>
                      <a:pt x="20" y="20"/>
                    </a:lnTo>
                    <a:lnTo>
                      <a:pt x="41" y="37"/>
                    </a:lnTo>
                    <a:lnTo>
                      <a:pt x="57" y="49"/>
                    </a:lnTo>
                    <a:lnTo>
                      <a:pt x="74" y="53"/>
                    </a:lnTo>
                    <a:lnTo>
                      <a:pt x="74" y="53"/>
                    </a:lnTo>
                    <a:lnTo>
                      <a:pt x="78" y="53"/>
                    </a:lnTo>
                    <a:lnTo>
                      <a:pt x="78" y="49"/>
                    </a:lnTo>
                    <a:lnTo>
                      <a:pt x="57" y="32"/>
                    </a:lnTo>
                    <a:lnTo>
                      <a:pt x="29" y="12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4" y="8"/>
                    </a:lnTo>
                    <a:lnTo>
                      <a:pt x="20" y="20"/>
                    </a:lnTo>
                    <a:lnTo>
                      <a:pt x="20" y="20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52" name="Freeform 428"/>
              <p:cNvSpPr>
                <a:spLocks/>
              </p:cNvSpPr>
              <p:nvPr/>
            </p:nvSpPr>
            <p:spPr bwMode="auto">
              <a:xfrm>
                <a:off x="3088" y="221"/>
                <a:ext cx="65" cy="12"/>
              </a:xfrm>
              <a:custGeom>
                <a:avLst/>
                <a:gdLst/>
                <a:ahLst/>
                <a:cxnLst>
                  <a:cxn ang="0">
                    <a:pos x="53" y="4"/>
                  </a:cxn>
                  <a:cxn ang="0">
                    <a:pos x="53" y="4"/>
                  </a:cxn>
                  <a:cxn ang="0">
                    <a:pos x="33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20" y="12"/>
                  </a:cxn>
                  <a:cxn ang="0">
                    <a:pos x="45" y="12"/>
                  </a:cxn>
                  <a:cxn ang="0">
                    <a:pos x="61" y="12"/>
                  </a:cxn>
                  <a:cxn ang="0">
                    <a:pos x="61" y="12"/>
                  </a:cxn>
                  <a:cxn ang="0">
                    <a:pos x="65" y="8"/>
                  </a:cxn>
                  <a:cxn ang="0">
                    <a:pos x="61" y="4"/>
                  </a:cxn>
                  <a:cxn ang="0">
                    <a:pos x="53" y="4"/>
                  </a:cxn>
                  <a:cxn ang="0">
                    <a:pos x="53" y="4"/>
                  </a:cxn>
                </a:cxnLst>
                <a:rect l="0" t="0" r="r" b="b"/>
                <a:pathLst>
                  <a:path w="65" h="12">
                    <a:moveTo>
                      <a:pt x="53" y="4"/>
                    </a:moveTo>
                    <a:lnTo>
                      <a:pt x="53" y="4"/>
                    </a:lnTo>
                    <a:lnTo>
                      <a:pt x="33" y="0"/>
                    </a:lnTo>
                    <a:lnTo>
                      <a:pt x="1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20" y="12"/>
                    </a:lnTo>
                    <a:lnTo>
                      <a:pt x="45" y="12"/>
                    </a:lnTo>
                    <a:lnTo>
                      <a:pt x="61" y="12"/>
                    </a:lnTo>
                    <a:lnTo>
                      <a:pt x="61" y="12"/>
                    </a:lnTo>
                    <a:lnTo>
                      <a:pt x="65" y="8"/>
                    </a:lnTo>
                    <a:lnTo>
                      <a:pt x="61" y="4"/>
                    </a:lnTo>
                    <a:lnTo>
                      <a:pt x="53" y="4"/>
                    </a:lnTo>
                    <a:lnTo>
                      <a:pt x="53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53" name="Freeform 429"/>
              <p:cNvSpPr>
                <a:spLocks/>
              </p:cNvSpPr>
              <p:nvPr/>
            </p:nvSpPr>
            <p:spPr bwMode="auto">
              <a:xfrm>
                <a:off x="3296" y="613"/>
                <a:ext cx="21" cy="61"/>
              </a:xfrm>
              <a:custGeom>
                <a:avLst/>
                <a:gdLst/>
                <a:ahLst/>
                <a:cxnLst>
                  <a:cxn ang="0">
                    <a:pos x="8" y="49"/>
                  </a:cxn>
                  <a:cxn ang="0">
                    <a:pos x="8" y="49"/>
                  </a:cxn>
                  <a:cxn ang="0">
                    <a:pos x="17" y="32"/>
                  </a:cxn>
                  <a:cxn ang="0">
                    <a:pos x="21" y="16"/>
                  </a:cxn>
                  <a:cxn ang="0">
                    <a:pos x="21" y="4"/>
                  </a:cxn>
                  <a:cxn ang="0">
                    <a:pos x="21" y="4"/>
                  </a:cxn>
                  <a:cxn ang="0">
                    <a:pos x="21" y="0"/>
                  </a:cxn>
                  <a:cxn ang="0">
                    <a:pos x="17" y="0"/>
                  </a:cxn>
                  <a:cxn ang="0">
                    <a:pos x="8" y="16"/>
                  </a:cxn>
                  <a:cxn ang="0">
                    <a:pos x="0" y="36"/>
                  </a:cxn>
                  <a:cxn ang="0">
                    <a:pos x="0" y="53"/>
                  </a:cxn>
                  <a:cxn ang="0">
                    <a:pos x="0" y="53"/>
                  </a:cxn>
                  <a:cxn ang="0">
                    <a:pos x="4" y="61"/>
                  </a:cxn>
                  <a:cxn ang="0">
                    <a:pos x="4" y="57"/>
                  </a:cxn>
                  <a:cxn ang="0">
                    <a:pos x="8" y="49"/>
                  </a:cxn>
                  <a:cxn ang="0">
                    <a:pos x="8" y="49"/>
                  </a:cxn>
                </a:cxnLst>
                <a:rect l="0" t="0" r="r" b="b"/>
                <a:pathLst>
                  <a:path w="21" h="61">
                    <a:moveTo>
                      <a:pt x="8" y="49"/>
                    </a:moveTo>
                    <a:lnTo>
                      <a:pt x="8" y="49"/>
                    </a:lnTo>
                    <a:lnTo>
                      <a:pt x="17" y="32"/>
                    </a:lnTo>
                    <a:lnTo>
                      <a:pt x="21" y="16"/>
                    </a:lnTo>
                    <a:lnTo>
                      <a:pt x="21" y="4"/>
                    </a:lnTo>
                    <a:lnTo>
                      <a:pt x="21" y="4"/>
                    </a:lnTo>
                    <a:lnTo>
                      <a:pt x="21" y="0"/>
                    </a:lnTo>
                    <a:lnTo>
                      <a:pt x="17" y="0"/>
                    </a:lnTo>
                    <a:lnTo>
                      <a:pt x="8" y="16"/>
                    </a:lnTo>
                    <a:lnTo>
                      <a:pt x="0" y="36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4" y="61"/>
                    </a:lnTo>
                    <a:lnTo>
                      <a:pt x="4" y="57"/>
                    </a:lnTo>
                    <a:lnTo>
                      <a:pt x="8" y="49"/>
                    </a:lnTo>
                    <a:lnTo>
                      <a:pt x="8" y="4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54" name="Freeform 430"/>
              <p:cNvSpPr>
                <a:spLocks/>
              </p:cNvSpPr>
              <p:nvPr/>
            </p:nvSpPr>
            <p:spPr bwMode="auto">
              <a:xfrm>
                <a:off x="3210" y="723"/>
                <a:ext cx="17" cy="86"/>
              </a:xfrm>
              <a:custGeom>
                <a:avLst/>
                <a:gdLst/>
                <a:ahLst/>
                <a:cxnLst>
                  <a:cxn ang="0">
                    <a:pos x="13" y="61"/>
                  </a:cxn>
                  <a:cxn ang="0">
                    <a:pos x="13" y="61"/>
                  </a:cxn>
                  <a:cxn ang="0">
                    <a:pos x="17" y="41"/>
                  </a:cxn>
                  <a:cxn ang="0">
                    <a:pos x="17" y="20"/>
                  </a:cxn>
                  <a:cxn ang="0">
                    <a:pos x="17" y="4"/>
                  </a:cxn>
                  <a:cxn ang="0">
                    <a:pos x="17" y="4"/>
                  </a:cxn>
                  <a:cxn ang="0">
                    <a:pos x="13" y="0"/>
                  </a:cxn>
                  <a:cxn ang="0">
                    <a:pos x="9" y="4"/>
                  </a:cxn>
                  <a:cxn ang="0">
                    <a:pos x="5" y="25"/>
                  </a:cxn>
                  <a:cxn ang="0">
                    <a:pos x="0" y="53"/>
                  </a:cxn>
                  <a:cxn ang="0">
                    <a:pos x="5" y="78"/>
                  </a:cxn>
                  <a:cxn ang="0">
                    <a:pos x="5" y="78"/>
                  </a:cxn>
                  <a:cxn ang="0">
                    <a:pos x="9" y="86"/>
                  </a:cxn>
                  <a:cxn ang="0">
                    <a:pos x="13" y="78"/>
                  </a:cxn>
                  <a:cxn ang="0">
                    <a:pos x="13" y="61"/>
                  </a:cxn>
                  <a:cxn ang="0">
                    <a:pos x="13" y="61"/>
                  </a:cxn>
                </a:cxnLst>
                <a:rect l="0" t="0" r="r" b="b"/>
                <a:pathLst>
                  <a:path w="17" h="86">
                    <a:moveTo>
                      <a:pt x="13" y="61"/>
                    </a:moveTo>
                    <a:lnTo>
                      <a:pt x="13" y="61"/>
                    </a:lnTo>
                    <a:lnTo>
                      <a:pt x="17" y="41"/>
                    </a:lnTo>
                    <a:lnTo>
                      <a:pt x="17" y="20"/>
                    </a:lnTo>
                    <a:lnTo>
                      <a:pt x="17" y="4"/>
                    </a:lnTo>
                    <a:lnTo>
                      <a:pt x="17" y="4"/>
                    </a:lnTo>
                    <a:lnTo>
                      <a:pt x="13" y="0"/>
                    </a:lnTo>
                    <a:lnTo>
                      <a:pt x="9" y="4"/>
                    </a:lnTo>
                    <a:lnTo>
                      <a:pt x="5" y="25"/>
                    </a:lnTo>
                    <a:lnTo>
                      <a:pt x="0" y="53"/>
                    </a:lnTo>
                    <a:lnTo>
                      <a:pt x="5" y="78"/>
                    </a:lnTo>
                    <a:lnTo>
                      <a:pt x="5" y="78"/>
                    </a:lnTo>
                    <a:lnTo>
                      <a:pt x="9" y="86"/>
                    </a:lnTo>
                    <a:lnTo>
                      <a:pt x="13" y="78"/>
                    </a:lnTo>
                    <a:lnTo>
                      <a:pt x="13" y="61"/>
                    </a:lnTo>
                    <a:lnTo>
                      <a:pt x="13" y="6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55" name="Freeform 431"/>
              <p:cNvSpPr>
                <a:spLocks/>
              </p:cNvSpPr>
              <p:nvPr/>
            </p:nvSpPr>
            <p:spPr bwMode="auto">
              <a:xfrm>
                <a:off x="2949" y="147"/>
                <a:ext cx="21" cy="57"/>
              </a:xfrm>
              <a:custGeom>
                <a:avLst/>
                <a:gdLst/>
                <a:ahLst/>
                <a:cxnLst>
                  <a:cxn ang="0">
                    <a:pos x="8" y="49"/>
                  </a:cxn>
                  <a:cxn ang="0">
                    <a:pos x="8" y="49"/>
                  </a:cxn>
                  <a:cxn ang="0">
                    <a:pos x="16" y="29"/>
                  </a:cxn>
                  <a:cxn ang="0">
                    <a:pos x="21" y="16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16" y="0"/>
                  </a:cxn>
                  <a:cxn ang="0">
                    <a:pos x="8" y="16"/>
                  </a:cxn>
                  <a:cxn ang="0">
                    <a:pos x="0" y="33"/>
                  </a:cxn>
                  <a:cxn ang="0">
                    <a:pos x="0" y="53"/>
                  </a:cxn>
                  <a:cxn ang="0">
                    <a:pos x="0" y="53"/>
                  </a:cxn>
                  <a:cxn ang="0">
                    <a:pos x="0" y="57"/>
                  </a:cxn>
                  <a:cxn ang="0">
                    <a:pos x="4" y="57"/>
                  </a:cxn>
                  <a:cxn ang="0">
                    <a:pos x="8" y="49"/>
                  </a:cxn>
                  <a:cxn ang="0">
                    <a:pos x="8" y="49"/>
                  </a:cxn>
                </a:cxnLst>
                <a:rect l="0" t="0" r="r" b="b"/>
                <a:pathLst>
                  <a:path w="21" h="57">
                    <a:moveTo>
                      <a:pt x="8" y="49"/>
                    </a:moveTo>
                    <a:lnTo>
                      <a:pt x="8" y="49"/>
                    </a:lnTo>
                    <a:lnTo>
                      <a:pt x="16" y="29"/>
                    </a:lnTo>
                    <a:lnTo>
                      <a:pt x="21" y="16"/>
                    </a:lnTo>
                    <a:lnTo>
                      <a:pt x="21" y="0"/>
                    </a:lnTo>
                    <a:lnTo>
                      <a:pt x="21" y="0"/>
                    </a:lnTo>
                    <a:lnTo>
                      <a:pt x="21" y="0"/>
                    </a:lnTo>
                    <a:lnTo>
                      <a:pt x="16" y="0"/>
                    </a:lnTo>
                    <a:lnTo>
                      <a:pt x="8" y="16"/>
                    </a:lnTo>
                    <a:lnTo>
                      <a:pt x="0" y="33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0" y="57"/>
                    </a:lnTo>
                    <a:lnTo>
                      <a:pt x="4" y="57"/>
                    </a:lnTo>
                    <a:lnTo>
                      <a:pt x="8" y="49"/>
                    </a:lnTo>
                    <a:lnTo>
                      <a:pt x="8" y="49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56" name="Freeform 432"/>
              <p:cNvSpPr>
                <a:spLocks/>
              </p:cNvSpPr>
              <p:nvPr/>
            </p:nvSpPr>
            <p:spPr bwMode="auto">
              <a:xfrm>
                <a:off x="3092" y="600"/>
                <a:ext cx="37" cy="62"/>
              </a:xfrm>
              <a:custGeom>
                <a:avLst/>
                <a:gdLst/>
                <a:ahLst/>
                <a:cxnLst>
                  <a:cxn ang="0">
                    <a:pos x="4" y="17"/>
                  </a:cxn>
                  <a:cxn ang="0">
                    <a:pos x="4" y="17"/>
                  </a:cxn>
                  <a:cxn ang="0">
                    <a:pos x="12" y="33"/>
                  </a:cxn>
                  <a:cxn ang="0">
                    <a:pos x="25" y="49"/>
                  </a:cxn>
                  <a:cxn ang="0">
                    <a:pos x="33" y="58"/>
                  </a:cxn>
                  <a:cxn ang="0">
                    <a:pos x="33" y="58"/>
                  </a:cxn>
                  <a:cxn ang="0">
                    <a:pos x="37" y="62"/>
                  </a:cxn>
                  <a:cxn ang="0">
                    <a:pos x="37" y="58"/>
                  </a:cxn>
                  <a:cxn ang="0">
                    <a:pos x="33" y="41"/>
                  </a:cxn>
                  <a:cxn ang="0">
                    <a:pos x="20" y="21"/>
                  </a:cxn>
                  <a:cxn ang="0">
                    <a:pos x="8" y="5"/>
                  </a:cxn>
                  <a:cxn ang="0">
                    <a:pos x="8" y="5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4" y="17"/>
                  </a:cxn>
                  <a:cxn ang="0">
                    <a:pos x="4" y="17"/>
                  </a:cxn>
                </a:cxnLst>
                <a:rect l="0" t="0" r="r" b="b"/>
                <a:pathLst>
                  <a:path w="37" h="62">
                    <a:moveTo>
                      <a:pt x="4" y="17"/>
                    </a:moveTo>
                    <a:lnTo>
                      <a:pt x="4" y="17"/>
                    </a:lnTo>
                    <a:lnTo>
                      <a:pt x="12" y="33"/>
                    </a:lnTo>
                    <a:lnTo>
                      <a:pt x="25" y="49"/>
                    </a:lnTo>
                    <a:lnTo>
                      <a:pt x="33" y="58"/>
                    </a:lnTo>
                    <a:lnTo>
                      <a:pt x="33" y="58"/>
                    </a:lnTo>
                    <a:lnTo>
                      <a:pt x="37" y="62"/>
                    </a:lnTo>
                    <a:lnTo>
                      <a:pt x="37" y="58"/>
                    </a:lnTo>
                    <a:lnTo>
                      <a:pt x="33" y="41"/>
                    </a:lnTo>
                    <a:lnTo>
                      <a:pt x="20" y="21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4" y="17"/>
                    </a:lnTo>
                    <a:lnTo>
                      <a:pt x="4" y="1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57" name="Freeform 433"/>
              <p:cNvSpPr>
                <a:spLocks/>
              </p:cNvSpPr>
              <p:nvPr/>
            </p:nvSpPr>
            <p:spPr bwMode="auto">
              <a:xfrm>
                <a:off x="3313" y="678"/>
                <a:ext cx="24" cy="61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8" y="29"/>
                  </a:cxn>
                  <a:cxn ang="0">
                    <a:pos x="4" y="45"/>
                  </a:cxn>
                  <a:cxn ang="0">
                    <a:pos x="0" y="61"/>
                  </a:cxn>
                  <a:cxn ang="0">
                    <a:pos x="0" y="61"/>
                  </a:cxn>
                  <a:cxn ang="0">
                    <a:pos x="4" y="61"/>
                  </a:cxn>
                  <a:cxn ang="0">
                    <a:pos x="8" y="61"/>
                  </a:cxn>
                  <a:cxn ang="0">
                    <a:pos x="12" y="45"/>
                  </a:cxn>
                  <a:cxn ang="0">
                    <a:pos x="20" y="25"/>
                  </a:cxn>
                  <a:cxn ang="0">
                    <a:pos x="24" y="8"/>
                  </a:cxn>
                  <a:cxn ang="0">
                    <a:pos x="24" y="8"/>
                  </a:cxn>
                  <a:cxn ang="0">
                    <a:pos x="20" y="0"/>
                  </a:cxn>
                  <a:cxn ang="0">
                    <a:pos x="16" y="4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24" h="61">
                    <a:moveTo>
                      <a:pt x="12" y="12"/>
                    </a:moveTo>
                    <a:lnTo>
                      <a:pt x="12" y="12"/>
                    </a:lnTo>
                    <a:lnTo>
                      <a:pt x="8" y="29"/>
                    </a:lnTo>
                    <a:lnTo>
                      <a:pt x="4" y="45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4" y="61"/>
                    </a:lnTo>
                    <a:lnTo>
                      <a:pt x="8" y="61"/>
                    </a:lnTo>
                    <a:lnTo>
                      <a:pt x="12" y="45"/>
                    </a:lnTo>
                    <a:lnTo>
                      <a:pt x="20" y="25"/>
                    </a:lnTo>
                    <a:lnTo>
                      <a:pt x="24" y="8"/>
                    </a:lnTo>
                    <a:lnTo>
                      <a:pt x="24" y="8"/>
                    </a:lnTo>
                    <a:lnTo>
                      <a:pt x="20" y="0"/>
                    </a:lnTo>
                    <a:lnTo>
                      <a:pt x="16" y="4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58" name="Freeform 434"/>
              <p:cNvSpPr>
                <a:spLocks/>
              </p:cNvSpPr>
              <p:nvPr/>
            </p:nvSpPr>
            <p:spPr bwMode="auto">
              <a:xfrm>
                <a:off x="3284" y="686"/>
                <a:ext cx="12" cy="66"/>
              </a:xfrm>
              <a:custGeom>
                <a:avLst/>
                <a:gdLst/>
                <a:ahLst/>
                <a:cxnLst>
                  <a:cxn ang="0">
                    <a:pos x="12" y="53"/>
                  </a:cxn>
                  <a:cxn ang="0">
                    <a:pos x="12" y="53"/>
                  </a:cxn>
                  <a:cxn ang="0">
                    <a:pos x="12" y="33"/>
                  </a:cxn>
                  <a:cxn ang="0">
                    <a:pos x="12" y="17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4" y="0"/>
                  </a:cxn>
                  <a:cxn ang="0">
                    <a:pos x="4" y="4"/>
                  </a:cxn>
                  <a:cxn ang="0">
                    <a:pos x="0" y="21"/>
                  </a:cxn>
                  <a:cxn ang="0">
                    <a:pos x="0" y="41"/>
                  </a:cxn>
                  <a:cxn ang="0">
                    <a:pos x="8" y="62"/>
                  </a:cxn>
                  <a:cxn ang="0">
                    <a:pos x="8" y="62"/>
                  </a:cxn>
                  <a:cxn ang="0">
                    <a:pos x="12" y="66"/>
                  </a:cxn>
                  <a:cxn ang="0">
                    <a:pos x="12" y="62"/>
                  </a:cxn>
                  <a:cxn ang="0">
                    <a:pos x="12" y="53"/>
                  </a:cxn>
                  <a:cxn ang="0">
                    <a:pos x="12" y="53"/>
                  </a:cxn>
                </a:cxnLst>
                <a:rect l="0" t="0" r="r" b="b"/>
                <a:pathLst>
                  <a:path w="12" h="66">
                    <a:moveTo>
                      <a:pt x="12" y="53"/>
                    </a:moveTo>
                    <a:lnTo>
                      <a:pt x="12" y="53"/>
                    </a:lnTo>
                    <a:lnTo>
                      <a:pt x="12" y="33"/>
                    </a:lnTo>
                    <a:lnTo>
                      <a:pt x="12" y="17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0" y="21"/>
                    </a:lnTo>
                    <a:lnTo>
                      <a:pt x="0" y="41"/>
                    </a:lnTo>
                    <a:lnTo>
                      <a:pt x="8" y="62"/>
                    </a:lnTo>
                    <a:lnTo>
                      <a:pt x="8" y="62"/>
                    </a:lnTo>
                    <a:lnTo>
                      <a:pt x="12" y="66"/>
                    </a:lnTo>
                    <a:lnTo>
                      <a:pt x="12" y="62"/>
                    </a:lnTo>
                    <a:lnTo>
                      <a:pt x="12" y="53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59" name="Freeform 435"/>
              <p:cNvSpPr>
                <a:spLocks/>
              </p:cNvSpPr>
              <p:nvPr/>
            </p:nvSpPr>
            <p:spPr bwMode="auto">
              <a:xfrm>
                <a:off x="3353" y="658"/>
                <a:ext cx="21" cy="61"/>
              </a:xfrm>
              <a:custGeom>
                <a:avLst/>
                <a:gdLst/>
                <a:ahLst/>
                <a:cxnLst>
                  <a:cxn ang="0">
                    <a:pos x="13" y="12"/>
                  </a:cxn>
                  <a:cxn ang="0">
                    <a:pos x="13" y="12"/>
                  </a:cxn>
                  <a:cxn ang="0">
                    <a:pos x="4" y="28"/>
                  </a:cxn>
                  <a:cxn ang="0">
                    <a:pos x="0" y="40"/>
                  </a:cxn>
                  <a:cxn ang="0">
                    <a:pos x="0" y="57"/>
                  </a:cxn>
                  <a:cxn ang="0">
                    <a:pos x="0" y="57"/>
                  </a:cxn>
                  <a:cxn ang="0">
                    <a:pos x="0" y="61"/>
                  </a:cxn>
                  <a:cxn ang="0">
                    <a:pos x="4" y="57"/>
                  </a:cxn>
                  <a:cxn ang="0">
                    <a:pos x="13" y="45"/>
                  </a:cxn>
                  <a:cxn ang="0">
                    <a:pos x="21" y="24"/>
                  </a:cxn>
                  <a:cxn ang="0">
                    <a:pos x="21" y="4"/>
                  </a:cxn>
                  <a:cxn ang="0">
                    <a:pos x="21" y="4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3" y="12"/>
                  </a:cxn>
                  <a:cxn ang="0">
                    <a:pos x="13" y="12"/>
                  </a:cxn>
                </a:cxnLst>
                <a:rect l="0" t="0" r="r" b="b"/>
                <a:pathLst>
                  <a:path w="21" h="61">
                    <a:moveTo>
                      <a:pt x="13" y="12"/>
                    </a:moveTo>
                    <a:lnTo>
                      <a:pt x="13" y="12"/>
                    </a:lnTo>
                    <a:lnTo>
                      <a:pt x="4" y="28"/>
                    </a:lnTo>
                    <a:lnTo>
                      <a:pt x="0" y="40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0" y="61"/>
                    </a:lnTo>
                    <a:lnTo>
                      <a:pt x="4" y="57"/>
                    </a:lnTo>
                    <a:lnTo>
                      <a:pt x="13" y="45"/>
                    </a:lnTo>
                    <a:lnTo>
                      <a:pt x="21" y="24"/>
                    </a:lnTo>
                    <a:lnTo>
                      <a:pt x="21" y="4"/>
                    </a:lnTo>
                    <a:lnTo>
                      <a:pt x="21" y="4"/>
                    </a:lnTo>
                    <a:lnTo>
                      <a:pt x="17" y="0"/>
                    </a:lnTo>
                    <a:lnTo>
                      <a:pt x="17" y="0"/>
                    </a:lnTo>
                    <a:lnTo>
                      <a:pt x="13" y="12"/>
                    </a:lnTo>
                    <a:lnTo>
                      <a:pt x="13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60" name="Freeform 436"/>
              <p:cNvSpPr>
                <a:spLocks/>
              </p:cNvSpPr>
              <p:nvPr/>
            </p:nvSpPr>
            <p:spPr bwMode="auto">
              <a:xfrm>
                <a:off x="3325" y="617"/>
                <a:ext cx="12" cy="65"/>
              </a:xfrm>
              <a:custGeom>
                <a:avLst/>
                <a:gdLst/>
                <a:ahLst/>
                <a:cxnLst>
                  <a:cxn ang="0">
                    <a:pos x="12" y="49"/>
                  </a:cxn>
                  <a:cxn ang="0">
                    <a:pos x="12" y="49"/>
                  </a:cxn>
                  <a:cxn ang="0">
                    <a:pos x="12" y="32"/>
                  </a:cxn>
                  <a:cxn ang="0">
                    <a:pos x="12" y="16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16"/>
                  </a:cxn>
                  <a:cxn ang="0">
                    <a:pos x="0" y="41"/>
                  </a:cxn>
                  <a:cxn ang="0">
                    <a:pos x="8" y="57"/>
                  </a:cxn>
                  <a:cxn ang="0">
                    <a:pos x="8" y="57"/>
                  </a:cxn>
                  <a:cxn ang="0">
                    <a:pos x="12" y="65"/>
                  </a:cxn>
                  <a:cxn ang="0">
                    <a:pos x="12" y="61"/>
                  </a:cxn>
                  <a:cxn ang="0">
                    <a:pos x="12" y="49"/>
                  </a:cxn>
                  <a:cxn ang="0">
                    <a:pos x="12" y="49"/>
                  </a:cxn>
                </a:cxnLst>
                <a:rect l="0" t="0" r="r" b="b"/>
                <a:pathLst>
                  <a:path w="12" h="65">
                    <a:moveTo>
                      <a:pt x="12" y="49"/>
                    </a:moveTo>
                    <a:lnTo>
                      <a:pt x="12" y="49"/>
                    </a:lnTo>
                    <a:lnTo>
                      <a:pt x="12" y="32"/>
                    </a:lnTo>
                    <a:lnTo>
                      <a:pt x="12" y="16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16"/>
                    </a:lnTo>
                    <a:lnTo>
                      <a:pt x="0" y="41"/>
                    </a:lnTo>
                    <a:lnTo>
                      <a:pt x="8" y="57"/>
                    </a:lnTo>
                    <a:lnTo>
                      <a:pt x="8" y="57"/>
                    </a:lnTo>
                    <a:lnTo>
                      <a:pt x="12" y="65"/>
                    </a:lnTo>
                    <a:lnTo>
                      <a:pt x="12" y="61"/>
                    </a:lnTo>
                    <a:lnTo>
                      <a:pt x="12" y="49"/>
                    </a:lnTo>
                    <a:lnTo>
                      <a:pt x="12" y="49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61" name="Freeform 437"/>
              <p:cNvSpPr>
                <a:spLocks/>
              </p:cNvSpPr>
              <p:nvPr/>
            </p:nvSpPr>
            <p:spPr bwMode="auto">
              <a:xfrm>
                <a:off x="3215" y="547"/>
                <a:ext cx="44" cy="41"/>
              </a:xfrm>
              <a:custGeom>
                <a:avLst/>
                <a:gdLst/>
                <a:ahLst/>
                <a:cxnLst>
                  <a:cxn ang="0">
                    <a:pos x="32" y="4"/>
                  </a:cxn>
                  <a:cxn ang="0">
                    <a:pos x="32" y="4"/>
                  </a:cxn>
                  <a:cxn ang="0">
                    <a:pos x="20" y="17"/>
                  </a:cxn>
                  <a:cxn ang="0">
                    <a:pos x="8" y="29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4" y="41"/>
                  </a:cxn>
                  <a:cxn ang="0">
                    <a:pos x="20" y="33"/>
                  </a:cxn>
                  <a:cxn ang="0">
                    <a:pos x="36" y="21"/>
                  </a:cxn>
                  <a:cxn ang="0">
                    <a:pos x="44" y="4"/>
                  </a:cxn>
                  <a:cxn ang="0">
                    <a:pos x="44" y="4"/>
                  </a:cxn>
                  <a:cxn ang="0">
                    <a:pos x="44" y="0"/>
                  </a:cxn>
                  <a:cxn ang="0">
                    <a:pos x="40" y="0"/>
                  </a:cxn>
                  <a:cxn ang="0">
                    <a:pos x="32" y="4"/>
                  </a:cxn>
                  <a:cxn ang="0">
                    <a:pos x="32" y="4"/>
                  </a:cxn>
                </a:cxnLst>
                <a:rect l="0" t="0" r="r" b="b"/>
                <a:pathLst>
                  <a:path w="44" h="41">
                    <a:moveTo>
                      <a:pt x="32" y="4"/>
                    </a:moveTo>
                    <a:lnTo>
                      <a:pt x="32" y="4"/>
                    </a:lnTo>
                    <a:lnTo>
                      <a:pt x="20" y="17"/>
                    </a:lnTo>
                    <a:lnTo>
                      <a:pt x="8" y="29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4" y="41"/>
                    </a:lnTo>
                    <a:lnTo>
                      <a:pt x="20" y="33"/>
                    </a:lnTo>
                    <a:lnTo>
                      <a:pt x="36" y="21"/>
                    </a:lnTo>
                    <a:lnTo>
                      <a:pt x="44" y="4"/>
                    </a:lnTo>
                    <a:lnTo>
                      <a:pt x="44" y="4"/>
                    </a:lnTo>
                    <a:lnTo>
                      <a:pt x="44" y="0"/>
                    </a:lnTo>
                    <a:lnTo>
                      <a:pt x="40" y="0"/>
                    </a:lnTo>
                    <a:lnTo>
                      <a:pt x="32" y="4"/>
                    </a:lnTo>
                    <a:lnTo>
                      <a:pt x="32" y="4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62" name="Freeform 438"/>
              <p:cNvSpPr>
                <a:spLocks/>
              </p:cNvSpPr>
              <p:nvPr/>
            </p:nvSpPr>
            <p:spPr bwMode="auto">
              <a:xfrm>
                <a:off x="3125" y="756"/>
                <a:ext cx="28" cy="57"/>
              </a:xfrm>
              <a:custGeom>
                <a:avLst/>
                <a:gdLst/>
                <a:ahLst/>
                <a:cxnLst>
                  <a:cxn ang="0">
                    <a:pos x="12" y="45"/>
                  </a:cxn>
                  <a:cxn ang="0">
                    <a:pos x="12" y="45"/>
                  </a:cxn>
                  <a:cxn ang="0">
                    <a:pos x="20" y="28"/>
                  </a:cxn>
                  <a:cxn ang="0">
                    <a:pos x="24" y="16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12" y="12"/>
                  </a:cxn>
                  <a:cxn ang="0">
                    <a:pos x="4" y="32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4" y="57"/>
                  </a:cxn>
                  <a:cxn ang="0">
                    <a:pos x="8" y="53"/>
                  </a:cxn>
                  <a:cxn ang="0">
                    <a:pos x="12" y="45"/>
                  </a:cxn>
                  <a:cxn ang="0">
                    <a:pos x="12" y="45"/>
                  </a:cxn>
                </a:cxnLst>
                <a:rect l="0" t="0" r="r" b="b"/>
                <a:pathLst>
                  <a:path w="28" h="57">
                    <a:moveTo>
                      <a:pt x="12" y="45"/>
                    </a:moveTo>
                    <a:lnTo>
                      <a:pt x="12" y="45"/>
                    </a:lnTo>
                    <a:lnTo>
                      <a:pt x="20" y="28"/>
                    </a:lnTo>
                    <a:lnTo>
                      <a:pt x="24" y="16"/>
                    </a:lnTo>
                    <a:lnTo>
                      <a:pt x="28" y="0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2" y="12"/>
                    </a:lnTo>
                    <a:lnTo>
                      <a:pt x="4" y="32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4" y="57"/>
                    </a:lnTo>
                    <a:lnTo>
                      <a:pt x="8" y="53"/>
                    </a:lnTo>
                    <a:lnTo>
                      <a:pt x="12" y="45"/>
                    </a:lnTo>
                    <a:lnTo>
                      <a:pt x="12" y="45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63" name="Freeform 439"/>
              <p:cNvSpPr>
                <a:spLocks/>
              </p:cNvSpPr>
              <p:nvPr/>
            </p:nvSpPr>
            <p:spPr bwMode="auto">
              <a:xfrm>
                <a:off x="3353" y="600"/>
                <a:ext cx="58" cy="33"/>
              </a:xfrm>
              <a:custGeom>
                <a:avLst/>
                <a:gdLst/>
                <a:ahLst/>
                <a:cxnLst>
                  <a:cxn ang="0">
                    <a:pos x="13" y="21"/>
                  </a:cxn>
                  <a:cxn ang="0">
                    <a:pos x="13" y="21"/>
                  </a:cxn>
                  <a:cxn ang="0">
                    <a:pos x="25" y="13"/>
                  </a:cxn>
                  <a:cxn ang="0">
                    <a:pos x="41" y="5"/>
                  </a:cxn>
                  <a:cxn ang="0">
                    <a:pos x="53" y="0"/>
                  </a:cxn>
                  <a:cxn ang="0">
                    <a:pos x="53" y="0"/>
                  </a:cxn>
                  <a:cxn ang="0">
                    <a:pos x="58" y="0"/>
                  </a:cxn>
                  <a:cxn ang="0">
                    <a:pos x="58" y="5"/>
                  </a:cxn>
                  <a:cxn ang="0">
                    <a:pos x="45" y="17"/>
                  </a:cxn>
                  <a:cxn ang="0">
                    <a:pos x="25" y="25"/>
                  </a:cxn>
                  <a:cxn ang="0">
                    <a:pos x="9" y="33"/>
                  </a:cxn>
                  <a:cxn ang="0">
                    <a:pos x="9" y="33"/>
                  </a:cxn>
                  <a:cxn ang="0">
                    <a:pos x="0" y="29"/>
                  </a:cxn>
                  <a:cxn ang="0">
                    <a:pos x="4" y="25"/>
                  </a:cxn>
                  <a:cxn ang="0">
                    <a:pos x="13" y="21"/>
                  </a:cxn>
                  <a:cxn ang="0">
                    <a:pos x="13" y="21"/>
                  </a:cxn>
                </a:cxnLst>
                <a:rect l="0" t="0" r="r" b="b"/>
                <a:pathLst>
                  <a:path w="58" h="33">
                    <a:moveTo>
                      <a:pt x="13" y="21"/>
                    </a:moveTo>
                    <a:lnTo>
                      <a:pt x="13" y="21"/>
                    </a:lnTo>
                    <a:lnTo>
                      <a:pt x="25" y="13"/>
                    </a:lnTo>
                    <a:lnTo>
                      <a:pt x="41" y="5"/>
                    </a:lnTo>
                    <a:lnTo>
                      <a:pt x="53" y="0"/>
                    </a:lnTo>
                    <a:lnTo>
                      <a:pt x="53" y="0"/>
                    </a:lnTo>
                    <a:lnTo>
                      <a:pt x="58" y="0"/>
                    </a:lnTo>
                    <a:lnTo>
                      <a:pt x="58" y="5"/>
                    </a:lnTo>
                    <a:lnTo>
                      <a:pt x="45" y="17"/>
                    </a:lnTo>
                    <a:lnTo>
                      <a:pt x="25" y="25"/>
                    </a:lnTo>
                    <a:lnTo>
                      <a:pt x="9" y="33"/>
                    </a:lnTo>
                    <a:lnTo>
                      <a:pt x="9" y="33"/>
                    </a:lnTo>
                    <a:lnTo>
                      <a:pt x="0" y="29"/>
                    </a:lnTo>
                    <a:lnTo>
                      <a:pt x="4" y="25"/>
                    </a:lnTo>
                    <a:lnTo>
                      <a:pt x="13" y="21"/>
                    </a:lnTo>
                    <a:lnTo>
                      <a:pt x="13" y="21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64" name="Freeform 440"/>
              <p:cNvSpPr>
                <a:spLocks/>
              </p:cNvSpPr>
              <p:nvPr/>
            </p:nvSpPr>
            <p:spPr bwMode="auto">
              <a:xfrm>
                <a:off x="3170" y="102"/>
                <a:ext cx="57" cy="29"/>
              </a:xfrm>
              <a:custGeom>
                <a:avLst/>
                <a:gdLst/>
                <a:ahLst/>
                <a:cxnLst>
                  <a:cxn ang="0">
                    <a:pos x="8" y="21"/>
                  </a:cxn>
                  <a:cxn ang="0">
                    <a:pos x="8" y="21"/>
                  </a:cxn>
                  <a:cxn ang="0">
                    <a:pos x="24" y="8"/>
                  </a:cxn>
                  <a:cxn ang="0">
                    <a:pos x="36" y="4"/>
                  </a:cxn>
                  <a:cxn ang="0">
                    <a:pos x="53" y="0"/>
                  </a:cxn>
                  <a:cxn ang="0">
                    <a:pos x="53" y="0"/>
                  </a:cxn>
                  <a:cxn ang="0">
                    <a:pos x="57" y="0"/>
                  </a:cxn>
                  <a:cxn ang="0">
                    <a:pos x="53" y="4"/>
                  </a:cxn>
                  <a:cxn ang="0">
                    <a:pos x="40" y="12"/>
                  </a:cxn>
                  <a:cxn ang="0">
                    <a:pos x="24" y="25"/>
                  </a:cxn>
                  <a:cxn ang="0">
                    <a:pos x="8" y="29"/>
                  </a:cxn>
                  <a:cxn ang="0">
                    <a:pos x="8" y="29"/>
                  </a:cxn>
                  <a:cxn ang="0">
                    <a:pos x="0" y="29"/>
                  </a:cxn>
                  <a:cxn ang="0">
                    <a:pos x="0" y="25"/>
                  </a:cxn>
                  <a:cxn ang="0">
                    <a:pos x="8" y="21"/>
                  </a:cxn>
                  <a:cxn ang="0">
                    <a:pos x="8" y="21"/>
                  </a:cxn>
                </a:cxnLst>
                <a:rect l="0" t="0" r="r" b="b"/>
                <a:pathLst>
                  <a:path w="57" h="29">
                    <a:moveTo>
                      <a:pt x="8" y="21"/>
                    </a:moveTo>
                    <a:lnTo>
                      <a:pt x="8" y="21"/>
                    </a:lnTo>
                    <a:lnTo>
                      <a:pt x="24" y="8"/>
                    </a:lnTo>
                    <a:lnTo>
                      <a:pt x="36" y="4"/>
                    </a:lnTo>
                    <a:lnTo>
                      <a:pt x="53" y="0"/>
                    </a:lnTo>
                    <a:lnTo>
                      <a:pt x="53" y="0"/>
                    </a:lnTo>
                    <a:lnTo>
                      <a:pt x="57" y="0"/>
                    </a:lnTo>
                    <a:lnTo>
                      <a:pt x="53" y="4"/>
                    </a:lnTo>
                    <a:lnTo>
                      <a:pt x="40" y="12"/>
                    </a:lnTo>
                    <a:lnTo>
                      <a:pt x="24" y="25"/>
                    </a:lnTo>
                    <a:lnTo>
                      <a:pt x="8" y="29"/>
                    </a:lnTo>
                    <a:lnTo>
                      <a:pt x="8" y="29"/>
                    </a:lnTo>
                    <a:lnTo>
                      <a:pt x="0" y="29"/>
                    </a:lnTo>
                    <a:lnTo>
                      <a:pt x="0" y="25"/>
                    </a:lnTo>
                    <a:lnTo>
                      <a:pt x="8" y="21"/>
                    </a:lnTo>
                    <a:lnTo>
                      <a:pt x="8" y="2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65" name="Freeform 441"/>
              <p:cNvSpPr>
                <a:spLocks/>
              </p:cNvSpPr>
              <p:nvPr/>
            </p:nvSpPr>
            <p:spPr bwMode="auto">
              <a:xfrm>
                <a:off x="3378" y="621"/>
                <a:ext cx="53" cy="33"/>
              </a:xfrm>
              <a:custGeom>
                <a:avLst/>
                <a:gdLst/>
                <a:ahLst/>
                <a:cxnLst>
                  <a:cxn ang="0">
                    <a:pos x="8" y="20"/>
                  </a:cxn>
                  <a:cxn ang="0">
                    <a:pos x="8" y="20"/>
                  </a:cxn>
                  <a:cxn ang="0">
                    <a:pos x="24" y="12"/>
                  </a:cxn>
                  <a:cxn ang="0">
                    <a:pos x="37" y="4"/>
                  </a:cxn>
                  <a:cxn ang="0">
                    <a:pos x="49" y="0"/>
                  </a:cxn>
                  <a:cxn ang="0">
                    <a:pos x="49" y="0"/>
                  </a:cxn>
                  <a:cxn ang="0">
                    <a:pos x="53" y="0"/>
                  </a:cxn>
                  <a:cxn ang="0">
                    <a:pos x="53" y="4"/>
                  </a:cxn>
                  <a:cxn ang="0">
                    <a:pos x="41" y="16"/>
                  </a:cxn>
                  <a:cxn ang="0">
                    <a:pos x="24" y="24"/>
                  </a:cxn>
                  <a:cxn ang="0">
                    <a:pos x="4" y="33"/>
                  </a:cxn>
                  <a:cxn ang="0">
                    <a:pos x="4" y="33"/>
                  </a:cxn>
                  <a:cxn ang="0">
                    <a:pos x="0" y="28"/>
                  </a:cxn>
                  <a:cxn ang="0">
                    <a:pos x="0" y="24"/>
                  </a:cxn>
                  <a:cxn ang="0">
                    <a:pos x="8" y="20"/>
                  </a:cxn>
                  <a:cxn ang="0">
                    <a:pos x="8" y="20"/>
                  </a:cxn>
                </a:cxnLst>
                <a:rect l="0" t="0" r="r" b="b"/>
                <a:pathLst>
                  <a:path w="53" h="33">
                    <a:moveTo>
                      <a:pt x="8" y="20"/>
                    </a:moveTo>
                    <a:lnTo>
                      <a:pt x="8" y="20"/>
                    </a:lnTo>
                    <a:lnTo>
                      <a:pt x="24" y="12"/>
                    </a:lnTo>
                    <a:lnTo>
                      <a:pt x="37" y="4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3" y="4"/>
                    </a:lnTo>
                    <a:lnTo>
                      <a:pt x="41" y="16"/>
                    </a:lnTo>
                    <a:lnTo>
                      <a:pt x="24" y="24"/>
                    </a:lnTo>
                    <a:lnTo>
                      <a:pt x="4" y="33"/>
                    </a:lnTo>
                    <a:lnTo>
                      <a:pt x="4" y="33"/>
                    </a:lnTo>
                    <a:lnTo>
                      <a:pt x="0" y="28"/>
                    </a:lnTo>
                    <a:lnTo>
                      <a:pt x="0" y="24"/>
                    </a:lnTo>
                    <a:lnTo>
                      <a:pt x="8" y="20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66" name="Freeform 442"/>
              <p:cNvSpPr>
                <a:spLocks/>
              </p:cNvSpPr>
              <p:nvPr/>
            </p:nvSpPr>
            <p:spPr bwMode="auto">
              <a:xfrm>
                <a:off x="3153" y="143"/>
                <a:ext cx="66" cy="16"/>
              </a:xfrm>
              <a:custGeom>
                <a:avLst/>
                <a:gdLst/>
                <a:ahLst/>
                <a:cxnLst>
                  <a:cxn ang="0">
                    <a:pos x="49" y="8"/>
                  </a:cxn>
                  <a:cxn ang="0">
                    <a:pos x="49" y="8"/>
                  </a:cxn>
                  <a:cxn ang="0">
                    <a:pos x="33" y="12"/>
                  </a:cxn>
                  <a:cxn ang="0">
                    <a:pos x="17" y="16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2"/>
                  </a:cxn>
                  <a:cxn ang="0">
                    <a:pos x="0" y="12"/>
                  </a:cxn>
                  <a:cxn ang="0">
                    <a:pos x="17" y="4"/>
                  </a:cxn>
                  <a:cxn ang="0">
                    <a:pos x="37" y="0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66" y="4"/>
                  </a:cxn>
                  <a:cxn ang="0">
                    <a:pos x="62" y="8"/>
                  </a:cxn>
                  <a:cxn ang="0">
                    <a:pos x="49" y="8"/>
                  </a:cxn>
                  <a:cxn ang="0">
                    <a:pos x="49" y="8"/>
                  </a:cxn>
                </a:cxnLst>
                <a:rect l="0" t="0" r="r" b="b"/>
                <a:pathLst>
                  <a:path w="66" h="16">
                    <a:moveTo>
                      <a:pt x="49" y="8"/>
                    </a:moveTo>
                    <a:lnTo>
                      <a:pt x="49" y="8"/>
                    </a:lnTo>
                    <a:lnTo>
                      <a:pt x="33" y="12"/>
                    </a:lnTo>
                    <a:lnTo>
                      <a:pt x="17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17" y="4"/>
                    </a:lnTo>
                    <a:lnTo>
                      <a:pt x="37" y="0"/>
                    </a:lnTo>
                    <a:lnTo>
                      <a:pt x="57" y="0"/>
                    </a:lnTo>
                    <a:lnTo>
                      <a:pt x="57" y="0"/>
                    </a:lnTo>
                    <a:lnTo>
                      <a:pt x="66" y="4"/>
                    </a:lnTo>
                    <a:lnTo>
                      <a:pt x="62" y="8"/>
                    </a:lnTo>
                    <a:lnTo>
                      <a:pt x="49" y="8"/>
                    </a:lnTo>
                    <a:lnTo>
                      <a:pt x="49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67" name="Freeform 443"/>
              <p:cNvSpPr>
                <a:spLocks/>
              </p:cNvSpPr>
              <p:nvPr/>
            </p:nvSpPr>
            <p:spPr bwMode="auto">
              <a:xfrm>
                <a:off x="3088" y="196"/>
                <a:ext cx="57" cy="33"/>
              </a:xfrm>
              <a:custGeom>
                <a:avLst/>
                <a:gdLst/>
                <a:ahLst/>
                <a:cxnLst>
                  <a:cxn ang="0">
                    <a:pos x="12" y="20"/>
                  </a:cxn>
                  <a:cxn ang="0">
                    <a:pos x="12" y="20"/>
                  </a:cxn>
                  <a:cxn ang="0">
                    <a:pos x="24" y="12"/>
                  </a:cxn>
                  <a:cxn ang="0">
                    <a:pos x="41" y="4"/>
                  </a:cxn>
                  <a:cxn ang="0">
                    <a:pos x="53" y="0"/>
                  </a:cxn>
                  <a:cxn ang="0">
                    <a:pos x="53" y="0"/>
                  </a:cxn>
                  <a:cxn ang="0">
                    <a:pos x="57" y="0"/>
                  </a:cxn>
                  <a:cxn ang="0">
                    <a:pos x="57" y="4"/>
                  </a:cxn>
                  <a:cxn ang="0">
                    <a:pos x="45" y="16"/>
                  </a:cxn>
                  <a:cxn ang="0">
                    <a:pos x="24" y="29"/>
                  </a:cxn>
                  <a:cxn ang="0">
                    <a:pos x="8" y="33"/>
                  </a:cxn>
                  <a:cxn ang="0">
                    <a:pos x="8" y="33"/>
                  </a:cxn>
                  <a:cxn ang="0">
                    <a:pos x="0" y="33"/>
                  </a:cxn>
                  <a:cxn ang="0">
                    <a:pos x="4" y="29"/>
                  </a:cxn>
                  <a:cxn ang="0">
                    <a:pos x="12" y="20"/>
                  </a:cxn>
                  <a:cxn ang="0">
                    <a:pos x="12" y="20"/>
                  </a:cxn>
                </a:cxnLst>
                <a:rect l="0" t="0" r="r" b="b"/>
                <a:pathLst>
                  <a:path w="57" h="33">
                    <a:moveTo>
                      <a:pt x="12" y="20"/>
                    </a:moveTo>
                    <a:lnTo>
                      <a:pt x="12" y="20"/>
                    </a:lnTo>
                    <a:lnTo>
                      <a:pt x="24" y="12"/>
                    </a:lnTo>
                    <a:lnTo>
                      <a:pt x="41" y="4"/>
                    </a:lnTo>
                    <a:lnTo>
                      <a:pt x="53" y="0"/>
                    </a:lnTo>
                    <a:lnTo>
                      <a:pt x="53" y="0"/>
                    </a:lnTo>
                    <a:lnTo>
                      <a:pt x="57" y="0"/>
                    </a:lnTo>
                    <a:lnTo>
                      <a:pt x="57" y="4"/>
                    </a:lnTo>
                    <a:lnTo>
                      <a:pt x="45" y="16"/>
                    </a:lnTo>
                    <a:lnTo>
                      <a:pt x="24" y="29"/>
                    </a:lnTo>
                    <a:lnTo>
                      <a:pt x="8" y="33"/>
                    </a:lnTo>
                    <a:lnTo>
                      <a:pt x="8" y="33"/>
                    </a:lnTo>
                    <a:lnTo>
                      <a:pt x="0" y="33"/>
                    </a:lnTo>
                    <a:lnTo>
                      <a:pt x="4" y="29"/>
                    </a:lnTo>
                    <a:lnTo>
                      <a:pt x="12" y="20"/>
                    </a:lnTo>
                    <a:lnTo>
                      <a:pt x="12" y="20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68" name="Freeform 444"/>
              <p:cNvSpPr>
                <a:spLocks/>
              </p:cNvSpPr>
              <p:nvPr/>
            </p:nvSpPr>
            <p:spPr bwMode="auto">
              <a:xfrm>
                <a:off x="3333" y="654"/>
                <a:ext cx="65" cy="16"/>
              </a:xfrm>
              <a:custGeom>
                <a:avLst/>
                <a:gdLst/>
                <a:ahLst/>
                <a:cxnLst>
                  <a:cxn ang="0">
                    <a:pos x="53" y="8"/>
                  </a:cxn>
                  <a:cxn ang="0">
                    <a:pos x="53" y="8"/>
                  </a:cxn>
                  <a:cxn ang="0">
                    <a:pos x="33" y="12"/>
                  </a:cxn>
                  <a:cxn ang="0">
                    <a:pos x="16" y="16"/>
                  </a:cxn>
                  <a:cxn ang="0">
                    <a:pos x="0" y="12"/>
                  </a:cxn>
                  <a:cxn ang="0">
                    <a:pos x="0" y="12"/>
                  </a:cxn>
                  <a:cxn ang="0">
                    <a:pos x="0" y="12"/>
                  </a:cxn>
                  <a:cxn ang="0">
                    <a:pos x="0" y="8"/>
                  </a:cxn>
                  <a:cxn ang="0">
                    <a:pos x="16" y="4"/>
                  </a:cxn>
                  <a:cxn ang="0">
                    <a:pos x="41" y="0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65" y="4"/>
                  </a:cxn>
                  <a:cxn ang="0">
                    <a:pos x="61" y="8"/>
                  </a:cxn>
                  <a:cxn ang="0">
                    <a:pos x="53" y="8"/>
                  </a:cxn>
                  <a:cxn ang="0">
                    <a:pos x="53" y="8"/>
                  </a:cxn>
                </a:cxnLst>
                <a:rect l="0" t="0" r="r" b="b"/>
                <a:pathLst>
                  <a:path w="65" h="16">
                    <a:moveTo>
                      <a:pt x="53" y="8"/>
                    </a:moveTo>
                    <a:lnTo>
                      <a:pt x="53" y="8"/>
                    </a:lnTo>
                    <a:lnTo>
                      <a:pt x="33" y="12"/>
                    </a:lnTo>
                    <a:lnTo>
                      <a:pt x="16" y="16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0" y="8"/>
                    </a:lnTo>
                    <a:lnTo>
                      <a:pt x="16" y="4"/>
                    </a:lnTo>
                    <a:lnTo>
                      <a:pt x="41" y="0"/>
                    </a:lnTo>
                    <a:lnTo>
                      <a:pt x="57" y="0"/>
                    </a:lnTo>
                    <a:lnTo>
                      <a:pt x="57" y="0"/>
                    </a:lnTo>
                    <a:lnTo>
                      <a:pt x="65" y="4"/>
                    </a:lnTo>
                    <a:lnTo>
                      <a:pt x="61" y="8"/>
                    </a:lnTo>
                    <a:lnTo>
                      <a:pt x="53" y="8"/>
                    </a:lnTo>
                    <a:lnTo>
                      <a:pt x="53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69" name="Freeform 445"/>
              <p:cNvSpPr>
                <a:spLocks/>
              </p:cNvSpPr>
              <p:nvPr/>
            </p:nvSpPr>
            <p:spPr bwMode="auto">
              <a:xfrm>
                <a:off x="3317" y="686"/>
                <a:ext cx="65" cy="17"/>
              </a:xfrm>
              <a:custGeom>
                <a:avLst/>
                <a:gdLst/>
                <a:ahLst/>
                <a:cxnLst>
                  <a:cxn ang="0">
                    <a:pos x="53" y="8"/>
                  </a:cxn>
                  <a:cxn ang="0">
                    <a:pos x="53" y="8"/>
                  </a:cxn>
                  <a:cxn ang="0">
                    <a:pos x="32" y="12"/>
                  </a:cxn>
                  <a:cxn ang="0">
                    <a:pos x="16" y="17"/>
                  </a:cxn>
                  <a:cxn ang="0">
                    <a:pos x="0" y="12"/>
                  </a:cxn>
                  <a:cxn ang="0">
                    <a:pos x="0" y="12"/>
                  </a:cxn>
                  <a:cxn ang="0">
                    <a:pos x="0" y="12"/>
                  </a:cxn>
                  <a:cxn ang="0">
                    <a:pos x="0" y="8"/>
                  </a:cxn>
                  <a:cxn ang="0">
                    <a:pos x="16" y="4"/>
                  </a:cxn>
                  <a:cxn ang="0">
                    <a:pos x="40" y="0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65" y="4"/>
                  </a:cxn>
                  <a:cxn ang="0">
                    <a:pos x="61" y="8"/>
                  </a:cxn>
                  <a:cxn ang="0">
                    <a:pos x="53" y="8"/>
                  </a:cxn>
                  <a:cxn ang="0">
                    <a:pos x="53" y="8"/>
                  </a:cxn>
                </a:cxnLst>
                <a:rect l="0" t="0" r="r" b="b"/>
                <a:pathLst>
                  <a:path w="65" h="17">
                    <a:moveTo>
                      <a:pt x="53" y="8"/>
                    </a:moveTo>
                    <a:lnTo>
                      <a:pt x="53" y="8"/>
                    </a:lnTo>
                    <a:lnTo>
                      <a:pt x="32" y="12"/>
                    </a:lnTo>
                    <a:lnTo>
                      <a:pt x="16" y="17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0" y="8"/>
                    </a:lnTo>
                    <a:lnTo>
                      <a:pt x="16" y="4"/>
                    </a:lnTo>
                    <a:lnTo>
                      <a:pt x="40" y="0"/>
                    </a:lnTo>
                    <a:lnTo>
                      <a:pt x="57" y="0"/>
                    </a:lnTo>
                    <a:lnTo>
                      <a:pt x="57" y="0"/>
                    </a:lnTo>
                    <a:lnTo>
                      <a:pt x="65" y="4"/>
                    </a:lnTo>
                    <a:lnTo>
                      <a:pt x="61" y="8"/>
                    </a:lnTo>
                    <a:lnTo>
                      <a:pt x="53" y="8"/>
                    </a:lnTo>
                    <a:lnTo>
                      <a:pt x="53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70" name="Freeform 446"/>
              <p:cNvSpPr>
                <a:spLocks/>
              </p:cNvSpPr>
              <p:nvPr/>
            </p:nvSpPr>
            <p:spPr bwMode="auto">
              <a:xfrm>
                <a:off x="3411" y="576"/>
                <a:ext cx="36" cy="53"/>
              </a:xfrm>
              <a:custGeom>
                <a:avLst/>
                <a:gdLst/>
                <a:ahLst/>
                <a:cxnLst>
                  <a:cxn ang="0">
                    <a:pos x="4" y="41"/>
                  </a:cxn>
                  <a:cxn ang="0">
                    <a:pos x="4" y="41"/>
                  </a:cxn>
                  <a:cxn ang="0">
                    <a:pos x="12" y="24"/>
                  </a:cxn>
                  <a:cxn ang="0">
                    <a:pos x="20" y="12"/>
                  </a:cxn>
                  <a:cxn ang="0">
                    <a:pos x="32" y="0"/>
                  </a:cxn>
                  <a:cxn ang="0">
                    <a:pos x="32" y="0"/>
                  </a:cxn>
                  <a:cxn ang="0">
                    <a:pos x="32" y="0"/>
                  </a:cxn>
                  <a:cxn ang="0">
                    <a:pos x="36" y="4"/>
                  </a:cxn>
                  <a:cxn ang="0">
                    <a:pos x="28" y="20"/>
                  </a:cxn>
                  <a:cxn ang="0">
                    <a:pos x="20" y="37"/>
                  </a:cxn>
                  <a:cxn ang="0">
                    <a:pos x="8" y="49"/>
                  </a:cxn>
                  <a:cxn ang="0">
                    <a:pos x="8" y="49"/>
                  </a:cxn>
                  <a:cxn ang="0">
                    <a:pos x="0" y="53"/>
                  </a:cxn>
                  <a:cxn ang="0">
                    <a:pos x="0" y="49"/>
                  </a:cxn>
                  <a:cxn ang="0">
                    <a:pos x="4" y="41"/>
                  </a:cxn>
                  <a:cxn ang="0">
                    <a:pos x="4" y="41"/>
                  </a:cxn>
                </a:cxnLst>
                <a:rect l="0" t="0" r="r" b="b"/>
                <a:pathLst>
                  <a:path w="36" h="53">
                    <a:moveTo>
                      <a:pt x="4" y="41"/>
                    </a:moveTo>
                    <a:lnTo>
                      <a:pt x="4" y="41"/>
                    </a:lnTo>
                    <a:lnTo>
                      <a:pt x="12" y="24"/>
                    </a:lnTo>
                    <a:lnTo>
                      <a:pt x="20" y="12"/>
                    </a:lnTo>
                    <a:lnTo>
                      <a:pt x="32" y="0"/>
                    </a:lnTo>
                    <a:lnTo>
                      <a:pt x="32" y="0"/>
                    </a:lnTo>
                    <a:lnTo>
                      <a:pt x="32" y="0"/>
                    </a:lnTo>
                    <a:lnTo>
                      <a:pt x="36" y="4"/>
                    </a:lnTo>
                    <a:lnTo>
                      <a:pt x="28" y="20"/>
                    </a:lnTo>
                    <a:lnTo>
                      <a:pt x="20" y="37"/>
                    </a:lnTo>
                    <a:lnTo>
                      <a:pt x="8" y="49"/>
                    </a:lnTo>
                    <a:lnTo>
                      <a:pt x="8" y="49"/>
                    </a:lnTo>
                    <a:lnTo>
                      <a:pt x="0" y="53"/>
                    </a:lnTo>
                    <a:lnTo>
                      <a:pt x="0" y="49"/>
                    </a:lnTo>
                    <a:lnTo>
                      <a:pt x="4" y="41"/>
                    </a:lnTo>
                    <a:lnTo>
                      <a:pt x="4" y="41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71" name="Freeform 447"/>
              <p:cNvSpPr>
                <a:spLocks/>
              </p:cNvSpPr>
              <p:nvPr/>
            </p:nvSpPr>
            <p:spPr bwMode="auto">
              <a:xfrm>
                <a:off x="3112" y="155"/>
                <a:ext cx="49" cy="37"/>
              </a:xfrm>
              <a:custGeom>
                <a:avLst/>
                <a:gdLst/>
                <a:ahLst/>
                <a:cxnLst>
                  <a:cxn ang="0">
                    <a:pos x="41" y="12"/>
                  </a:cxn>
                  <a:cxn ang="0">
                    <a:pos x="41" y="12"/>
                  </a:cxn>
                  <a:cxn ang="0">
                    <a:pos x="29" y="21"/>
                  </a:cxn>
                  <a:cxn ang="0">
                    <a:pos x="17" y="29"/>
                  </a:cxn>
                  <a:cxn ang="0">
                    <a:pos x="5" y="37"/>
                  </a:cxn>
                  <a:cxn ang="0">
                    <a:pos x="5" y="37"/>
                  </a:cxn>
                  <a:cxn ang="0">
                    <a:pos x="0" y="37"/>
                  </a:cxn>
                  <a:cxn ang="0">
                    <a:pos x="0" y="33"/>
                  </a:cxn>
                  <a:cxn ang="0">
                    <a:pos x="13" y="21"/>
                  </a:cxn>
                  <a:cxn ang="0">
                    <a:pos x="29" y="8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49" y="0"/>
                  </a:cxn>
                  <a:cxn ang="0">
                    <a:pos x="49" y="4"/>
                  </a:cxn>
                  <a:cxn ang="0">
                    <a:pos x="41" y="12"/>
                  </a:cxn>
                  <a:cxn ang="0">
                    <a:pos x="41" y="12"/>
                  </a:cxn>
                </a:cxnLst>
                <a:rect l="0" t="0" r="r" b="b"/>
                <a:pathLst>
                  <a:path w="49" h="37">
                    <a:moveTo>
                      <a:pt x="41" y="12"/>
                    </a:moveTo>
                    <a:lnTo>
                      <a:pt x="41" y="12"/>
                    </a:lnTo>
                    <a:lnTo>
                      <a:pt x="29" y="21"/>
                    </a:lnTo>
                    <a:lnTo>
                      <a:pt x="17" y="29"/>
                    </a:lnTo>
                    <a:lnTo>
                      <a:pt x="5" y="37"/>
                    </a:lnTo>
                    <a:lnTo>
                      <a:pt x="5" y="37"/>
                    </a:lnTo>
                    <a:lnTo>
                      <a:pt x="0" y="37"/>
                    </a:lnTo>
                    <a:lnTo>
                      <a:pt x="0" y="33"/>
                    </a:lnTo>
                    <a:lnTo>
                      <a:pt x="13" y="21"/>
                    </a:lnTo>
                    <a:lnTo>
                      <a:pt x="29" y="8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49" y="0"/>
                    </a:lnTo>
                    <a:lnTo>
                      <a:pt x="49" y="4"/>
                    </a:lnTo>
                    <a:lnTo>
                      <a:pt x="41" y="12"/>
                    </a:lnTo>
                    <a:lnTo>
                      <a:pt x="41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72" name="Freeform 448"/>
              <p:cNvSpPr>
                <a:spLocks/>
              </p:cNvSpPr>
              <p:nvPr/>
            </p:nvSpPr>
            <p:spPr bwMode="auto">
              <a:xfrm>
                <a:off x="3047" y="731"/>
                <a:ext cx="21" cy="61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4" y="29"/>
                  </a:cxn>
                  <a:cxn ang="0">
                    <a:pos x="0" y="41"/>
                  </a:cxn>
                  <a:cxn ang="0">
                    <a:pos x="0" y="57"/>
                  </a:cxn>
                  <a:cxn ang="0">
                    <a:pos x="0" y="57"/>
                  </a:cxn>
                  <a:cxn ang="0">
                    <a:pos x="4" y="61"/>
                  </a:cxn>
                  <a:cxn ang="0">
                    <a:pos x="4" y="57"/>
                  </a:cxn>
                  <a:cxn ang="0">
                    <a:pos x="12" y="45"/>
                  </a:cxn>
                  <a:cxn ang="0">
                    <a:pos x="21" y="25"/>
                  </a:cxn>
                  <a:cxn ang="0">
                    <a:pos x="21" y="4"/>
                  </a:cxn>
                  <a:cxn ang="0">
                    <a:pos x="21" y="4"/>
                  </a:cxn>
                  <a:cxn ang="0">
                    <a:pos x="21" y="0"/>
                  </a:cxn>
                  <a:cxn ang="0">
                    <a:pos x="16" y="0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21" h="61">
                    <a:moveTo>
                      <a:pt x="12" y="12"/>
                    </a:moveTo>
                    <a:lnTo>
                      <a:pt x="12" y="12"/>
                    </a:lnTo>
                    <a:lnTo>
                      <a:pt x="4" y="29"/>
                    </a:lnTo>
                    <a:lnTo>
                      <a:pt x="0" y="41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4" y="61"/>
                    </a:lnTo>
                    <a:lnTo>
                      <a:pt x="4" y="57"/>
                    </a:lnTo>
                    <a:lnTo>
                      <a:pt x="12" y="45"/>
                    </a:lnTo>
                    <a:lnTo>
                      <a:pt x="21" y="25"/>
                    </a:lnTo>
                    <a:lnTo>
                      <a:pt x="21" y="4"/>
                    </a:lnTo>
                    <a:lnTo>
                      <a:pt x="21" y="4"/>
                    </a:lnTo>
                    <a:lnTo>
                      <a:pt x="21" y="0"/>
                    </a:lnTo>
                    <a:lnTo>
                      <a:pt x="16" y="0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73" name="Freeform 449"/>
              <p:cNvSpPr>
                <a:spLocks/>
              </p:cNvSpPr>
              <p:nvPr/>
            </p:nvSpPr>
            <p:spPr bwMode="auto">
              <a:xfrm>
                <a:off x="3100" y="662"/>
                <a:ext cx="21" cy="57"/>
              </a:xfrm>
              <a:custGeom>
                <a:avLst/>
                <a:gdLst/>
                <a:ahLst/>
                <a:cxnLst>
                  <a:cxn ang="0">
                    <a:pos x="12" y="8"/>
                  </a:cxn>
                  <a:cxn ang="0">
                    <a:pos x="12" y="8"/>
                  </a:cxn>
                  <a:cxn ang="0">
                    <a:pos x="4" y="28"/>
                  </a:cxn>
                  <a:cxn ang="0">
                    <a:pos x="0" y="41"/>
                  </a:cxn>
                  <a:cxn ang="0">
                    <a:pos x="0" y="57"/>
                  </a:cxn>
                  <a:cxn ang="0">
                    <a:pos x="0" y="57"/>
                  </a:cxn>
                  <a:cxn ang="0">
                    <a:pos x="0" y="57"/>
                  </a:cxn>
                  <a:cxn ang="0">
                    <a:pos x="4" y="57"/>
                  </a:cxn>
                  <a:cxn ang="0">
                    <a:pos x="12" y="41"/>
                  </a:cxn>
                  <a:cxn ang="0">
                    <a:pos x="21" y="20"/>
                  </a:cxn>
                  <a:cxn ang="0">
                    <a:pos x="21" y="4"/>
                  </a:cxn>
                  <a:cxn ang="0">
                    <a:pos x="21" y="4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2" y="8"/>
                  </a:cxn>
                  <a:cxn ang="0">
                    <a:pos x="12" y="8"/>
                  </a:cxn>
                </a:cxnLst>
                <a:rect l="0" t="0" r="r" b="b"/>
                <a:pathLst>
                  <a:path w="21" h="57">
                    <a:moveTo>
                      <a:pt x="12" y="8"/>
                    </a:moveTo>
                    <a:lnTo>
                      <a:pt x="12" y="8"/>
                    </a:lnTo>
                    <a:lnTo>
                      <a:pt x="4" y="28"/>
                    </a:lnTo>
                    <a:lnTo>
                      <a:pt x="0" y="41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4" y="57"/>
                    </a:lnTo>
                    <a:lnTo>
                      <a:pt x="12" y="41"/>
                    </a:lnTo>
                    <a:lnTo>
                      <a:pt x="21" y="20"/>
                    </a:lnTo>
                    <a:lnTo>
                      <a:pt x="21" y="4"/>
                    </a:lnTo>
                    <a:lnTo>
                      <a:pt x="21" y="4"/>
                    </a:lnTo>
                    <a:lnTo>
                      <a:pt x="17" y="0"/>
                    </a:lnTo>
                    <a:lnTo>
                      <a:pt x="17" y="0"/>
                    </a:lnTo>
                    <a:lnTo>
                      <a:pt x="12" y="8"/>
                    </a:lnTo>
                    <a:lnTo>
                      <a:pt x="12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74" name="Freeform 450"/>
              <p:cNvSpPr>
                <a:spLocks/>
              </p:cNvSpPr>
              <p:nvPr/>
            </p:nvSpPr>
            <p:spPr bwMode="auto">
              <a:xfrm>
                <a:off x="3198" y="86"/>
                <a:ext cx="12" cy="65"/>
              </a:xfrm>
              <a:custGeom>
                <a:avLst/>
                <a:gdLst/>
                <a:ahLst/>
                <a:cxnLst>
                  <a:cxn ang="0">
                    <a:pos x="12" y="53"/>
                  </a:cxn>
                  <a:cxn ang="0">
                    <a:pos x="12" y="53"/>
                  </a:cxn>
                  <a:cxn ang="0">
                    <a:pos x="12" y="32"/>
                  </a:cxn>
                  <a:cxn ang="0">
                    <a:pos x="8" y="16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20"/>
                  </a:cxn>
                  <a:cxn ang="0">
                    <a:pos x="0" y="41"/>
                  </a:cxn>
                  <a:cxn ang="0">
                    <a:pos x="4" y="61"/>
                  </a:cxn>
                  <a:cxn ang="0">
                    <a:pos x="4" y="61"/>
                  </a:cxn>
                  <a:cxn ang="0">
                    <a:pos x="12" y="65"/>
                  </a:cxn>
                  <a:cxn ang="0">
                    <a:pos x="12" y="61"/>
                  </a:cxn>
                  <a:cxn ang="0">
                    <a:pos x="12" y="53"/>
                  </a:cxn>
                  <a:cxn ang="0">
                    <a:pos x="12" y="53"/>
                  </a:cxn>
                </a:cxnLst>
                <a:rect l="0" t="0" r="r" b="b"/>
                <a:pathLst>
                  <a:path w="12" h="65">
                    <a:moveTo>
                      <a:pt x="12" y="53"/>
                    </a:moveTo>
                    <a:lnTo>
                      <a:pt x="12" y="53"/>
                    </a:lnTo>
                    <a:lnTo>
                      <a:pt x="12" y="32"/>
                    </a:lnTo>
                    <a:lnTo>
                      <a:pt x="8" y="1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20"/>
                    </a:lnTo>
                    <a:lnTo>
                      <a:pt x="0" y="41"/>
                    </a:lnTo>
                    <a:lnTo>
                      <a:pt x="4" y="61"/>
                    </a:lnTo>
                    <a:lnTo>
                      <a:pt x="4" y="61"/>
                    </a:lnTo>
                    <a:lnTo>
                      <a:pt x="12" y="65"/>
                    </a:lnTo>
                    <a:lnTo>
                      <a:pt x="12" y="61"/>
                    </a:lnTo>
                    <a:lnTo>
                      <a:pt x="12" y="53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75" name="Freeform 451"/>
              <p:cNvSpPr>
                <a:spLocks/>
              </p:cNvSpPr>
              <p:nvPr/>
            </p:nvSpPr>
            <p:spPr bwMode="auto">
              <a:xfrm>
                <a:off x="3088" y="723"/>
                <a:ext cx="45" cy="45"/>
              </a:xfrm>
              <a:custGeom>
                <a:avLst/>
                <a:gdLst/>
                <a:ahLst/>
                <a:cxnLst>
                  <a:cxn ang="0">
                    <a:pos x="33" y="4"/>
                  </a:cxn>
                  <a:cxn ang="0">
                    <a:pos x="33" y="4"/>
                  </a:cxn>
                  <a:cxn ang="0">
                    <a:pos x="20" y="16"/>
                  </a:cxn>
                  <a:cxn ang="0">
                    <a:pos x="8" y="29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5"/>
                  </a:cxn>
                  <a:cxn ang="0">
                    <a:pos x="4" y="41"/>
                  </a:cxn>
                  <a:cxn ang="0">
                    <a:pos x="20" y="33"/>
                  </a:cxn>
                  <a:cxn ang="0">
                    <a:pos x="37" y="20"/>
                  </a:cxn>
                  <a:cxn ang="0">
                    <a:pos x="45" y="4"/>
                  </a:cxn>
                  <a:cxn ang="0">
                    <a:pos x="45" y="4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3" y="4"/>
                  </a:cxn>
                  <a:cxn ang="0">
                    <a:pos x="33" y="4"/>
                  </a:cxn>
                </a:cxnLst>
                <a:rect l="0" t="0" r="r" b="b"/>
                <a:pathLst>
                  <a:path w="45" h="45">
                    <a:moveTo>
                      <a:pt x="33" y="4"/>
                    </a:moveTo>
                    <a:lnTo>
                      <a:pt x="33" y="4"/>
                    </a:lnTo>
                    <a:lnTo>
                      <a:pt x="20" y="16"/>
                    </a:lnTo>
                    <a:lnTo>
                      <a:pt x="8" y="29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5"/>
                    </a:lnTo>
                    <a:lnTo>
                      <a:pt x="4" y="41"/>
                    </a:lnTo>
                    <a:lnTo>
                      <a:pt x="20" y="33"/>
                    </a:lnTo>
                    <a:lnTo>
                      <a:pt x="37" y="20"/>
                    </a:lnTo>
                    <a:lnTo>
                      <a:pt x="45" y="4"/>
                    </a:lnTo>
                    <a:lnTo>
                      <a:pt x="45" y="4"/>
                    </a:lnTo>
                    <a:lnTo>
                      <a:pt x="45" y="0"/>
                    </a:lnTo>
                    <a:lnTo>
                      <a:pt x="41" y="0"/>
                    </a:lnTo>
                    <a:lnTo>
                      <a:pt x="33" y="4"/>
                    </a:lnTo>
                    <a:lnTo>
                      <a:pt x="33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76" name="Freeform 452"/>
              <p:cNvSpPr>
                <a:spLocks/>
              </p:cNvSpPr>
              <p:nvPr/>
            </p:nvSpPr>
            <p:spPr bwMode="auto">
              <a:xfrm>
                <a:off x="3088" y="698"/>
                <a:ext cx="41" cy="45"/>
              </a:xfrm>
              <a:custGeom>
                <a:avLst/>
                <a:gdLst/>
                <a:ahLst/>
                <a:cxnLst>
                  <a:cxn ang="0">
                    <a:pos x="33" y="9"/>
                  </a:cxn>
                  <a:cxn ang="0">
                    <a:pos x="33" y="9"/>
                  </a:cxn>
                  <a:cxn ang="0">
                    <a:pos x="16" y="21"/>
                  </a:cxn>
                  <a:cxn ang="0">
                    <a:pos x="8" y="29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5"/>
                  </a:cxn>
                  <a:cxn ang="0">
                    <a:pos x="4" y="45"/>
                  </a:cxn>
                  <a:cxn ang="0">
                    <a:pos x="16" y="37"/>
                  </a:cxn>
                  <a:cxn ang="0">
                    <a:pos x="33" y="21"/>
                  </a:cxn>
                  <a:cxn ang="0">
                    <a:pos x="41" y="9"/>
                  </a:cxn>
                  <a:cxn ang="0">
                    <a:pos x="41" y="9"/>
                  </a:cxn>
                  <a:cxn ang="0">
                    <a:pos x="41" y="0"/>
                  </a:cxn>
                  <a:cxn ang="0">
                    <a:pos x="37" y="0"/>
                  </a:cxn>
                  <a:cxn ang="0">
                    <a:pos x="33" y="9"/>
                  </a:cxn>
                  <a:cxn ang="0">
                    <a:pos x="33" y="9"/>
                  </a:cxn>
                </a:cxnLst>
                <a:rect l="0" t="0" r="r" b="b"/>
                <a:pathLst>
                  <a:path w="41" h="45">
                    <a:moveTo>
                      <a:pt x="33" y="9"/>
                    </a:moveTo>
                    <a:lnTo>
                      <a:pt x="33" y="9"/>
                    </a:lnTo>
                    <a:lnTo>
                      <a:pt x="16" y="21"/>
                    </a:lnTo>
                    <a:lnTo>
                      <a:pt x="8" y="29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5"/>
                    </a:lnTo>
                    <a:lnTo>
                      <a:pt x="4" y="45"/>
                    </a:lnTo>
                    <a:lnTo>
                      <a:pt x="16" y="37"/>
                    </a:lnTo>
                    <a:lnTo>
                      <a:pt x="33" y="21"/>
                    </a:lnTo>
                    <a:lnTo>
                      <a:pt x="41" y="9"/>
                    </a:lnTo>
                    <a:lnTo>
                      <a:pt x="41" y="9"/>
                    </a:lnTo>
                    <a:lnTo>
                      <a:pt x="41" y="0"/>
                    </a:lnTo>
                    <a:lnTo>
                      <a:pt x="37" y="0"/>
                    </a:lnTo>
                    <a:lnTo>
                      <a:pt x="33" y="9"/>
                    </a:lnTo>
                    <a:lnTo>
                      <a:pt x="33" y="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77" name="Freeform 453"/>
              <p:cNvSpPr>
                <a:spLocks/>
              </p:cNvSpPr>
              <p:nvPr/>
            </p:nvSpPr>
            <p:spPr bwMode="auto">
              <a:xfrm>
                <a:off x="3063" y="698"/>
                <a:ext cx="45" cy="54"/>
              </a:xfrm>
              <a:custGeom>
                <a:avLst/>
                <a:gdLst/>
                <a:ahLst/>
                <a:cxnLst>
                  <a:cxn ang="0">
                    <a:pos x="13" y="9"/>
                  </a:cxn>
                  <a:cxn ang="0">
                    <a:pos x="13" y="9"/>
                  </a:cxn>
                  <a:cxn ang="0">
                    <a:pos x="29" y="25"/>
                  </a:cxn>
                  <a:cxn ang="0">
                    <a:pos x="37" y="37"/>
                  </a:cxn>
                  <a:cxn ang="0">
                    <a:pos x="45" y="54"/>
                  </a:cxn>
                  <a:cxn ang="0">
                    <a:pos x="45" y="54"/>
                  </a:cxn>
                  <a:cxn ang="0">
                    <a:pos x="45" y="54"/>
                  </a:cxn>
                  <a:cxn ang="0">
                    <a:pos x="41" y="54"/>
                  </a:cxn>
                  <a:cxn ang="0">
                    <a:pos x="29" y="41"/>
                  </a:cxn>
                  <a:cxn ang="0">
                    <a:pos x="13" y="21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0"/>
                  </a:cxn>
                  <a:cxn ang="0">
                    <a:pos x="5" y="0"/>
                  </a:cxn>
                  <a:cxn ang="0">
                    <a:pos x="13" y="9"/>
                  </a:cxn>
                  <a:cxn ang="0">
                    <a:pos x="13" y="9"/>
                  </a:cxn>
                </a:cxnLst>
                <a:rect l="0" t="0" r="r" b="b"/>
                <a:pathLst>
                  <a:path w="45" h="54">
                    <a:moveTo>
                      <a:pt x="13" y="9"/>
                    </a:moveTo>
                    <a:lnTo>
                      <a:pt x="13" y="9"/>
                    </a:lnTo>
                    <a:lnTo>
                      <a:pt x="29" y="25"/>
                    </a:lnTo>
                    <a:lnTo>
                      <a:pt x="37" y="37"/>
                    </a:lnTo>
                    <a:lnTo>
                      <a:pt x="45" y="54"/>
                    </a:lnTo>
                    <a:lnTo>
                      <a:pt x="45" y="54"/>
                    </a:lnTo>
                    <a:lnTo>
                      <a:pt x="45" y="54"/>
                    </a:lnTo>
                    <a:lnTo>
                      <a:pt x="41" y="54"/>
                    </a:lnTo>
                    <a:lnTo>
                      <a:pt x="29" y="41"/>
                    </a:lnTo>
                    <a:lnTo>
                      <a:pt x="13" y="21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3" y="9"/>
                    </a:lnTo>
                    <a:lnTo>
                      <a:pt x="13" y="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78" name="Freeform 454"/>
              <p:cNvSpPr>
                <a:spLocks/>
              </p:cNvSpPr>
              <p:nvPr/>
            </p:nvSpPr>
            <p:spPr bwMode="auto">
              <a:xfrm>
                <a:off x="3280" y="319"/>
                <a:ext cx="61" cy="36"/>
              </a:xfrm>
              <a:custGeom>
                <a:avLst/>
                <a:gdLst/>
                <a:ahLst/>
                <a:cxnLst>
                  <a:cxn ang="0">
                    <a:pos x="16" y="4"/>
                  </a:cxn>
                  <a:cxn ang="0">
                    <a:pos x="16" y="4"/>
                  </a:cxn>
                  <a:cxn ang="0">
                    <a:pos x="33" y="12"/>
                  </a:cxn>
                  <a:cxn ang="0">
                    <a:pos x="49" y="20"/>
                  </a:cxn>
                  <a:cxn ang="0">
                    <a:pos x="61" y="32"/>
                  </a:cxn>
                  <a:cxn ang="0">
                    <a:pos x="61" y="32"/>
                  </a:cxn>
                  <a:cxn ang="0">
                    <a:pos x="61" y="32"/>
                  </a:cxn>
                  <a:cxn ang="0">
                    <a:pos x="57" y="36"/>
                  </a:cxn>
                  <a:cxn ang="0">
                    <a:pos x="41" y="28"/>
                  </a:cxn>
                  <a:cxn ang="0">
                    <a:pos x="20" y="16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6" y="4"/>
                  </a:cxn>
                  <a:cxn ang="0">
                    <a:pos x="16" y="4"/>
                  </a:cxn>
                </a:cxnLst>
                <a:rect l="0" t="0" r="r" b="b"/>
                <a:pathLst>
                  <a:path w="61" h="36">
                    <a:moveTo>
                      <a:pt x="16" y="4"/>
                    </a:moveTo>
                    <a:lnTo>
                      <a:pt x="16" y="4"/>
                    </a:lnTo>
                    <a:lnTo>
                      <a:pt x="33" y="12"/>
                    </a:lnTo>
                    <a:lnTo>
                      <a:pt x="49" y="20"/>
                    </a:lnTo>
                    <a:lnTo>
                      <a:pt x="61" y="32"/>
                    </a:lnTo>
                    <a:lnTo>
                      <a:pt x="61" y="32"/>
                    </a:lnTo>
                    <a:lnTo>
                      <a:pt x="61" y="32"/>
                    </a:lnTo>
                    <a:lnTo>
                      <a:pt x="57" y="36"/>
                    </a:lnTo>
                    <a:lnTo>
                      <a:pt x="41" y="28"/>
                    </a:lnTo>
                    <a:lnTo>
                      <a:pt x="20" y="1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6" y="4"/>
                    </a:lnTo>
                    <a:lnTo>
                      <a:pt x="16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79" name="Freeform 455"/>
              <p:cNvSpPr>
                <a:spLocks/>
              </p:cNvSpPr>
              <p:nvPr/>
            </p:nvSpPr>
            <p:spPr bwMode="auto">
              <a:xfrm>
                <a:off x="3227" y="61"/>
                <a:ext cx="12" cy="66"/>
              </a:xfrm>
              <a:custGeom>
                <a:avLst/>
                <a:gdLst/>
                <a:ahLst/>
                <a:cxnLst>
                  <a:cxn ang="0">
                    <a:pos x="12" y="53"/>
                  </a:cxn>
                  <a:cxn ang="0">
                    <a:pos x="12" y="53"/>
                  </a:cxn>
                  <a:cxn ang="0">
                    <a:pos x="12" y="33"/>
                  </a:cxn>
                  <a:cxn ang="0">
                    <a:pos x="12" y="17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8" y="0"/>
                  </a:cxn>
                  <a:cxn ang="0">
                    <a:pos x="4" y="4"/>
                  </a:cxn>
                  <a:cxn ang="0">
                    <a:pos x="0" y="21"/>
                  </a:cxn>
                  <a:cxn ang="0">
                    <a:pos x="0" y="41"/>
                  </a:cxn>
                  <a:cxn ang="0">
                    <a:pos x="4" y="57"/>
                  </a:cxn>
                  <a:cxn ang="0">
                    <a:pos x="4" y="57"/>
                  </a:cxn>
                  <a:cxn ang="0">
                    <a:pos x="8" y="66"/>
                  </a:cxn>
                  <a:cxn ang="0">
                    <a:pos x="12" y="62"/>
                  </a:cxn>
                  <a:cxn ang="0">
                    <a:pos x="12" y="53"/>
                  </a:cxn>
                  <a:cxn ang="0">
                    <a:pos x="12" y="53"/>
                  </a:cxn>
                </a:cxnLst>
                <a:rect l="0" t="0" r="r" b="b"/>
                <a:pathLst>
                  <a:path w="12" h="66">
                    <a:moveTo>
                      <a:pt x="12" y="53"/>
                    </a:moveTo>
                    <a:lnTo>
                      <a:pt x="12" y="53"/>
                    </a:lnTo>
                    <a:lnTo>
                      <a:pt x="12" y="33"/>
                    </a:lnTo>
                    <a:lnTo>
                      <a:pt x="12" y="17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4"/>
                    </a:lnTo>
                    <a:lnTo>
                      <a:pt x="0" y="21"/>
                    </a:lnTo>
                    <a:lnTo>
                      <a:pt x="0" y="41"/>
                    </a:lnTo>
                    <a:lnTo>
                      <a:pt x="4" y="57"/>
                    </a:lnTo>
                    <a:lnTo>
                      <a:pt x="4" y="57"/>
                    </a:lnTo>
                    <a:lnTo>
                      <a:pt x="8" y="66"/>
                    </a:lnTo>
                    <a:lnTo>
                      <a:pt x="12" y="62"/>
                    </a:lnTo>
                    <a:lnTo>
                      <a:pt x="12" y="53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80" name="Freeform 456"/>
              <p:cNvSpPr>
                <a:spLocks/>
              </p:cNvSpPr>
              <p:nvPr/>
            </p:nvSpPr>
            <p:spPr bwMode="auto">
              <a:xfrm>
                <a:off x="3308" y="462"/>
                <a:ext cx="90" cy="20"/>
              </a:xfrm>
              <a:custGeom>
                <a:avLst/>
                <a:gdLst/>
                <a:ahLst/>
                <a:cxnLst>
                  <a:cxn ang="0">
                    <a:pos x="66" y="8"/>
                  </a:cxn>
                  <a:cxn ang="0">
                    <a:pos x="66" y="8"/>
                  </a:cxn>
                  <a:cxn ang="0">
                    <a:pos x="41" y="4"/>
                  </a:cxn>
                  <a:cxn ang="0">
                    <a:pos x="2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5" y="4"/>
                  </a:cxn>
                  <a:cxn ang="0">
                    <a:pos x="25" y="12"/>
                  </a:cxn>
                  <a:cxn ang="0">
                    <a:pos x="58" y="20"/>
                  </a:cxn>
                  <a:cxn ang="0">
                    <a:pos x="82" y="20"/>
                  </a:cxn>
                  <a:cxn ang="0">
                    <a:pos x="82" y="20"/>
                  </a:cxn>
                  <a:cxn ang="0">
                    <a:pos x="86" y="20"/>
                  </a:cxn>
                  <a:cxn ang="0">
                    <a:pos x="90" y="20"/>
                  </a:cxn>
                  <a:cxn ang="0">
                    <a:pos x="82" y="16"/>
                  </a:cxn>
                  <a:cxn ang="0">
                    <a:pos x="66" y="8"/>
                  </a:cxn>
                  <a:cxn ang="0">
                    <a:pos x="66" y="8"/>
                  </a:cxn>
                </a:cxnLst>
                <a:rect l="0" t="0" r="r" b="b"/>
                <a:pathLst>
                  <a:path w="90" h="20">
                    <a:moveTo>
                      <a:pt x="66" y="8"/>
                    </a:moveTo>
                    <a:lnTo>
                      <a:pt x="66" y="8"/>
                    </a:lnTo>
                    <a:lnTo>
                      <a:pt x="41" y="4"/>
                    </a:lnTo>
                    <a:lnTo>
                      <a:pt x="2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5" y="4"/>
                    </a:lnTo>
                    <a:lnTo>
                      <a:pt x="25" y="12"/>
                    </a:lnTo>
                    <a:lnTo>
                      <a:pt x="58" y="20"/>
                    </a:lnTo>
                    <a:lnTo>
                      <a:pt x="82" y="20"/>
                    </a:lnTo>
                    <a:lnTo>
                      <a:pt x="82" y="20"/>
                    </a:lnTo>
                    <a:lnTo>
                      <a:pt x="86" y="20"/>
                    </a:lnTo>
                    <a:lnTo>
                      <a:pt x="90" y="20"/>
                    </a:lnTo>
                    <a:lnTo>
                      <a:pt x="82" y="16"/>
                    </a:lnTo>
                    <a:lnTo>
                      <a:pt x="66" y="8"/>
                    </a:lnTo>
                    <a:lnTo>
                      <a:pt x="66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81" name="Freeform 457"/>
              <p:cNvSpPr>
                <a:spLocks/>
              </p:cNvSpPr>
              <p:nvPr/>
            </p:nvSpPr>
            <p:spPr bwMode="auto">
              <a:xfrm>
                <a:off x="3264" y="519"/>
                <a:ext cx="65" cy="49"/>
              </a:xfrm>
              <a:custGeom>
                <a:avLst/>
                <a:gdLst/>
                <a:ahLst/>
                <a:cxnLst>
                  <a:cxn ang="0">
                    <a:pos x="20" y="41"/>
                  </a:cxn>
                  <a:cxn ang="0">
                    <a:pos x="20" y="41"/>
                  </a:cxn>
                  <a:cxn ang="0">
                    <a:pos x="40" y="28"/>
                  </a:cxn>
                  <a:cxn ang="0">
                    <a:pos x="57" y="20"/>
                  </a:cxn>
                  <a:cxn ang="0">
                    <a:pos x="65" y="8"/>
                  </a:cxn>
                  <a:cxn ang="0">
                    <a:pos x="65" y="8"/>
                  </a:cxn>
                  <a:cxn ang="0">
                    <a:pos x="65" y="0"/>
                  </a:cxn>
                  <a:cxn ang="0">
                    <a:pos x="61" y="0"/>
                  </a:cxn>
                  <a:cxn ang="0">
                    <a:pos x="40" y="12"/>
                  </a:cxn>
                  <a:cxn ang="0">
                    <a:pos x="16" y="28"/>
                  </a:cxn>
                  <a:cxn ang="0">
                    <a:pos x="4" y="45"/>
                  </a:cxn>
                  <a:cxn ang="0">
                    <a:pos x="4" y="45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8" y="49"/>
                  </a:cxn>
                  <a:cxn ang="0">
                    <a:pos x="20" y="41"/>
                  </a:cxn>
                  <a:cxn ang="0">
                    <a:pos x="20" y="41"/>
                  </a:cxn>
                </a:cxnLst>
                <a:rect l="0" t="0" r="r" b="b"/>
                <a:pathLst>
                  <a:path w="65" h="49">
                    <a:moveTo>
                      <a:pt x="20" y="41"/>
                    </a:moveTo>
                    <a:lnTo>
                      <a:pt x="20" y="41"/>
                    </a:lnTo>
                    <a:lnTo>
                      <a:pt x="40" y="28"/>
                    </a:lnTo>
                    <a:lnTo>
                      <a:pt x="57" y="20"/>
                    </a:lnTo>
                    <a:lnTo>
                      <a:pt x="65" y="8"/>
                    </a:lnTo>
                    <a:lnTo>
                      <a:pt x="65" y="8"/>
                    </a:lnTo>
                    <a:lnTo>
                      <a:pt x="65" y="0"/>
                    </a:lnTo>
                    <a:lnTo>
                      <a:pt x="61" y="0"/>
                    </a:lnTo>
                    <a:lnTo>
                      <a:pt x="40" y="12"/>
                    </a:lnTo>
                    <a:lnTo>
                      <a:pt x="16" y="28"/>
                    </a:lnTo>
                    <a:lnTo>
                      <a:pt x="4" y="45"/>
                    </a:lnTo>
                    <a:lnTo>
                      <a:pt x="4" y="45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8" y="49"/>
                    </a:lnTo>
                    <a:lnTo>
                      <a:pt x="20" y="41"/>
                    </a:lnTo>
                    <a:lnTo>
                      <a:pt x="20" y="4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82" name="Freeform 458"/>
              <p:cNvSpPr>
                <a:spLocks/>
              </p:cNvSpPr>
              <p:nvPr/>
            </p:nvSpPr>
            <p:spPr bwMode="auto">
              <a:xfrm>
                <a:off x="3219" y="462"/>
                <a:ext cx="69" cy="20"/>
              </a:xfrm>
              <a:custGeom>
                <a:avLst/>
                <a:gdLst/>
                <a:ahLst/>
                <a:cxnLst>
                  <a:cxn ang="0">
                    <a:pos x="16" y="12"/>
                  </a:cxn>
                  <a:cxn ang="0">
                    <a:pos x="16" y="12"/>
                  </a:cxn>
                  <a:cxn ang="0">
                    <a:pos x="36" y="16"/>
                  </a:cxn>
                  <a:cxn ang="0">
                    <a:pos x="53" y="20"/>
                  </a:cxn>
                  <a:cxn ang="0">
                    <a:pos x="65" y="20"/>
                  </a:cxn>
                  <a:cxn ang="0">
                    <a:pos x="65" y="20"/>
                  </a:cxn>
                  <a:cxn ang="0">
                    <a:pos x="69" y="20"/>
                  </a:cxn>
                  <a:cxn ang="0">
                    <a:pos x="65" y="16"/>
                  </a:cxn>
                  <a:cxn ang="0">
                    <a:pos x="49" y="8"/>
                  </a:cxn>
                  <a:cxn ang="0">
                    <a:pos x="24" y="4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16" y="12"/>
                  </a:cxn>
                  <a:cxn ang="0">
                    <a:pos x="16" y="12"/>
                  </a:cxn>
                </a:cxnLst>
                <a:rect l="0" t="0" r="r" b="b"/>
                <a:pathLst>
                  <a:path w="69" h="20">
                    <a:moveTo>
                      <a:pt x="16" y="12"/>
                    </a:moveTo>
                    <a:lnTo>
                      <a:pt x="16" y="12"/>
                    </a:lnTo>
                    <a:lnTo>
                      <a:pt x="36" y="16"/>
                    </a:lnTo>
                    <a:lnTo>
                      <a:pt x="53" y="20"/>
                    </a:lnTo>
                    <a:lnTo>
                      <a:pt x="65" y="20"/>
                    </a:lnTo>
                    <a:lnTo>
                      <a:pt x="65" y="20"/>
                    </a:lnTo>
                    <a:lnTo>
                      <a:pt x="69" y="20"/>
                    </a:lnTo>
                    <a:lnTo>
                      <a:pt x="65" y="16"/>
                    </a:lnTo>
                    <a:lnTo>
                      <a:pt x="49" y="8"/>
                    </a:lnTo>
                    <a:lnTo>
                      <a:pt x="24" y="4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16" y="12"/>
                    </a:lnTo>
                    <a:lnTo>
                      <a:pt x="16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83" name="Freeform 459"/>
              <p:cNvSpPr>
                <a:spLocks/>
              </p:cNvSpPr>
              <p:nvPr/>
            </p:nvSpPr>
            <p:spPr bwMode="auto">
              <a:xfrm>
                <a:off x="3141" y="772"/>
                <a:ext cx="61" cy="20"/>
              </a:xfrm>
              <a:custGeom>
                <a:avLst/>
                <a:gdLst/>
                <a:ahLst/>
                <a:cxnLst>
                  <a:cxn ang="0">
                    <a:pos x="16" y="20"/>
                  </a:cxn>
                  <a:cxn ang="0">
                    <a:pos x="16" y="20"/>
                  </a:cxn>
                  <a:cxn ang="0">
                    <a:pos x="33" y="16"/>
                  </a:cxn>
                  <a:cxn ang="0">
                    <a:pos x="49" y="12"/>
                  </a:cxn>
                  <a:cxn ang="0">
                    <a:pos x="61" y="4"/>
                  </a:cxn>
                  <a:cxn ang="0">
                    <a:pos x="61" y="4"/>
                  </a:cxn>
                  <a:cxn ang="0">
                    <a:pos x="61" y="0"/>
                  </a:cxn>
                  <a:cxn ang="0">
                    <a:pos x="57" y="0"/>
                  </a:cxn>
                  <a:cxn ang="0">
                    <a:pos x="41" y="0"/>
                  </a:cxn>
                  <a:cxn ang="0">
                    <a:pos x="20" y="8"/>
                  </a:cxn>
                  <a:cxn ang="0">
                    <a:pos x="4" y="16"/>
                  </a:cxn>
                  <a:cxn ang="0">
                    <a:pos x="4" y="16"/>
                  </a:cxn>
                  <a:cxn ang="0">
                    <a:pos x="0" y="20"/>
                  </a:cxn>
                  <a:cxn ang="0">
                    <a:pos x="4" y="20"/>
                  </a:cxn>
                  <a:cxn ang="0">
                    <a:pos x="16" y="20"/>
                  </a:cxn>
                  <a:cxn ang="0">
                    <a:pos x="16" y="20"/>
                  </a:cxn>
                </a:cxnLst>
                <a:rect l="0" t="0" r="r" b="b"/>
                <a:pathLst>
                  <a:path w="61" h="20">
                    <a:moveTo>
                      <a:pt x="16" y="20"/>
                    </a:moveTo>
                    <a:lnTo>
                      <a:pt x="16" y="20"/>
                    </a:lnTo>
                    <a:lnTo>
                      <a:pt x="33" y="16"/>
                    </a:lnTo>
                    <a:lnTo>
                      <a:pt x="49" y="12"/>
                    </a:lnTo>
                    <a:lnTo>
                      <a:pt x="61" y="4"/>
                    </a:lnTo>
                    <a:lnTo>
                      <a:pt x="61" y="4"/>
                    </a:lnTo>
                    <a:lnTo>
                      <a:pt x="61" y="0"/>
                    </a:lnTo>
                    <a:lnTo>
                      <a:pt x="57" y="0"/>
                    </a:lnTo>
                    <a:lnTo>
                      <a:pt x="41" y="0"/>
                    </a:lnTo>
                    <a:lnTo>
                      <a:pt x="20" y="8"/>
                    </a:lnTo>
                    <a:lnTo>
                      <a:pt x="4" y="16"/>
                    </a:lnTo>
                    <a:lnTo>
                      <a:pt x="4" y="16"/>
                    </a:lnTo>
                    <a:lnTo>
                      <a:pt x="0" y="20"/>
                    </a:lnTo>
                    <a:lnTo>
                      <a:pt x="4" y="20"/>
                    </a:lnTo>
                    <a:lnTo>
                      <a:pt x="16" y="20"/>
                    </a:lnTo>
                    <a:lnTo>
                      <a:pt x="16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84" name="Freeform 460"/>
              <p:cNvSpPr>
                <a:spLocks/>
              </p:cNvSpPr>
              <p:nvPr/>
            </p:nvSpPr>
            <p:spPr bwMode="auto">
              <a:xfrm>
                <a:off x="3198" y="596"/>
                <a:ext cx="12" cy="66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0" y="17"/>
                  </a:cxn>
                  <a:cxn ang="0">
                    <a:pos x="0" y="33"/>
                  </a:cxn>
                  <a:cxn ang="0">
                    <a:pos x="0" y="49"/>
                  </a:cxn>
                  <a:cxn ang="0">
                    <a:pos x="4" y="66"/>
                  </a:cxn>
                  <a:cxn ang="0">
                    <a:pos x="4" y="66"/>
                  </a:cxn>
                  <a:cxn ang="0">
                    <a:pos x="8" y="66"/>
                  </a:cxn>
                  <a:cxn ang="0">
                    <a:pos x="12" y="66"/>
                  </a:cxn>
                  <a:cxn ang="0">
                    <a:pos x="12" y="49"/>
                  </a:cxn>
                  <a:cxn ang="0">
                    <a:pos x="12" y="25"/>
                  </a:cxn>
                  <a:cxn ang="0">
                    <a:pos x="4" y="9"/>
                  </a:cxn>
                  <a:cxn ang="0">
                    <a:pos x="4" y="9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2" h="66">
                    <a:moveTo>
                      <a:pt x="0" y="17"/>
                    </a:moveTo>
                    <a:lnTo>
                      <a:pt x="0" y="17"/>
                    </a:lnTo>
                    <a:lnTo>
                      <a:pt x="0" y="33"/>
                    </a:lnTo>
                    <a:lnTo>
                      <a:pt x="0" y="49"/>
                    </a:lnTo>
                    <a:lnTo>
                      <a:pt x="4" y="66"/>
                    </a:lnTo>
                    <a:lnTo>
                      <a:pt x="4" y="66"/>
                    </a:lnTo>
                    <a:lnTo>
                      <a:pt x="8" y="66"/>
                    </a:lnTo>
                    <a:lnTo>
                      <a:pt x="12" y="66"/>
                    </a:lnTo>
                    <a:lnTo>
                      <a:pt x="12" y="49"/>
                    </a:lnTo>
                    <a:lnTo>
                      <a:pt x="12" y="25"/>
                    </a:lnTo>
                    <a:lnTo>
                      <a:pt x="4" y="9"/>
                    </a:lnTo>
                    <a:lnTo>
                      <a:pt x="4" y="9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17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85" name="Freeform 461"/>
              <p:cNvSpPr>
                <a:spLocks/>
              </p:cNvSpPr>
              <p:nvPr/>
            </p:nvSpPr>
            <p:spPr bwMode="auto">
              <a:xfrm>
                <a:off x="3357" y="429"/>
                <a:ext cx="21" cy="61"/>
              </a:xfrm>
              <a:custGeom>
                <a:avLst/>
                <a:gdLst/>
                <a:ahLst/>
                <a:cxnLst>
                  <a:cxn ang="0">
                    <a:pos x="13" y="12"/>
                  </a:cxn>
                  <a:cxn ang="0">
                    <a:pos x="13" y="12"/>
                  </a:cxn>
                  <a:cxn ang="0">
                    <a:pos x="5" y="28"/>
                  </a:cxn>
                  <a:cxn ang="0">
                    <a:pos x="5" y="45"/>
                  </a:cxn>
                  <a:cxn ang="0">
                    <a:pos x="0" y="57"/>
                  </a:cxn>
                  <a:cxn ang="0">
                    <a:pos x="0" y="57"/>
                  </a:cxn>
                  <a:cxn ang="0">
                    <a:pos x="5" y="61"/>
                  </a:cxn>
                  <a:cxn ang="0">
                    <a:pos x="5" y="57"/>
                  </a:cxn>
                  <a:cxn ang="0">
                    <a:pos x="13" y="45"/>
                  </a:cxn>
                  <a:cxn ang="0">
                    <a:pos x="21" y="24"/>
                  </a:cxn>
                  <a:cxn ang="0">
                    <a:pos x="21" y="8"/>
                  </a:cxn>
                  <a:cxn ang="0">
                    <a:pos x="21" y="8"/>
                  </a:cxn>
                  <a:cxn ang="0">
                    <a:pos x="21" y="0"/>
                  </a:cxn>
                  <a:cxn ang="0">
                    <a:pos x="17" y="4"/>
                  </a:cxn>
                  <a:cxn ang="0">
                    <a:pos x="13" y="12"/>
                  </a:cxn>
                  <a:cxn ang="0">
                    <a:pos x="13" y="12"/>
                  </a:cxn>
                </a:cxnLst>
                <a:rect l="0" t="0" r="r" b="b"/>
                <a:pathLst>
                  <a:path w="21" h="61">
                    <a:moveTo>
                      <a:pt x="13" y="12"/>
                    </a:moveTo>
                    <a:lnTo>
                      <a:pt x="13" y="12"/>
                    </a:lnTo>
                    <a:lnTo>
                      <a:pt x="5" y="28"/>
                    </a:lnTo>
                    <a:lnTo>
                      <a:pt x="5" y="45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5" y="61"/>
                    </a:lnTo>
                    <a:lnTo>
                      <a:pt x="5" y="57"/>
                    </a:lnTo>
                    <a:lnTo>
                      <a:pt x="13" y="45"/>
                    </a:lnTo>
                    <a:lnTo>
                      <a:pt x="21" y="24"/>
                    </a:lnTo>
                    <a:lnTo>
                      <a:pt x="21" y="8"/>
                    </a:lnTo>
                    <a:lnTo>
                      <a:pt x="21" y="8"/>
                    </a:lnTo>
                    <a:lnTo>
                      <a:pt x="21" y="0"/>
                    </a:lnTo>
                    <a:lnTo>
                      <a:pt x="17" y="4"/>
                    </a:lnTo>
                    <a:lnTo>
                      <a:pt x="13" y="12"/>
                    </a:lnTo>
                    <a:lnTo>
                      <a:pt x="13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86" name="Freeform 462"/>
              <p:cNvSpPr>
                <a:spLocks/>
              </p:cNvSpPr>
              <p:nvPr/>
            </p:nvSpPr>
            <p:spPr bwMode="auto">
              <a:xfrm>
                <a:off x="3341" y="486"/>
                <a:ext cx="12" cy="65"/>
              </a:xfrm>
              <a:custGeom>
                <a:avLst/>
                <a:gdLst/>
                <a:ahLst/>
                <a:cxnLst>
                  <a:cxn ang="0">
                    <a:pos x="12" y="53"/>
                  </a:cxn>
                  <a:cxn ang="0">
                    <a:pos x="12" y="53"/>
                  </a:cxn>
                  <a:cxn ang="0">
                    <a:pos x="12" y="33"/>
                  </a:cxn>
                  <a:cxn ang="0">
                    <a:pos x="8" y="16"/>
                  </a:cxn>
                  <a:cxn ang="0">
                    <a:pos x="4" y="4"/>
                  </a:cxn>
                  <a:cxn ang="0">
                    <a:pos x="4" y="4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20"/>
                  </a:cxn>
                  <a:cxn ang="0">
                    <a:pos x="0" y="45"/>
                  </a:cxn>
                  <a:cxn ang="0">
                    <a:pos x="4" y="61"/>
                  </a:cxn>
                  <a:cxn ang="0">
                    <a:pos x="4" y="61"/>
                  </a:cxn>
                  <a:cxn ang="0">
                    <a:pos x="12" y="65"/>
                  </a:cxn>
                  <a:cxn ang="0">
                    <a:pos x="12" y="65"/>
                  </a:cxn>
                  <a:cxn ang="0">
                    <a:pos x="12" y="53"/>
                  </a:cxn>
                  <a:cxn ang="0">
                    <a:pos x="12" y="53"/>
                  </a:cxn>
                </a:cxnLst>
                <a:rect l="0" t="0" r="r" b="b"/>
                <a:pathLst>
                  <a:path w="12" h="65">
                    <a:moveTo>
                      <a:pt x="12" y="53"/>
                    </a:moveTo>
                    <a:lnTo>
                      <a:pt x="12" y="53"/>
                    </a:lnTo>
                    <a:lnTo>
                      <a:pt x="12" y="33"/>
                    </a:lnTo>
                    <a:lnTo>
                      <a:pt x="8" y="1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20"/>
                    </a:lnTo>
                    <a:lnTo>
                      <a:pt x="0" y="45"/>
                    </a:lnTo>
                    <a:lnTo>
                      <a:pt x="4" y="61"/>
                    </a:lnTo>
                    <a:lnTo>
                      <a:pt x="4" y="61"/>
                    </a:lnTo>
                    <a:lnTo>
                      <a:pt x="12" y="65"/>
                    </a:lnTo>
                    <a:lnTo>
                      <a:pt x="12" y="65"/>
                    </a:lnTo>
                    <a:lnTo>
                      <a:pt x="12" y="53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87" name="Freeform 463"/>
              <p:cNvSpPr>
                <a:spLocks/>
              </p:cNvSpPr>
              <p:nvPr/>
            </p:nvSpPr>
            <p:spPr bwMode="auto">
              <a:xfrm>
                <a:off x="3190" y="649"/>
                <a:ext cx="20" cy="62"/>
              </a:xfrm>
              <a:custGeom>
                <a:avLst/>
                <a:gdLst/>
                <a:ahLst/>
                <a:cxnLst>
                  <a:cxn ang="0">
                    <a:pos x="8" y="13"/>
                  </a:cxn>
                  <a:cxn ang="0">
                    <a:pos x="8" y="13"/>
                  </a:cxn>
                  <a:cxn ang="0">
                    <a:pos x="4" y="29"/>
                  </a:cxn>
                  <a:cxn ang="0">
                    <a:pos x="0" y="45"/>
                  </a:cxn>
                  <a:cxn ang="0">
                    <a:pos x="0" y="58"/>
                  </a:cxn>
                  <a:cxn ang="0">
                    <a:pos x="0" y="58"/>
                  </a:cxn>
                  <a:cxn ang="0">
                    <a:pos x="0" y="62"/>
                  </a:cxn>
                  <a:cxn ang="0">
                    <a:pos x="4" y="62"/>
                  </a:cxn>
                  <a:cxn ang="0">
                    <a:pos x="12" y="45"/>
                  </a:cxn>
                  <a:cxn ang="0">
                    <a:pos x="20" y="25"/>
                  </a:cxn>
                  <a:cxn ang="0">
                    <a:pos x="20" y="9"/>
                  </a:cxn>
                  <a:cxn ang="0">
                    <a:pos x="20" y="9"/>
                  </a:cxn>
                  <a:cxn ang="0">
                    <a:pos x="16" y="0"/>
                  </a:cxn>
                  <a:cxn ang="0">
                    <a:pos x="12" y="5"/>
                  </a:cxn>
                  <a:cxn ang="0">
                    <a:pos x="8" y="13"/>
                  </a:cxn>
                  <a:cxn ang="0">
                    <a:pos x="8" y="13"/>
                  </a:cxn>
                </a:cxnLst>
                <a:rect l="0" t="0" r="r" b="b"/>
                <a:pathLst>
                  <a:path w="20" h="62">
                    <a:moveTo>
                      <a:pt x="8" y="13"/>
                    </a:moveTo>
                    <a:lnTo>
                      <a:pt x="8" y="13"/>
                    </a:lnTo>
                    <a:lnTo>
                      <a:pt x="4" y="29"/>
                    </a:lnTo>
                    <a:lnTo>
                      <a:pt x="0" y="45"/>
                    </a:lnTo>
                    <a:lnTo>
                      <a:pt x="0" y="58"/>
                    </a:lnTo>
                    <a:lnTo>
                      <a:pt x="0" y="58"/>
                    </a:lnTo>
                    <a:lnTo>
                      <a:pt x="0" y="62"/>
                    </a:lnTo>
                    <a:lnTo>
                      <a:pt x="4" y="62"/>
                    </a:lnTo>
                    <a:lnTo>
                      <a:pt x="12" y="45"/>
                    </a:lnTo>
                    <a:lnTo>
                      <a:pt x="20" y="25"/>
                    </a:lnTo>
                    <a:lnTo>
                      <a:pt x="20" y="9"/>
                    </a:lnTo>
                    <a:lnTo>
                      <a:pt x="20" y="9"/>
                    </a:lnTo>
                    <a:lnTo>
                      <a:pt x="16" y="0"/>
                    </a:lnTo>
                    <a:lnTo>
                      <a:pt x="12" y="5"/>
                    </a:lnTo>
                    <a:lnTo>
                      <a:pt x="8" y="13"/>
                    </a:lnTo>
                    <a:lnTo>
                      <a:pt x="8" y="13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88" name="Freeform 464"/>
              <p:cNvSpPr>
                <a:spLocks/>
              </p:cNvSpPr>
              <p:nvPr/>
            </p:nvSpPr>
            <p:spPr bwMode="auto">
              <a:xfrm>
                <a:off x="3170" y="711"/>
                <a:ext cx="16" cy="65"/>
              </a:xfrm>
              <a:custGeom>
                <a:avLst/>
                <a:gdLst/>
                <a:ahLst/>
                <a:cxnLst>
                  <a:cxn ang="0">
                    <a:pos x="16" y="49"/>
                  </a:cxn>
                  <a:cxn ang="0">
                    <a:pos x="16" y="49"/>
                  </a:cxn>
                  <a:cxn ang="0">
                    <a:pos x="12" y="32"/>
                  </a:cxn>
                  <a:cxn ang="0">
                    <a:pos x="12" y="16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16"/>
                  </a:cxn>
                  <a:cxn ang="0">
                    <a:pos x="4" y="41"/>
                  </a:cxn>
                  <a:cxn ang="0">
                    <a:pos x="8" y="57"/>
                  </a:cxn>
                  <a:cxn ang="0">
                    <a:pos x="8" y="57"/>
                  </a:cxn>
                  <a:cxn ang="0">
                    <a:pos x="12" y="65"/>
                  </a:cxn>
                  <a:cxn ang="0">
                    <a:pos x="16" y="61"/>
                  </a:cxn>
                  <a:cxn ang="0">
                    <a:pos x="16" y="49"/>
                  </a:cxn>
                  <a:cxn ang="0">
                    <a:pos x="16" y="49"/>
                  </a:cxn>
                </a:cxnLst>
                <a:rect l="0" t="0" r="r" b="b"/>
                <a:pathLst>
                  <a:path w="16" h="65">
                    <a:moveTo>
                      <a:pt x="16" y="49"/>
                    </a:moveTo>
                    <a:lnTo>
                      <a:pt x="16" y="49"/>
                    </a:lnTo>
                    <a:lnTo>
                      <a:pt x="12" y="32"/>
                    </a:lnTo>
                    <a:lnTo>
                      <a:pt x="12" y="16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16"/>
                    </a:lnTo>
                    <a:lnTo>
                      <a:pt x="4" y="41"/>
                    </a:lnTo>
                    <a:lnTo>
                      <a:pt x="8" y="57"/>
                    </a:lnTo>
                    <a:lnTo>
                      <a:pt x="8" y="57"/>
                    </a:lnTo>
                    <a:lnTo>
                      <a:pt x="12" y="65"/>
                    </a:lnTo>
                    <a:lnTo>
                      <a:pt x="16" y="61"/>
                    </a:lnTo>
                    <a:lnTo>
                      <a:pt x="16" y="49"/>
                    </a:lnTo>
                    <a:lnTo>
                      <a:pt x="16" y="49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89" name="Freeform 465"/>
              <p:cNvSpPr>
                <a:spLocks/>
              </p:cNvSpPr>
              <p:nvPr/>
            </p:nvSpPr>
            <p:spPr bwMode="auto">
              <a:xfrm>
                <a:off x="3190" y="666"/>
                <a:ext cx="45" cy="45"/>
              </a:xfrm>
              <a:custGeom>
                <a:avLst/>
                <a:gdLst/>
                <a:ahLst/>
                <a:cxnLst>
                  <a:cxn ang="0">
                    <a:pos x="33" y="8"/>
                  </a:cxn>
                  <a:cxn ang="0">
                    <a:pos x="33" y="8"/>
                  </a:cxn>
                  <a:cxn ang="0">
                    <a:pos x="20" y="20"/>
                  </a:cxn>
                  <a:cxn ang="0">
                    <a:pos x="8" y="28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5"/>
                  </a:cxn>
                  <a:cxn ang="0">
                    <a:pos x="4" y="45"/>
                  </a:cxn>
                  <a:cxn ang="0">
                    <a:pos x="20" y="37"/>
                  </a:cxn>
                  <a:cxn ang="0">
                    <a:pos x="37" y="20"/>
                  </a:cxn>
                  <a:cxn ang="0">
                    <a:pos x="45" y="8"/>
                  </a:cxn>
                  <a:cxn ang="0">
                    <a:pos x="45" y="8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3" y="8"/>
                  </a:cxn>
                  <a:cxn ang="0">
                    <a:pos x="33" y="8"/>
                  </a:cxn>
                </a:cxnLst>
                <a:rect l="0" t="0" r="r" b="b"/>
                <a:pathLst>
                  <a:path w="45" h="45">
                    <a:moveTo>
                      <a:pt x="33" y="8"/>
                    </a:moveTo>
                    <a:lnTo>
                      <a:pt x="33" y="8"/>
                    </a:lnTo>
                    <a:lnTo>
                      <a:pt x="20" y="20"/>
                    </a:lnTo>
                    <a:lnTo>
                      <a:pt x="8" y="28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5"/>
                    </a:lnTo>
                    <a:lnTo>
                      <a:pt x="4" y="45"/>
                    </a:lnTo>
                    <a:lnTo>
                      <a:pt x="20" y="37"/>
                    </a:lnTo>
                    <a:lnTo>
                      <a:pt x="37" y="20"/>
                    </a:lnTo>
                    <a:lnTo>
                      <a:pt x="45" y="8"/>
                    </a:lnTo>
                    <a:lnTo>
                      <a:pt x="45" y="8"/>
                    </a:lnTo>
                    <a:lnTo>
                      <a:pt x="45" y="0"/>
                    </a:lnTo>
                    <a:lnTo>
                      <a:pt x="41" y="0"/>
                    </a:lnTo>
                    <a:lnTo>
                      <a:pt x="33" y="8"/>
                    </a:lnTo>
                    <a:lnTo>
                      <a:pt x="33" y="8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90" name="Freeform 466"/>
              <p:cNvSpPr>
                <a:spLocks/>
              </p:cNvSpPr>
              <p:nvPr/>
            </p:nvSpPr>
            <p:spPr bwMode="auto">
              <a:xfrm>
                <a:off x="3153" y="703"/>
                <a:ext cx="25" cy="57"/>
              </a:xfrm>
              <a:custGeom>
                <a:avLst/>
                <a:gdLst/>
                <a:ahLst/>
                <a:cxnLst>
                  <a:cxn ang="0">
                    <a:pos x="8" y="49"/>
                  </a:cxn>
                  <a:cxn ang="0">
                    <a:pos x="8" y="49"/>
                  </a:cxn>
                  <a:cxn ang="0">
                    <a:pos x="17" y="32"/>
                  </a:cxn>
                  <a:cxn ang="0">
                    <a:pos x="25" y="16"/>
                  </a:cxn>
                  <a:cxn ang="0">
                    <a:pos x="25" y="4"/>
                  </a:cxn>
                  <a:cxn ang="0">
                    <a:pos x="25" y="4"/>
                  </a:cxn>
                  <a:cxn ang="0">
                    <a:pos x="25" y="0"/>
                  </a:cxn>
                  <a:cxn ang="0">
                    <a:pos x="21" y="0"/>
                  </a:cxn>
                  <a:cxn ang="0">
                    <a:pos x="13" y="16"/>
                  </a:cxn>
                  <a:cxn ang="0">
                    <a:pos x="0" y="32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0" y="57"/>
                  </a:cxn>
                  <a:cxn ang="0">
                    <a:pos x="4" y="57"/>
                  </a:cxn>
                  <a:cxn ang="0">
                    <a:pos x="8" y="49"/>
                  </a:cxn>
                  <a:cxn ang="0">
                    <a:pos x="8" y="49"/>
                  </a:cxn>
                </a:cxnLst>
                <a:rect l="0" t="0" r="r" b="b"/>
                <a:pathLst>
                  <a:path w="25" h="57">
                    <a:moveTo>
                      <a:pt x="8" y="49"/>
                    </a:moveTo>
                    <a:lnTo>
                      <a:pt x="8" y="49"/>
                    </a:lnTo>
                    <a:lnTo>
                      <a:pt x="17" y="32"/>
                    </a:lnTo>
                    <a:lnTo>
                      <a:pt x="25" y="16"/>
                    </a:lnTo>
                    <a:lnTo>
                      <a:pt x="25" y="4"/>
                    </a:lnTo>
                    <a:lnTo>
                      <a:pt x="25" y="4"/>
                    </a:lnTo>
                    <a:lnTo>
                      <a:pt x="25" y="0"/>
                    </a:lnTo>
                    <a:lnTo>
                      <a:pt x="21" y="0"/>
                    </a:lnTo>
                    <a:lnTo>
                      <a:pt x="13" y="16"/>
                    </a:lnTo>
                    <a:lnTo>
                      <a:pt x="0" y="32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0" y="57"/>
                    </a:lnTo>
                    <a:lnTo>
                      <a:pt x="4" y="57"/>
                    </a:lnTo>
                    <a:lnTo>
                      <a:pt x="8" y="49"/>
                    </a:lnTo>
                    <a:lnTo>
                      <a:pt x="8" y="49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91" name="Freeform 467"/>
              <p:cNvSpPr>
                <a:spLocks/>
              </p:cNvSpPr>
              <p:nvPr/>
            </p:nvSpPr>
            <p:spPr bwMode="auto">
              <a:xfrm>
                <a:off x="3251" y="592"/>
                <a:ext cx="57" cy="29"/>
              </a:xfrm>
              <a:custGeom>
                <a:avLst/>
                <a:gdLst/>
                <a:ahLst/>
                <a:cxnLst>
                  <a:cxn ang="0">
                    <a:pos x="8" y="21"/>
                  </a:cxn>
                  <a:cxn ang="0">
                    <a:pos x="8" y="21"/>
                  </a:cxn>
                  <a:cxn ang="0">
                    <a:pos x="25" y="8"/>
                  </a:cxn>
                  <a:cxn ang="0">
                    <a:pos x="41" y="4"/>
                  </a:cxn>
                  <a:cxn ang="0">
                    <a:pos x="53" y="0"/>
                  </a:cxn>
                  <a:cxn ang="0">
                    <a:pos x="53" y="0"/>
                  </a:cxn>
                  <a:cxn ang="0">
                    <a:pos x="57" y="0"/>
                  </a:cxn>
                  <a:cxn ang="0">
                    <a:pos x="53" y="4"/>
                  </a:cxn>
                  <a:cxn ang="0">
                    <a:pos x="41" y="13"/>
                  </a:cxn>
                  <a:cxn ang="0">
                    <a:pos x="25" y="25"/>
                  </a:cxn>
                  <a:cxn ang="0">
                    <a:pos x="8" y="29"/>
                  </a:cxn>
                  <a:cxn ang="0">
                    <a:pos x="8" y="29"/>
                  </a:cxn>
                  <a:cxn ang="0">
                    <a:pos x="0" y="29"/>
                  </a:cxn>
                  <a:cxn ang="0">
                    <a:pos x="0" y="25"/>
                  </a:cxn>
                  <a:cxn ang="0">
                    <a:pos x="8" y="21"/>
                  </a:cxn>
                  <a:cxn ang="0">
                    <a:pos x="8" y="21"/>
                  </a:cxn>
                </a:cxnLst>
                <a:rect l="0" t="0" r="r" b="b"/>
                <a:pathLst>
                  <a:path w="57" h="29">
                    <a:moveTo>
                      <a:pt x="8" y="21"/>
                    </a:moveTo>
                    <a:lnTo>
                      <a:pt x="8" y="21"/>
                    </a:lnTo>
                    <a:lnTo>
                      <a:pt x="25" y="8"/>
                    </a:lnTo>
                    <a:lnTo>
                      <a:pt x="41" y="4"/>
                    </a:lnTo>
                    <a:lnTo>
                      <a:pt x="53" y="0"/>
                    </a:lnTo>
                    <a:lnTo>
                      <a:pt x="53" y="0"/>
                    </a:lnTo>
                    <a:lnTo>
                      <a:pt x="57" y="0"/>
                    </a:lnTo>
                    <a:lnTo>
                      <a:pt x="53" y="4"/>
                    </a:lnTo>
                    <a:lnTo>
                      <a:pt x="41" y="13"/>
                    </a:lnTo>
                    <a:lnTo>
                      <a:pt x="25" y="25"/>
                    </a:lnTo>
                    <a:lnTo>
                      <a:pt x="8" y="29"/>
                    </a:lnTo>
                    <a:lnTo>
                      <a:pt x="8" y="29"/>
                    </a:lnTo>
                    <a:lnTo>
                      <a:pt x="0" y="29"/>
                    </a:lnTo>
                    <a:lnTo>
                      <a:pt x="0" y="25"/>
                    </a:lnTo>
                    <a:lnTo>
                      <a:pt x="8" y="21"/>
                    </a:lnTo>
                    <a:lnTo>
                      <a:pt x="8" y="21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92" name="Freeform 468"/>
              <p:cNvSpPr>
                <a:spLocks/>
              </p:cNvSpPr>
              <p:nvPr/>
            </p:nvSpPr>
            <p:spPr bwMode="auto">
              <a:xfrm>
                <a:off x="3321" y="523"/>
                <a:ext cx="53" cy="28"/>
              </a:xfrm>
              <a:custGeom>
                <a:avLst/>
                <a:gdLst/>
                <a:ahLst/>
                <a:cxnLst>
                  <a:cxn ang="0">
                    <a:pos x="8" y="20"/>
                  </a:cxn>
                  <a:cxn ang="0">
                    <a:pos x="8" y="20"/>
                  </a:cxn>
                  <a:cxn ang="0">
                    <a:pos x="24" y="8"/>
                  </a:cxn>
                  <a:cxn ang="0">
                    <a:pos x="36" y="4"/>
                  </a:cxn>
                  <a:cxn ang="0">
                    <a:pos x="49" y="0"/>
                  </a:cxn>
                  <a:cxn ang="0">
                    <a:pos x="49" y="0"/>
                  </a:cxn>
                  <a:cxn ang="0">
                    <a:pos x="53" y="0"/>
                  </a:cxn>
                  <a:cxn ang="0">
                    <a:pos x="53" y="4"/>
                  </a:cxn>
                  <a:cxn ang="0">
                    <a:pos x="41" y="12"/>
                  </a:cxn>
                  <a:cxn ang="0">
                    <a:pos x="20" y="24"/>
                  </a:cxn>
                  <a:cxn ang="0">
                    <a:pos x="4" y="28"/>
                  </a:cxn>
                  <a:cxn ang="0">
                    <a:pos x="4" y="28"/>
                  </a:cxn>
                  <a:cxn ang="0">
                    <a:pos x="0" y="28"/>
                  </a:cxn>
                  <a:cxn ang="0">
                    <a:pos x="0" y="24"/>
                  </a:cxn>
                  <a:cxn ang="0">
                    <a:pos x="8" y="20"/>
                  </a:cxn>
                  <a:cxn ang="0">
                    <a:pos x="8" y="20"/>
                  </a:cxn>
                </a:cxnLst>
                <a:rect l="0" t="0" r="r" b="b"/>
                <a:pathLst>
                  <a:path w="53" h="28">
                    <a:moveTo>
                      <a:pt x="8" y="20"/>
                    </a:moveTo>
                    <a:lnTo>
                      <a:pt x="8" y="20"/>
                    </a:lnTo>
                    <a:lnTo>
                      <a:pt x="24" y="8"/>
                    </a:lnTo>
                    <a:lnTo>
                      <a:pt x="36" y="4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53" y="0"/>
                    </a:lnTo>
                    <a:lnTo>
                      <a:pt x="53" y="4"/>
                    </a:lnTo>
                    <a:lnTo>
                      <a:pt x="41" y="12"/>
                    </a:lnTo>
                    <a:lnTo>
                      <a:pt x="20" y="24"/>
                    </a:lnTo>
                    <a:lnTo>
                      <a:pt x="4" y="28"/>
                    </a:lnTo>
                    <a:lnTo>
                      <a:pt x="4" y="28"/>
                    </a:lnTo>
                    <a:lnTo>
                      <a:pt x="0" y="28"/>
                    </a:lnTo>
                    <a:lnTo>
                      <a:pt x="0" y="24"/>
                    </a:lnTo>
                    <a:lnTo>
                      <a:pt x="8" y="20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93" name="Freeform 469"/>
              <p:cNvSpPr>
                <a:spLocks/>
              </p:cNvSpPr>
              <p:nvPr/>
            </p:nvSpPr>
            <p:spPr bwMode="auto">
              <a:xfrm>
                <a:off x="3210" y="613"/>
                <a:ext cx="58" cy="32"/>
              </a:xfrm>
              <a:custGeom>
                <a:avLst/>
                <a:gdLst/>
                <a:ahLst/>
                <a:cxnLst>
                  <a:cxn ang="0">
                    <a:pos x="13" y="24"/>
                  </a:cxn>
                  <a:cxn ang="0">
                    <a:pos x="13" y="24"/>
                  </a:cxn>
                  <a:cxn ang="0">
                    <a:pos x="29" y="12"/>
                  </a:cxn>
                  <a:cxn ang="0">
                    <a:pos x="41" y="4"/>
                  </a:cxn>
                  <a:cxn ang="0">
                    <a:pos x="54" y="0"/>
                  </a:cxn>
                  <a:cxn ang="0">
                    <a:pos x="54" y="0"/>
                  </a:cxn>
                  <a:cxn ang="0">
                    <a:pos x="58" y="4"/>
                  </a:cxn>
                  <a:cxn ang="0">
                    <a:pos x="58" y="4"/>
                  </a:cxn>
                  <a:cxn ang="0">
                    <a:pos x="45" y="16"/>
                  </a:cxn>
                  <a:cxn ang="0">
                    <a:pos x="25" y="28"/>
                  </a:cxn>
                  <a:cxn ang="0">
                    <a:pos x="9" y="32"/>
                  </a:cxn>
                  <a:cxn ang="0">
                    <a:pos x="9" y="32"/>
                  </a:cxn>
                  <a:cxn ang="0">
                    <a:pos x="0" y="32"/>
                  </a:cxn>
                  <a:cxn ang="0">
                    <a:pos x="5" y="28"/>
                  </a:cxn>
                  <a:cxn ang="0">
                    <a:pos x="13" y="24"/>
                  </a:cxn>
                  <a:cxn ang="0">
                    <a:pos x="13" y="24"/>
                  </a:cxn>
                </a:cxnLst>
                <a:rect l="0" t="0" r="r" b="b"/>
                <a:pathLst>
                  <a:path w="58" h="32">
                    <a:moveTo>
                      <a:pt x="13" y="24"/>
                    </a:moveTo>
                    <a:lnTo>
                      <a:pt x="13" y="24"/>
                    </a:lnTo>
                    <a:lnTo>
                      <a:pt x="29" y="12"/>
                    </a:lnTo>
                    <a:lnTo>
                      <a:pt x="41" y="4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58" y="4"/>
                    </a:lnTo>
                    <a:lnTo>
                      <a:pt x="58" y="4"/>
                    </a:lnTo>
                    <a:lnTo>
                      <a:pt x="45" y="16"/>
                    </a:lnTo>
                    <a:lnTo>
                      <a:pt x="25" y="28"/>
                    </a:lnTo>
                    <a:lnTo>
                      <a:pt x="9" y="32"/>
                    </a:lnTo>
                    <a:lnTo>
                      <a:pt x="9" y="32"/>
                    </a:lnTo>
                    <a:lnTo>
                      <a:pt x="0" y="32"/>
                    </a:lnTo>
                    <a:lnTo>
                      <a:pt x="5" y="28"/>
                    </a:lnTo>
                    <a:lnTo>
                      <a:pt x="13" y="24"/>
                    </a:lnTo>
                    <a:lnTo>
                      <a:pt x="13" y="24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94" name="Freeform 470"/>
              <p:cNvSpPr>
                <a:spLocks/>
              </p:cNvSpPr>
              <p:nvPr/>
            </p:nvSpPr>
            <p:spPr bwMode="auto">
              <a:xfrm>
                <a:off x="3300" y="564"/>
                <a:ext cx="66" cy="16"/>
              </a:xfrm>
              <a:custGeom>
                <a:avLst/>
                <a:gdLst/>
                <a:ahLst/>
                <a:cxnLst>
                  <a:cxn ang="0">
                    <a:pos x="53" y="12"/>
                  </a:cxn>
                  <a:cxn ang="0">
                    <a:pos x="53" y="12"/>
                  </a:cxn>
                  <a:cxn ang="0">
                    <a:pos x="37" y="16"/>
                  </a:cxn>
                  <a:cxn ang="0">
                    <a:pos x="21" y="16"/>
                  </a:cxn>
                  <a:cxn ang="0">
                    <a:pos x="4" y="16"/>
                  </a:cxn>
                  <a:cxn ang="0">
                    <a:pos x="4" y="16"/>
                  </a:cxn>
                  <a:cxn ang="0">
                    <a:pos x="0" y="12"/>
                  </a:cxn>
                  <a:cxn ang="0">
                    <a:pos x="4" y="12"/>
                  </a:cxn>
                  <a:cxn ang="0">
                    <a:pos x="21" y="4"/>
                  </a:cxn>
                  <a:cxn ang="0">
                    <a:pos x="41" y="0"/>
                  </a:cxn>
                  <a:cxn ang="0">
                    <a:pos x="62" y="0"/>
                  </a:cxn>
                  <a:cxn ang="0">
                    <a:pos x="62" y="0"/>
                  </a:cxn>
                  <a:cxn ang="0">
                    <a:pos x="66" y="4"/>
                  </a:cxn>
                  <a:cxn ang="0">
                    <a:pos x="66" y="8"/>
                  </a:cxn>
                  <a:cxn ang="0">
                    <a:pos x="53" y="12"/>
                  </a:cxn>
                  <a:cxn ang="0">
                    <a:pos x="53" y="12"/>
                  </a:cxn>
                </a:cxnLst>
                <a:rect l="0" t="0" r="r" b="b"/>
                <a:pathLst>
                  <a:path w="66" h="16">
                    <a:moveTo>
                      <a:pt x="53" y="12"/>
                    </a:moveTo>
                    <a:lnTo>
                      <a:pt x="53" y="12"/>
                    </a:lnTo>
                    <a:lnTo>
                      <a:pt x="37" y="16"/>
                    </a:lnTo>
                    <a:lnTo>
                      <a:pt x="21" y="16"/>
                    </a:lnTo>
                    <a:lnTo>
                      <a:pt x="4" y="16"/>
                    </a:lnTo>
                    <a:lnTo>
                      <a:pt x="4" y="16"/>
                    </a:lnTo>
                    <a:lnTo>
                      <a:pt x="0" y="12"/>
                    </a:lnTo>
                    <a:lnTo>
                      <a:pt x="4" y="12"/>
                    </a:lnTo>
                    <a:lnTo>
                      <a:pt x="21" y="4"/>
                    </a:lnTo>
                    <a:lnTo>
                      <a:pt x="41" y="0"/>
                    </a:lnTo>
                    <a:lnTo>
                      <a:pt x="62" y="0"/>
                    </a:lnTo>
                    <a:lnTo>
                      <a:pt x="62" y="0"/>
                    </a:lnTo>
                    <a:lnTo>
                      <a:pt x="66" y="4"/>
                    </a:lnTo>
                    <a:lnTo>
                      <a:pt x="66" y="8"/>
                    </a:lnTo>
                    <a:lnTo>
                      <a:pt x="53" y="12"/>
                    </a:lnTo>
                    <a:lnTo>
                      <a:pt x="53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95" name="Freeform 471"/>
              <p:cNvSpPr>
                <a:spLocks/>
              </p:cNvSpPr>
              <p:nvPr/>
            </p:nvSpPr>
            <p:spPr bwMode="auto">
              <a:xfrm>
                <a:off x="3239" y="617"/>
                <a:ext cx="57" cy="32"/>
              </a:xfrm>
              <a:custGeom>
                <a:avLst/>
                <a:gdLst/>
                <a:ahLst/>
                <a:cxnLst>
                  <a:cxn ang="0">
                    <a:pos x="8" y="20"/>
                  </a:cxn>
                  <a:cxn ang="0">
                    <a:pos x="8" y="20"/>
                  </a:cxn>
                  <a:cxn ang="0">
                    <a:pos x="25" y="12"/>
                  </a:cxn>
                  <a:cxn ang="0">
                    <a:pos x="41" y="4"/>
                  </a:cxn>
                  <a:cxn ang="0">
                    <a:pos x="53" y="0"/>
                  </a:cxn>
                  <a:cxn ang="0">
                    <a:pos x="53" y="0"/>
                  </a:cxn>
                  <a:cxn ang="0">
                    <a:pos x="57" y="0"/>
                  </a:cxn>
                  <a:cxn ang="0">
                    <a:pos x="53" y="4"/>
                  </a:cxn>
                  <a:cxn ang="0">
                    <a:pos x="41" y="16"/>
                  </a:cxn>
                  <a:cxn ang="0">
                    <a:pos x="25" y="28"/>
                  </a:cxn>
                  <a:cxn ang="0">
                    <a:pos x="8" y="32"/>
                  </a:cxn>
                  <a:cxn ang="0">
                    <a:pos x="8" y="32"/>
                  </a:cxn>
                  <a:cxn ang="0">
                    <a:pos x="0" y="32"/>
                  </a:cxn>
                  <a:cxn ang="0">
                    <a:pos x="0" y="28"/>
                  </a:cxn>
                  <a:cxn ang="0">
                    <a:pos x="8" y="20"/>
                  </a:cxn>
                  <a:cxn ang="0">
                    <a:pos x="8" y="20"/>
                  </a:cxn>
                </a:cxnLst>
                <a:rect l="0" t="0" r="r" b="b"/>
                <a:pathLst>
                  <a:path w="57" h="32">
                    <a:moveTo>
                      <a:pt x="8" y="20"/>
                    </a:moveTo>
                    <a:lnTo>
                      <a:pt x="8" y="20"/>
                    </a:lnTo>
                    <a:lnTo>
                      <a:pt x="25" y="12"/>
                    </a:lnTo>
                    <a:lnTo>
                      <a:pt x="41" y="4"/>
                    </a:lnTo>
                    <a:lnTo>
                      <a:pt x="53" y="0"/>
                    </a:lnTo>
                    <a:lnTo>
                      <a:pt x="53" y="0"/>
                    </a:lnTo>
                    <a:lnTo>
                      <a:pt x="57" y="0"/>
                    </a:lnTo>
                    <a:lnTo>
                      <a:pt x="53" y="4"/>
                    </a:lnTo>
                    <a:lnTo>
                      <a:pt x="41" y="16"/>
                    </a:lnTo>
                    <a:lnTo>
                      <a:pt x="25" y="28"/>
                    </a:lnTo>
                    <a:lnTo>
                      <a:pt x="8" y="32"/>
                    </a:lnTo>
                    <a:lnTo>
                      <a:pt x="8" y="32"/>
                    </a:lnTo>
                    <a:lnTo>
                      <a:pt x="0" y="32"/>
                    </a:lnTo>
                    <a:lnTo>
                      <a:pt x="0" y="28"/>
                    </a:lnTo>
                    <a:lnTo>
                      <a:pt x="8" y="20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96" name="Freeform 472"/>
              <p:cNvSpPr>
                <a:spLocks/>
              </p:cNvSpPr>
              <p:nvPr/>
            </p:nvSpPr>
            <p:spPr bwMode="auto">
              <a:xfrm>
                <a:off x="3166" y="649"/>
                <a:ext cx="65" cy="13"/>
              </a:xfrm>
              <a:custGeom>
                <a:avLst/>
                <a:gdLst/>
                <a:ahLst/>
                <a:cxnLst>
                  <a:cxn ang="0">
                    <a:pos x="53" y="9"/>
                  </a:cxn>
                  <a:cxn ang="0">
                    <a:pos x="53" y="9"/>
                  </a:cxn>
                  <a:cxn ang="0">
                    <a:pos x="36" y="13"/>
                  </a:cxn>
                  <a:cxn ang="0">
                    <a:pos x="20" y="13"/>
                  </a:cxn>
                  <a:cxn ang="0">
                    <a:pos x="4" y="13"/>
                  </a:cxn>
                  <a:cxn ang="0">
                    <a:pos x="4" y="13"/>
                  </a:cxn>
                  <a:cxn ang="0">
                    <a:pos x="0" y="13"/>
                  </a:cxn>
                  <a:cxn ang="0">
                    <a:pos x="4" y="9"/>
                  </a:cxn>
                  <a:cxn ang="0">
                    <a:pos x="20" y="5"/>
                  </a:cxn>
                  <a:cxn ang="0">
                    <a:pos x="40" y="0"/>
                  </a:cxn>
                  <a:cxn ang="0">
                    <a:pos x="61" y="0"/>
                  </a:cxn>
                  <a:cxn ang="0">
                    <a:pos x="61" y="0"/>
                  </a:cxn>
                  <a:cxn ang="0">
                    <a:pos x="65" y="5"/>
                  </a:cxn>
                  <a:cxn ang="0">
                    <a:pos x="65" y="5"/>
                  </a:cxn>
                  <a:cxn ang="0">
                    <a:pos x="53" y="9"/>
                  </a:cxn>
                  <a:cxn ang="0">
                    <a:pos x="53" y="9"/>
                  </a:cxn>
                </a:cxnLst>
                <a:rect l="0" t="0" r="r" b="b"/>
                <a:pathLst>
                  <a:path w="65" h="13">
                    <a:moveTo>
                      <a:pt x="53" y="9"/>
                    </a:moveTo>
                    <a:lnTo>
                      <a:pt x="53" y="9"/>
                    </a:lnTo>
                    <a:lnTo>
                      <a:pt x="36" y="13"/>
                    </a:lnTo>
                    <a:lnTo>
                      <a:pt x="20" y="13"/>
                    </a:lnTo>
                    <a:lnTo>
                      <a:pt x="4" y="13"/>
                    </a:lnTo>
                    <a:lnTo>
                      <a:pt x="4" y="13"/>
                    </a:lnTo>
                    <a:lnTo>
                      <a:pt x="0" y="13"/>
                    </a:lnTo>
                    <a:lnTo>
                      <a:pt x="4" y="9"/>
                    </a:lnTo>
                    <a:lnTo>
                      <a:pt x="20" y="5"/>
                    </a:lnTo>
                    <a:lnTo>
                      <a:pt x="40" y="0"/>
                    </a:lnTo>
                    <a:lnTo>
                      <a:pt x="61" y="0"/>
                    </a:lnTo>
                    <a:lnTo>
                      <a:pt x="61" y="0"/>
                    </a:lnTo>
                    <a:lnTo>
                      <a:pt x="65" y="5"/>
                    </a:lnTo>
                    <a:lnTo>
                      <a:pt x="65" y="5"/>
                    </a:lnTo>
                    <a:lnTo>
                      <a:pt x="53" y="9"/>
                    </a:lnTo>
                    <a:lnTo>
                      <a:pt x="53" y="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97" name="Freeform 473"/>
              <p:cNvSpPr>
                <a:spLocks/>
              </p:cNvSpPr>
              <p:nvPr/>
            </p:nvSpPr>
            <p:spPr bwMode="auto">
              <a:xfrm>
                <a:off x="3247" y="572"/>
                <a:ext cx="33" cy="49"/>
              </a:xfrm>
              <a:custGeom>
                <a:avLst/>
                <a:gdLst/>
                <a:ahLst/>
                <a:cxnLst>
                  <a:cxn ang="0">
                    <a:pos x="4" y="37"/>
                  </a:cxn>
                  <a:cxn ang="0">
                    <a:pos x="4" y="37"/>
                  </a:cxn>
                  <a:cxn ang="0">
                    <a:pos x="12" y="20"/>
                  </a:cxn>
                  <a:cxn ang="0">
                    <a:pos x="21" y="8"/>
                  </a:cxn>
                  <a:cxn ang="0">
                    <a:pos x="29" y="0"/>
                  </a:cxn>
                  <a:cxn ang="0">
                    <a:pos x="29" y="0"/>
                  </a:cxn>
                  <a:cxn ang="0">
                    <a:pos x="33" y="0"/>
                  </a:cxn>
                  <a:cxn ang="0">
                    <a:pos x="33" y="4"/>
                  </a:cxn>
                  <a:cxn ang="0">
                    <a:pos x="29" y="16"/>
                  </a:cxn>
                  <a:cxn ang="0">
                    <a:pos x="17" y="37"/>
                  </a:cxn>
                  <a:cxn ang="0">
                    <a:pos x="8" y="49"/>
                  </a:cxn>
                  <a:cxn ang="0">
                    <a:pos x="8" y="49"/>
                  </a:cxn>
                  <a:cxn ang="0">
                    <a:pos x="0" y="49"/>
                  </a:cxn>
                  <a:cxn ang="0">
                    <a:pos x="0" y="45"/>
                  </a:cxn>
                  <a:cxn ang="0">
                    <a:pos x="4" y="37"/>
                  </a:cxn>
                  <a:cxn ang="0">
                    <a:pos x="4" y="37"/>
                  </a:cxn>
                </a:cxnLst>
                <a:rect l="0" t="0" r="r" b="b"/>
                <a:pathLst>
                  <a:path w="33" h="49">
                    <a:moveTo>
                      <a:pt x="4" y="37"/>
                    </a:moveTo>
                    <a:lnTo>
                      <a:pt x="4" y="37"/>
                    </a:lnTo>
                    <a:lnTo>
                      <a:pt x="12" y="20"/>
                    </a:lnTo>
                    <a:lnTo>
                      <a:pt x="21" y="8"/>
                    </a:lnTo>
                    <a:lnTo>
                      <a:pt x="29" y="0"/>
                    </a:lnTo>
                    <a:lnTo>
                      <a:pt x="29" y="0"/>
                    </a:lnTo>
                    <a:lnTo>
                      <a:pt x="33" y="0"/>
                    </a:lnTo>
                    <a:lnTo>
                      <a:pt x="33" y="4"/>
                    </a:lnTo>
                    <a:lnTo>
                      <a:pt x="29" y="16"/>
                    </a:lnTo>
                    <a:lnTo>
                      <a:pt x="17" y="37"/>
                    </a:lnTo>
                    <a:lnTo>
                      <a:pt x="8" y="49"/>
                    </a:lnTo>
                    <a:lnTo>
                      <a:pt x="8" y="49"/>
                    </a:lnTo>
                    <a:lnTo>
                      <a:pt x="0" y="49"/>
                    </a:lnTo>
                    <a:lnTo>
                      <a:pt x="0" y="45"/>
                    </a:lnTo>
                    <a:lnTo>
                      <a:pt x="4" y="37"/>
                    </a:lnTo>
                    <a:lnTo>
                      <a:pt x="4" y="37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98" name="Freeform 474"/>
              <p:cNvSpPr>
                <a:spLocks/>
              </p:cNvSpPr>
              <p:nvPr/>
            </p:nvSpPr>
            <p:spPr bwMode="auto">
              <a:xfrm>
                <a:off x="3280" y="588"/>
                <a:ext cx="53" cy="37"/>
              </a:xfrm>
              <a:custGeom>
                <a:avLst/>
                <a:gdLst/>
                <a:ahLst/>
                <a:cxnLst>
                  <a:cxn ang="0">
                    <a:pos x="45" y="12"/>
                  </a:cxn>
                  <a:cxn ang="0">
                    <a:pos x="45" y="12"/>
                  </a:cxn>
                  <a:cxn ang="0">
                    <a:pos x="28" y="25"/>
                  </a:cxn>
                  <a:cxn ang="0">
                    <a:pos x="16" y="33"/>
                  </a:cxn>
                  <a:cxn ang="0">
                    <a:pos x="4" y="37"/>
                  </a:cxn>
                  <a:cxn ang="0">
                    <a:pos x="4" y="37"/>
                  </a:cxn>
                  <a:cxn ang="0">
                    <a:pos x="0" y="37"/>
                  </a:cxn>
                  <a:cxn ang="0">
                    <a:pos x="0" y="33"/>
                  </a:cxn>
                  <a:cxn ang="0">
                    <a:pos x="12" y="21"/>
                  </a:cxn>
                  <a:cxn ang="0">
                    <a:pos x="28" y="8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53" y="0"/>
                  </a:cxn>
                  <a:cxn ang="0">
                    <a:pos x="53" y="4"/>
                  </a:cxn>
                  <a:cxn ang="0">
                    <a:pos x="45" y="12"/>
                  </a:cxn>
                  <a:cxn ang="0">
                    <a:pos x="45" y="12"/>
                  </a:cxn>
                </a:cxnLst>
                <a:rect l="0" t="0" r="r" b="b"/>
                <a:pathLst>
                  <a:path w="53" h="37">
                    <a:moveTo>
                      <a:pt x="45" y="12"/>
                    </a:moveTo>
                    <a:lnTo>
                      <a:pt x="45" y="12"/>
                    </a:lnTo>
                    <a:lnTo>
                      <a:pt x="28" y="25"/>
                    </a:lnTo>
                    <a:lnTo>
                      <a:pt x="16" y="33"/>
                    </a:lnTo>
                    <a:lnTo>
                      <a:pt x="4" y="37"/>
                    </a:lnTo>
                    <a:lnTo>
                      <a:pt x="4" y="37"/>
                    </a:lnTo>
                    <a:lnTo>
                      <a:pt x="0" y="37"/>
                    </a:lnTo>
                    <a:lnTo>
                      <a:pt x="0" y="33"/>
                    </a:lnTo>
                    <a:lnTo>
                      <a:pt x="12" y="21"/>
                    </a:lnTo>
                    <a:lnTo>
                      <a:pt x="28" y="8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53" y="0"/>
                    </a:lnTo>
                    <a:lnTo>
                      <a:pt x="53" y="4"/>
                    </a:lnTo>
                    <a:lnTo>
                      <a:pt x="45" y="12"/>
                    </a:lnTo>
                    <a:lnTo>
                      <a:pt x="45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99" name="Freeform 475"/>
              <p:cNvSpPr>
                <a:spLocks/>
              </p:cNvSpPr>
              <p:nvPr/>
            </p:nvSpPr>
            <p:spPr bwMode="auto">
              <a:xfrm>
                <a:off x="3382" y="478"/>
                <a:ext cx="20" cy="61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12"/>
                  </a:cxn>
                  <a:cxn ang="0">
                    <a:pos x="4" y="28"/>
                  </a:cxn>
                  <a:cxn ang="0">
                    <a:pos x="0" y="41"/>
                  </a:cxn>
                  <a:cxn ang="0">
                    <a:pos x="0" y="57"/>
                  </a:cxn>
                  <a:cxn ang="0">
                    <a:pos x="0" y="57"/>
                  </a:cxn>
                  <a:cxn ang="0">
                    <a:pos x="0" y="61"/>
                  </a:cxn>
                  <a:cxn ang="0">
                    <a:pos x="4" y="57"/>
                  </a:cxn>
                  <a:cxn ang="0">
                    <a:pos x="12" y="45"/>
                  </a:cxn>
                  <a:cxn ang="0">
                    <a:pos x="20" y="24"/>
                  </a:cxn>
                  <a:cxn ang="0">
                    <a:pos x="20" y="4"/>
                  </a:cxn>
                  <a:cxn ang="0">
                    <a:pos x="20" y="4"/>
                  </a:cxn>
                  <a:cxn ang="0">
                    <a:pos x="16" y="0"/>
                  </a:cxn>
                  <a:cxn ang="0">
                    <a:pos x="16" y="0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20" h="61">
                    <a:moveTo>
                      <a:pt x="12" y="12"/>
                    </a:moveTo>
                    <a:lnTo>
                      <a:pt x="12" y="12"/>
                    </a:lnTo>
                    <a:lnTo>
                      <a:pt x="4" y="28"/>
                    </a:lnTo>
                    <a:lnTo>
                      <a:pt x="0" y="41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0" y="61"/>
                    </a:lnTo>
                    <a:lnTo>
                      <a:pt x="4" y="57"/>
                    </a:lnTo>
                    <a:lnTo>
                      <a:pt x="12" y="45"/>
                    </a:lnTo>
                    <a:lnTo>
                      <a:pt x="20" y="24"/>
                    </a:lnTo>
                    <a:lnTo>
                      <a:pt x="20" y="4"/>
                    </a:lnTo>
                    <a:lnTo>
                      <a:pt x="20" y="4"/>
                    </a:lnTo>
                    <a:lnTo>
                      <a:pt x="16" y="0"/>
                    </a:lnTo>
                    <a:lnTo>
                      <a:pt x="16" y="0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00" name="Freeform 476"/>
              <p:cNvSpPr>
                <a:spLocks/>
              </p:cNvSpPr>
              <p:nvPr/>
            </p:nvSpPr>
            <p:spPr bwMode="auto">
              <a:xfrm>
                <a:off x="3349" y="506"/>
                <a:ext cx="13" cy="66"/>
              </a:xfrm>
              <a:custGeom>
                <a:avLst/>
                <a:gdLst/>
                <a:ahLst/>
                <a:cxnLst>
                  <a:cxn ang="0">
                    <a:pos x="13" y="54"/>
                  </a:cxn>
                  <a:cxn ang="0">
                    <a:pos x="13" y="54"/>
                  </a:cxn>
                  <a:cxn ang="0">
                    <a:pos x="13" y="33"/>
                  </a:cxn>
                  <a:cxn ang="0">
                    <a:pos x="8" y="17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4" y="0"/>
                  </a:cxn>
                  <a:cxn ang="0">
                    <a:pos x="0" y="5"/>
                  </a:cxn>
                  <a:cxn ang="0">
                    <a:pos x="0" y="21"/>
                  </a:cxn>
                  <a:cxn ang="0">
                    <a:pos x="0" y="41"/>
                  </a:cxn>
                  <a:cxn ang="0">
                    <a:pos x="4" y="62"/>
                  </a:cxn>
                  <a:cxn ang="0">
                    <a:pos x="4" y="62"/>
                  </a:cxn>
                  <a:cxn ang="0">
                    <a:pos x="8" y="66"/>
                  </a:cxn>
                  <a:cxn ang="0">
                    <a:pos x="13" y="62"/>
                  </a:cxn>
                  <a:cxn ang="0">
                    <a:pos x="13" y="54"/>
                  </a:cxn>
                  <a:cxn ang="0">
                    <a:pos x="13" y="54"/>
                  </a:cxn>
                </a:cxnLst>
                <a:rect l="0" t="0" r="r" b="b"/>
                <a:pathLst>
                  <a:path w="13" h="66">
                    <a:moveTo>
                      <a:pt x="13" y="54"/>
                    </a:moveTo>
                    <a:lnTo>
                      <a:pt x="13" y="54"/>
                    </a:lnTo>
                    <a:lnTo>
                      <a:pt x="13" y="33"/>
                    </a:lnTo>
                    <a:lnTo>
                      <a:pt x="8" y="17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4" y="0"/>
                    </a:lnTo>
                    <a:lnTo>
                      <a:pt x="0" y="5"/>
                    </a:lnTo>
                    <a:lnTo>
                      <a:pt x="0" y="21"/>
                    </a:lnTo>
                    <a:lnTo>
                      <a:pt x="0" y="41"/>
                    </a:lnTo>
                    <a:lnTo>
                      <a:pt x="4" y="62"/>
                    </a:lnTo>
                    <a:lnTo>
                      <a:pt x="4" y="62"/>
                    </a:lnTo>
                    <a:lnTo>
                      <a:pt x="8" y="66"/>
                    </a:lnTo>
                    <a:lnTo>
                      <a:pt x="13" y="62"/>
                    </a:lnTo>
                    <a:lnTo>
                      <a:pt x="13" y="54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01" name="Freeform 477"/>
              <p:cNvSpPr>
                <a:spLocks/>
              </p:cNvSpPr>
              <p:nvPr/>
            </p:nvSpPr>
            <p:spPr bwMode="auto">
              <a:xfrm>
                <a:off x="3431" y="523"/>
                <a:ext cx="45" cy="45"/>
              </a:xfrm>
              <a:custGeom>
                <a:avLst/>
                <a:gdLst/>
                <a:ahLst/>
                <a:cxnLst>
                  <a:cxn ang="0">
                    <a:pos x="33" y="8"/>
                  </a:cxn>
                  <a:cxn ang="0">
                    <a:pos x="33" y="8"/>
                  </a:cxn>
                  <a:cxn ang="0">
                    <a:pos x="20" y="20"/>
                  </a:cxn>
                  <a:cxn ang="0">
                    <a:pos x="8" y="28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5"/>
                  </a:cxn>
                  <a:cxn ang="0">
                    <a:pos x="4" y="45"/>
                  </a:cxn>
                  <a:cxn ang="0">
                    <a:pos x="20" y="37"/>
                  </a:cxn>
                  <a:cxn ang="0">
                    <a:pos x="37" y="20"/>
                  </a:cxn>
                  <a:cxn ang="0">
                    <a:pos x="45" y="8"/>
                  </a:cxn>
                  <a:cxn ang="0">
                    <a:pos x="45" y="8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3" y="8"/>
                  </a:cxn>
                  <a:cxn ang="0">
                    <a:pos x="33" y="8"/>
                  </a:cxn>
                </a:cxnLst>
                <a:rect l="0" t="0" r="r" b="b"/>
                <a:pathLst>
                  <a:path w="45" h="45">
                    <a:moveTo>
                      <a:pt x="33" y="8"/>
                    </a:moveTo>
                    <a:lnTo>
                      <a:pt x="33" y="8"/>
                    </a:lnTo>
                    <a:lnTo>
                      <a:pt x="20" y="20"/>
                    </a:lnTo>
                    <a:lnTo>
                      <a:pt x="8" y="28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5"/>
                    </a:lnTo>
                    <a:lnTo>
                      <a:pt x="4" y="45"/>
                    </a:lnTo>
                    <a:lnTo>
                      <a:pt x="20" y="37"/>
                    </a:lnTo>
                    <a:lnTo>
                      <a:pt x="37" y="20"/>
                    </a:lnTo>
                    <a:lnTo>
                      <a:pt x="45" y="8"/>
                    </a:lnTo>
                    <a:lnTo>
                      <a:pt x="45" y="8"/>
                    </a:lnTo>
                    <a:lnTo>
                      <a:pt x="45" y="0"/>
                    </a:lnTo>
                    <a:lnTo>
                      <a:pt x="41" y="0"/>
                    </a:lnTo>
                    <a:lnTo>
                      <a:pt x="33" y="8"/>
                    </a:lnTo>
                    <a:lnTo>
                      <a:pt x="33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02" name="Freeform 478"/>
              <p:cNvSpPr>
                <a:spLocks/>
              </p:cNvSpPr>
              <p:nvPr/>
            </p:nvSpPr>
            <p:spPr bwMode="auto">
              <a:xfrm>
                <a:off x="3439" y="560"/>
                <a:ext cx="45" cy="45"/>
              </a:xfrm>
              <a:custGeom>
                <a:avLst/>
                <a:gdLst/>
                <a:ahLst/>
                <a:cxnLst>
                  <a:cxn ang="0">
                    <a:pos x="33" y="8"/>
                  </a:cxn>
                  <a:cxn ang="0">
                    <a:pos x="33" y="8"/>
                  </a:cxn>
                  <a:cxn ang="0">
                    <a:pos x="16" y="16"/>
                  </a:cxn>
                  <a:cxn ang="0">
                    <a:pos x="8" y="28"/>
                  </a:cxn>
                  <a:cxn ang="0">
                    <a:pos x="0" y="40"/>
                  </a:cxn>
                  <a:cxn ang="0">
                    <a:pos x="0" y="40"/>
                  </a:cxn>
                  <a:cxn ang="0">
                    <a:pos x="0" y="45"/>
                  </a:cxn>
                  <a:cxn ang="0">
                    <a:pos x="4" y="45"/>
                  </a:cxn>
                  <a:cxn ang="0">
                    <a:pos x="21" y="36"/>
                  </a:cxn>
                  <a:cxn ang="0">
                    <a:pos x="33" y="20"/>
                  </a:cxn>
                  <a:cxn ang="0">
                    <a:pos x="45" y="8"/>
                  </a:cxn>
                  <a:cxn ang="0">
                    <a:pos x="45" y="8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3" y="8"/>
                  </a:cxn>
                  <a:cxn ang="0">
                    <a:pos x="33" y="8"/>
                  </a:cxn>
                </a:cxnLst>
                <a:rect l="0" t="0" r="r" b="b"/>
                <a:pathLst>
                  <a:path w="45" h="45">
                    <a:moveTo>
                      <a:pt x="33" y="8"/>
                    </a:moveTo>
                    <a:lnTo>
                      <a:pt x="33" y="8"/>
                    </a:lnTo>
                    <a:lnTo>
                      <a:pt x="16" y="16"/>
                    </a:lnTo>
                    <a:lnTo>
                      <a:pt x="8" y="28"/>
                    </a:lnTo>
                    <a:lnTo>
                      <a:pt x="0" y="40"/>
                    </a:lnTo>
                    <a:lnTo>
                      <a:pt x="0" y="40"/>
                    </a:lnTo>
                    <a:lnTo>
                      <a:pt x="0" y="45"/>
                    </a:lnTo>
                    <a:lnTo>
                      <a:pt x="4" y="45"/>
                    </a:lnTo>
                    <a:lnTo>
                      <a:pt x="21" y="36"/>
                    </a:lnTo>
                    <a:lnTo>
                      <a:pt x="33" y="20"/>
                    </a:lnTo>
                    <a:lnTo>
                      <a:pt x="45" y="8"/>
                    </a:lnTo>
                    <a:lnTo>
                      <a:pt x="45" y="8"/>
                    </a:lnTo>
                    <a:lnTo>
                      <a:pt x="45" y="0"/>
                    </a:lnTo>
                    <a:lnTo>
                      <a:pt x="41" y="0"/>
                    </a:lnTo>
                    <a:lnTo>
                      <a:pt x="33" y="8"/>
                    </a:lnTo>
                    <a:lnTo>
                      <a:pt x="33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03" name="Freeform 479"/>
              <p:cNvSpPr>
                <a:spLocks/>
              </p:cNvSpPr>
              <p:nvPr/>
            </p:nvSpPr>
            <p:spPr bwMode="auto">
              <a:xfrm>
                <a:off x="3398" y="445"/>
                <a:ext cx="45" cy="53"/>
              </a:xfrm>
              <a:custGeom>
                <a:avLst/>
                <a:gdLst/>
                <a:ahLst/>
                <a:cxnLst>
                  <a:cxn ang="0">
                    <a:pos x="13" y="8"/>
                  </a:cxn>
                  <a:cxn ang="0">
                    <a:pos x="13" y="8"/>
                  </a:cxn>
                  <a:cxn ang="0">
                    <a:pos x="29" y="25"/>
                  </a:cxn>
                  <a:cxn ang="0">
                    <a:pos x="37" y="37"/>
                  </a:cxn>
                  <a:cxn ang="0">
                    <a:pos x="45" y="53"/>
                  </a:cxn>
                  <a:cxn ang="0">
                    <a:pos x="45" y="53"/>
                  </a:cxn>
                  <a:cxn ang="0">
                    <a:pos x="45" y="53"/>
                  </a:cxn>
                  <a:cxn ang="0">
                    <a:pos x="41" y="53"/>
                  </a:cxn>
                  <a:cxn ang="0">
                    <a:pos x="25" y="41"/>
                  </a:cxn>
                  <a:cxn ang="0">
                    <a:pos x="13" y="21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3" y="8"/>
                  </a:cxn>
                  <a:cxn ang="0">
                    <a:pos x="13" y="8"/>
                  </a:cxn>
                </a:cxnLst>
                <a:rect l="0" t="0" r="r" b="b"/>
                <a:pathLst>
                  <a:path w="45" h="53">
                    <a:moveTo>
                      <a:pt x="13" y="8"/>
                    </a:moveTo>
                    <a:lnTo>
                      <a:pt x="13" y="8"/>
                    </a:lnTo>
                    <a:lnTo>
                      <a:pt x="29" y="25"/>
                    </a:lnTo>
                    <a:lnTo>
                      <a:pt x="37" y="37"/>
                    </a:lnTo>
                    <a:lnTo>
                      <a:pt x="45" y="53"/>
                    </a:lnTo>
                    <a:lnTo>
                      <a:pt x="45" y="53"/>
                    </a:lnTo>
                    <a:lnTo>
                      <a:pt x="45" y="53"/>
                    </a:lnTo>
                    <a:lnTo>
                      <a:pt x="41" y="53"/>
                    </a:lnTo>
                    <a:lnTo>
                      <a:pt x="25" y="41"/>
                    </a:lnTo>
                    <a:lnTo>
                      <a:pt x="13" y="21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3" y="8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04" name="Freeform 480"/>
              <p:cNvSpPr>
                <a:spLocks/>
              </p:cNvSpPr>
              <p:nvPr/>
            </p:nvSpPr>
            <p:spPr bwMode="auto">
              <a:xfrm>
                <a:off x="3002" y="519"/>
                <a:ext cx="66" cy="49"/>
              </a:xfrm>
              <a:custGeom>
                <a:avLst/>
                <a:gdLst/>
                <a:ahLst/>
                <a:cxnLst>
                  <a:cxn ang="0">
                    <a:pos x="25" y="37"/>
                  </a:cxn>
                  <a:cxn ang="0">
                    <a:pos x="25" y="37"/>
                  </a:cxn>
                  <a:cxn ang="0">
                    <a:pos x="41" y="28"/>
                  </a:cxn>
                  <a:cxn ang="0">
                    <a:pos x="57" y="16"/>
                  </a:cxn>
                  <a:cxn ang="0">
                    <a:pos x="66" y="4"/>
                  </a:cxn>
                  <a:cxn ang="0">
                    <a:pos x="66" y="4"/>
                  </a:cxn>
                  <a:cxn ang="0">
                    <a:pos x="66" y="0"/>
                  </a:cxn>
                  <a:cxn ang="0">
                    <a:pos x="61" y="0"/>
                  </a:cxn>
                  <a:cxn ang="0">
                    <a:pos x="41" y="8"/>
                  </a:cxn>
                  <a:cxn ang="0">
                    <a:pos x="21" y="28"/>
                  </a:cxn>
                  <a:cxn ang="0">
                    <a:pos x="4" y="41"/>
                  </a:cxn>
                  <a:cxn ang="0">
                    <a:pos x="4" y="41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8" y="45"/>
                  </a:cxn>
                  <a:cxn ang="0">
                    <a:pos x="25" y="37"/>
                  </a:cxn>
                  <a:cxn ang="0">
                    <a:pos x="25" y="37"/>
                  </a:cxn>
                </a:cxnLst>
                <a:rect l="0" t="0" r="r" b="b"/>
                <a:pathLst>
                  <a:path w="66" h="49">
                    <a:moveTo>
                      <a:pt x="25" y="37"/>
                    </a:moveTo>
                    <a:lnTo>
                      <a:pt x="25" y="37"/>
                    </a:lnTo>
                    <a:lnTo>
                      <a:pt x="41" y="28"/>
                    </a:lnTo>
                    <a:lnTo>
                      <a:pt x="57" y="16"/>
                    </a:lnTo>
                    <a:lnTo>
                      <a:pt x="66" y="4"/>
                    </a:lnTo>
                    <a:lnTo>
                      <a:pt x="66" y="4"/>
                    </a:lnTo>
                    <a:lnTo>
                      <a:pt x="66" y="0"/>
                    </a:lnTo>
                    <a:lnTo>
                      <a:pt x="61" y="0"/>
                    </a:lnTo>
                    <a:lnTo>
                      <a:pt x="41" y="8"/>
                    </a:lnTo>
                    <a:lnTo>
                      <a:pt x="21" y="28"/>
                    </a:lnTo>
                    <a:lnTo>
                      <a:pt x="4" y="41"/>
                    </a:lnTo>
                    <a:lnTo>
                      <a:pt x="4" y="41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8" y="45"/>
                    </a:lnTo>
                    <a:lnTo>
                      <a:pt x="25" y="37"/>
                    </a:lnTo>
                    <a:lnTo>
                      <a:pt x="25" y="3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05" name="Freeform 481"/>
              <p:cNvSpPr>
                <a:spLocks/>
              </p:cNvSpPr>
              <p:nvPr/>
            </p:nvSpPr>
            <p:spPr bwMode="auto">
              <a:xfrm>
                <a:off x="3243" y="351"/>
                <a:ext cx="57" cy="33"/>
              </a:xfrm>
              <a:custGeom>
                <a:avLst/>
                <a:gdLst/>
                <a:ahLst/>
                <a:cxnLst>
                  <a:cxn ang="0">
                    <a:pos x="12" y="21"/>
                  </a:cxn>
                  <a:cxn ang="0">
                    <a:pos x="12" y="21"/>
                  </a:cxn>
                  <a:cxn ang="0">
                    <a:pos x="29" y="13"/>
                  </a:cxn>
                  <a:cxn ang="0">
                    <a:pos x="41" y="4"/>
                  </a:cxn>
                  <a:cxn ang="0">
                    <a:pos x="53" y="0"/>
                  </a:cxn>
                  <a:cxn ang="0">
                    <a:pos x="53" y="0"/>
                  </a:cxn>
                  <a:cxn ang="0">
                    <a:pos x="57" y="0"/>
                  </a:cxn>
                  <a:cxn ang="0">
                    <a:pos x="57" y="4"/>
                  </a:cxn>
                  <a:cxn ang="0">
                    <a:pos x="45" y="17"/>
                  </a:cxn>
                  <a:cxn ang="0">
                    <a:pos x="25" y="25"/>
                  </a:cxn>
                  <a:cxn ang="0">
                    <a:pos x="8" y="33"/>
                  </a:cxn>
                  <a:cxn ang="0">
                    <a:pos x="8" y="33"/>
                  </a:cxn>
                  <a:cxn ang="0">
                    <a:pos x="0" y="29"/>
                  </a:cxn>
                  <a:cxn ang="0">
                    <a:pos x="4" y="25"/>
                  </a:cxn>
                  <a:cxn ang="0">
                    <a:pos x="12" y="21"/>
                  </a:cxn>
                  <a:cxn ang="0">
                    <a:pos x="12" y="21"/>
                  </a:cxn>
                </a:cxnLst>
                <a:rect l="0" t="0" r="r" b="b"/>
                <a:pathLst>
                  <a:path w="57" h="33">
                    <a:moveTo>
                      <a:pt x="12" y="21"/>
                    </a:moveTo>
                    <a:lnTo>
                      <a:pt x="12" y="21"/>
                    </a:lnTo>
                    <a:lnTo>
                      <a:pt x="29" y="13"/>
                    </a:lnTo>
                    <a:lnTo>
                      <a:pt x="41" y="4"/>
                    </a:lnTo>
                    <a:lnTo>
                      <a:pt x="53" y="0"/>
                    </a:lnTo>
                    <a:lnTo>
                      <a:pt x="53" y="0"/>
                    </a:lnTo>
                    <a:lnTo>
                      <a:pt x="57" y="0"/>
                    </a:lnTo>
                    <a:lnTo>
                      <a:pt x="57" y="4"/>
                    </a:lnTo>
                    <a:lnTo>
                      <a:pt x="45" y="17"/>
                    </a:lnTo>
                    <a:lnTo>
                      <a:pt x="25" y="25"/>
                    </a:lnTo>
                    <a:lnTo>
                      <a:pt x="8" y="33"/>
                    </a:lnTo>
                    <a:lnTo>
                      <a:pt x="8" y="33"/>
                    </a:lnTo>
                    <a:lnTo>
                      <a:pt x="0" y="29"/>
                    </a:lnTo>
                    <a:lnTo>
                      <a:pt x="4" y="25"/>
                    </a:lnTo>
                    <a:lnTo>
                      <a:pt x="12" y="21"/>
                    </a:lnTo>
                    <a:lnTo>
                      <a:pt x="12" y="21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06" name="Freeform 482"/>
              <p:cNvSpPr>
                <a:spLocks/>
              </p:cNvSpPr>
              <p:nvPr/>
            </p:nvSpPr>
            <p:spPr bwMode="auto">
              <a:xfrm>
                <a:off x="3100" y="490"/>
                <a:ext cx="66" cy="16"/>
              </a:xfrm>
              <a:custGeom>
                <a:avLst/>
                <a:gdLst/>
                <a:ahLst/>
                <a:cxnLst>
                  <a:cxn ang="0">
                    <a:pos x="49" y="12"/>
                  </a:cxn>
                  <a:cxn ang="0">
                    <a:pos x="49" y="12"/>
                  </a:cxn>
                  <a:cxn ang="0">
                    <a:pos x="33" y="16"/>
                  </a:cxn>
                  <a:cxn ang="0">
                    <a:pos x="17" y="16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2"/>
                  </a:cxn>
                  <a:cxn ang="0">
                    <a:pos x="0" y="12"/>
                  </a:cxn>
                  <a:cxn ang="0">
                    <a:pos x="17" y="4"/>
                  </a:cxn>
                  <a:cxn ang="0">
                    <a:pos x="37" y="0"/>
                  </a:cxn>
                  <a:cxn ang="0">
                    <a:pos x="57" y="4"/>
                  </a:cxn>
                  <a:cxn ang="0">
                    <a:pos x="57" y="4"/>
                  </a:cxn>
                  <a:cxn ang="0">
                    <a:pos x="66" y="4"/>
                  </a:cxn>
                  <a:cxn ang="0">
                    <a:pos x="61" y="8"/>
                  </a:cxn>
                  <a:cxn ang="0">
                    <a:pos x="49" y="12"/>
                  </a:cxn>
                  <a:cxn ang="0">
                    <a:pos x="49" y="12"/>
                  </a:cxn>
                </a:cxnLst>
                <a:rect l="0" t="0" r="r" b="b"/>
                <a:pathLst>
                  <a:path w="66" h="16">
                    <a:moveTo>
                      <a:pt x="49" y="12"/>
                    </a:moveTo>
                    <a:lnTo>
                      <a:pt x="49" y="12"/>
                    </a:lnTo>
                    <a:lnTo>
                      <a:pt x="33" y="16"/>
                    </a:lnTo>
                    <a:lnTo>
                      <a:pt x="17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17" y="4"/>
                    </a:lnTo>
                    <a:lnTo>
                      <a:pt x="37" y="0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66" y="4"/>
                    </a:lnTo>
                    <a:lnTo>
                      <a:pt x="61" y="8"/>
                    </a:lnTo>
                    <a:lnTo>
                      <a:pt x="49" y="12"/>
                    </a:lnTo>
                    <a:lnTo>
                      <a:pt x="49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07" name="Freeform 483"/>
              <p:cNvSpPr>
                <a:spLocks/>
              </p:cNvSpPr>
              <p:nvPr/>
            </p:nvSpPr>
            <p:spPr bwMode="auto">
              <a:xfrm>
                <a:off x="3096" y="515"/>
                <a:ext cx="53" cy="36"/>
              </a:xfrm>
              <a:custGeom>
                <a:avLst/>
                <a:gdLst/>
                <a:ahLst/>
                <a:cxnLst>
                  <a:cxn ang="0">
                    <a:pos x="45" y="12"/>
                  </a:cxn>
                  <a:cxn ang="0">
                    <a:pos x="45" y="12"/>
                  </a:cxn>
                  <a:cxn ang="0">
                    <a:pos x="29" y="24"/>
                  </a:cxn>
                  <a:cxn ang="0">
                    <a:pos x="16" y="32"/>
                  </a:cxn>
                  <a:cxn ang="0">
                    <a:pos x="4" y="36"/>
                  </a:cxn>
                  <a:cxn ang="0">
                    <a:pos x="4" y="36"/>
                  </a:cxn>
                  <a:cxn ang="0">
                    <a:pos x="0" y="36"/>
                  </a:cxn>
                  <a:cxn ang="0">
                    <a:pos x="0" y="32"/>
                  </a:cxn>
                  <a:cxn ang="0">
                    <a:pos x="12" y="20"/>
                  </a:cxn>
                  <a:cxn ang="0">
                    <a:pos x="29" y="8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53" y="0"/>
                  </a:cxn>
                  <a:cxn ang="0">
                    <a:pos x="53" y="4"/>
                  </a:cxn>
                  <a:cxn ang="0">
                    <a:pos x="45" y="12"/>
                  </a:cxn>
                  <a:cxn ang="0">
                    <a:pos x="45" y="12"/>
                  </a:cxn>
                </a:cxnLst>
                <a:rect l="0" t="0" r="r" b="b"/>
                <a:pathLst>
                  <a:path w="53" h="36">
                    <a:moveTo>
                      <a:pt x="45" y="12"/>
                    </a:moveTo>
                    <a:lnTo>
                      <a:pt x="45" y="12"/>
                    </a:lnTo>
                    <a:lnTo>
                      <a:pt x="29" y="24"/>
                    </a:lnTo>
                    <a:lnTo>
                      <a:pt x="16" y="32"/>
                    </a:lnTo>
                    <a:lnTo>
                      <a:pt x="4" y="36"/>
                    </a:lnTo>
                    <a:lnTo>
                      <a:pt x="4" y="36"/>
                    </a:lnTo>
                    <a:lnTo>
                      <a:pt x="0" y="36"/>
                    </a:lnTo>
                    <a:lnTo>
                      <a:pt x="0" y="32"/>
                    </a:lnTo>
                    <a:lnTo>
                      <a:pt x="12" y="20"/>
                    </a:lnTo>
                    <a:lnTo>
                      <a:pt x="29" y="8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53" y="0"/>
                    </a:lnTo>
                    <a:lnTo>
                      <a:pt x="53" y="4"/>
                    </a:lnTo>
                    <a:lnTo>
                      <a:pt x="45" y="12"/>
                    </a:lnTo>
                    <a:lnTo>
                      <a:pt x="45" y="12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08" name="Freeform 484"/>
              <p:cNvSpPr>
                <a:spLocks/>
              </p:cNvSpPr>
              <p:nvPr/>
            </p:nvSpPr>
            <p:spPr bwMode="auto">
              <a:xfrm>
                <a:off x="3210" y="343"/>
                <a:ext cx="13" cy="65"/>
              </a:xfrm>
              <a:custGeom>
                <a:avLst/>
                <a:gdLst/>
                <a:ahLst/>
                <a:cxnLst>
                  <a:cxn ang="0">
                    <a:pos x="13" y="53"/>
                  </a:cxn>
                  <a:cxn ang="0">
                    <a:pos x="13" y="53"/>
                  </a:cxn>
                  <a:cxn ang="0">
                    <a:pos x="13" y="33"/>
                  </a:cxn>
                  <a:cxn ang="0">
                    <a:pos x="9" y="16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5" y="0"/>
                  </a:cxn>
                  <a:cxn ang="0">
                    <a:pos x="0" y="4"/>
                  </a:cxn>
                  <a:cxn ang="0">
                    <a:pos x="0" y="21"/>
                  </a:cxn>
                  <a:cxn ang="0">
                    <a:pos x="0" y="41"/>
                  </a:cxn>
                  <a:cxn ang="0">
                    <a:pos x="5" y="61"/>
                  </a:cxn>
                  <a:cxn ang="0">
                    <a:pos x="5" y="61"/>
                  </a:cxn>
                  <a:cxn ang="0">
                    <a:pos x="9" y="65"/>
                  </a:cxn>
                  <a:cxn ang="0">
                    <a:pos x="13" y="61"/>
                  </a:cxn>
                  <a:cxn ang="0">
                    <a:pos x="13" y="53"/>
                  </a:cxn>
                  <a:cxn ang="0">
                    <a:pos x="13" y="53"/>
                  </a:cxn>
                </a:cxnLst>
                <a:rect l="0" t="0" r="r" b="b"/>
                <a:pathLst>
                  <a:path w="13" h="65">
                    <a:moveTo>
                      <a:pt x="13" y="53"/>
                    </a:moveTo>
                    <a:lnTo>
                      <a:pt x="13" y="53"/>
                    </a:lnTo>
                    <a:lnTo>
                      <a:pt x="13" y="33"/>
                    </a:lnTo>
                    <a:lnTo>
                      <a:pt x="9" y="16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5" y="0"/>
                    </a:lnTo>
                    <a:lnTo>
                      <a:pt x="0" y="4"/>
                    </a:lnTo>
                    <a:lnTo>
                      <a:pt x="0" y="21"/>
                    </a:lnTo>
                    <a:lnTo>
                      <a:pt x="0" y="41"/>
                    </a:lnTo>
                    <a:lnTo>
                      <a:pt x="5" y="61"/>
                    </a:lnTo>
                    <a:lnTo>
                      <a:pt x="5" y="61"/>
                    </a:lnTo>
                    <a:lnTo>
                      <a:pt x="9" y="65"/>
                    </a:lnTo>
                    <a:lnTo>
                      <a:pt x="13" y="61"/>
                    </a:lnTo>
                    <a:lnTo>
                      <a:pt x="13" y="53"/>
                    </a:lnTo>
                    <a:lnTo>
                      <a:pt x="13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09" name="Freeform 485"/>
              <p:cNvSpPr>
                <a:spLocks/>
              </p:cNvSpPr>
              <p:nvPr/>
            </p:nvSpPr>
            <p:spPr bwMode="auto">
              <a:xfrm>
                <a:off x="3178" y="376"/>
                <a:ext cx="45" cy="45"/>
              </a:xfrm>
              <a:custGeom>
                <a:avLst/>
                <a:gdLst/>
                <a:ahLst/>
                <a:cxnLst>
                  <a:cxn ang="0">
                    <a:pos x="32" y="8"/>
                  </a:cxn>
                  <a:cxn ang="0">
                    <a:pos x="32" y="8"/>
                  </a:cxn>
                  <a:cxn ang="0">
                    <a:pos x="16" y="20"/>
                  </a:cxn>
                  <a:cxn ang="0">
                    <a:pos x="8" y="28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5"/>
                  </a:cxn>
                  <a:cxn ang="0">
                    <a:pos x="4" y="45"/>
                  </a:cxn>
                  <a:cxn ang="0">
                    <a:pos x="20" y="37"/>
                  </a:cxn>
                  <a:cxn ang="0">
                    <a:pos x="32" y="20"/>
                  </a:cxn>
                  <a:cxn ang="0">
                    <a:pos x="45" y="8"/>
                  </a:cxn>
                  <a:cxn ang="0">
                    <a:pos x="45" y="8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2" y="8"/>
                  </a:cxn>
                  <a:cxn ang="0">
                    <a:pos x="32" y="8"/>
                  </a:cxn>
                </a:cxnLst>
                <a:rect l="0" t="0" r="r" b="b"/>
                <a:pathLst>
                  <a:path w="45" h="45">
                    <a:moveTo>
                      <a:pt x="32" y="8"/>
                    </a:moveTo>
                    <a:lnTo>
                      <a:pt x="32" y="8"/>
                    </a:lnTo>
                    <a:lnTo>
                      <a:pt x="16" y="20"/>
                    </a:lnTo>
                    <a:lnTo>
                      <a:pt x="8" y="28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5"/>
                    </a:lnTo>
                    <a:lnTo>
                      <a:pt x="4" y="45"/>
                    </a:lnTo>
                    <a:lnTo>
                      <a:pt x="20" y="37"/>
                    </a:lnTo>
                    <a:lnTo>
                      <a:pt x="32" y="20"/>
                    </a:lnTo>
                    <a:lnTo>
                      <a:pt x="45" y="8"/>
                    </a:lnTo>
                    <a:lnTo>
                      <a:pt x="45" y="8"/>
                    </a:lnTo>
                    <a:lnTo>
                      <a:pt x="45" y="0"/>
                    </a:lnTo>
                    <a:lnTo>
                      <a:pt x="41" y="0"/>
                    </a:lnTo>
                    <a:lnTo>
                      <a:pt x="32" y="8"/>
                    </a:lnTo>
                    <a:lnTo>
                      <a:pt x="32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10" name="Freeform 486"/>
              <p:cNvSpPr>
                <a:spLocks/>
              </p:cNvSpPr>
              <p:nvPr/>
            </p:nvSpPr>
            <p:spPr bwMode="auto">
              <a:xfrm>
                <a:off x="3133" y="388"/>
                <a:ext cx="12" cy="65"/>
              </a:xfrm>
              <a:custGeom>
                <a:avLst/>
                <a:gdLst/>
                <a:ahLst/>
                <a:cxnLst>
                  <a:cxn ang="0">
                    <a:pos x="12" y="53"/>
                  </a:cxn>
                  <a:cxn ang="0">
                    <a:pos x="12" y="53"/>
                  </a:cxn>
                  <a:cxn ang="0">
                    <a:pos x="12" y="33"/>
                  </a:cxn>
                  <a:cxn ang="0">
                    <a:pos x="12" y="16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8" y="0"/>
                  </a:cxn>
                  <a:cxn ang="0">
                    <a:pos x="4" y="4"/>
                  </a:cxn>
                  <a:cxn ang="0">
                    <a:pos x="0" y="20"/>
                  </a:cxn>
                  <a:cxn ang="0">
                    <a:pos x="0" y="41"/>
                  </a:cxn>
                  <a:cxn ang="0">
                    <a:pos x="4" y="61"/>
                  </a:cxn>
                  <a:cxn ang="0">
                    <a:pos x="4" y="61"/>
                  </a:cxn>
                  <a:cxn ang="0">
                    <a:pos x="8" y="65"/>
                  </a:cxn>
                  <a:cxn ang="0">
                    <a:pos x="12" y="61"/>
                  </a:cxn>
                  <a:cxn ang="0">
                    <a:pos x="12" y="53"/>
                  </a:cxn>
                  <a:cxn ang="0">
                    <a:pos x="12" y="53"/>
                  </a:cxn>
                </a:cxnLst>
                <a:rect l="0" t="0" r="r" b="b"/>
                <a:pathLst>
                  <a:path w="12" h="65">
                    <a:moveTo>
                      <a:pt x="12" y="53"/>
                    </a:moveTo>
                    <a:lnTo>
                      <a:pt x="12" y="53"/>
                    </a:lnTo>
                    <a:lnTo>
                      <a:pt x="12" y="33"/>
                    </a:lnTo>
                    <a:lnTo>
                      <a:pt x="12" y="16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4"/>
                    </a:lnTo>
                    <a:lnTo>
                      <a:pt x="0" y="20"/>
                    </a:lnTo>
                    <a:lnTo>
                      <a:pt x="0" y="41"/>
                    </a:lnTo>
                    <a:lnTo>
                      <a:pt x="4" y="61"/>
                    </a:lnTo>
                    <a:lnTo>
                      <a:pt x="4" y="61"/>
                    </a:lnTo>
                    <a:lnTo>
                      <a:pt x="8" y="65"/>
                    </a:lnTo>
                    <a:lnTo>
                      <a:pt x="12" y="61"/>
                    </a:lnTo>
                    <a:lnTo>
                      <a:pt x="12" y="53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11" name="Freeform 487"/>
              <p:cNvSpPr>
                <a:spLocks/>
              </p:cNvSpPr>
              <p:nvPr/>
            </p:nvSpPr>
            <p:spPr bwMode="auto">
              <a:xfrm>
                <a:off x="3378" y="482"/>
                <a:ext cx="12" cy="65"/>
              </a:xfrm>
              <a:custGeom>
                <a:avLst/>
                <a:gdLst/>
                <a:ahLst/>
                <a:cxnLst>
                  <a:cxn ang="0">
                    <a:pos x="12" y="53"/>
                  </a:cxn>
                  <a:cxn ang="0">
                    <a:pos x="12" y="53"/>
                  </a:cxn>
                  <a:cxn ang="0">
                    <a:pos x="12" y="33"/>
                  </a:cxn>
                  <a:cxn ang="0">
                    <a:pos x="12" y="16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8" y="0"/>
                  </a:cxn>
                  <a:cxn ang="0">
                    <a:pos x="4" y="4"/>
                  </a:cxn>
                  <a:cxn ang="0">
                    <a:pos x="0" y="20"/>
                  </a:cxn>
                  <a:cxn ang="0">
                    <a:pos x="0" y="41"/>
                  </a:cxn>
                  <a:cxn ang="0">
                    <a:pos x="4" y="61"/>
                  </a:cxn>
                  <a:cxn ang="0">
                    <a:pos x="4" y="61"/>
                  </a:cxn>
                  <a:cxn ang="0">
                    <a:pos x="8" y="65"/>
                  </a:cxn>
                  <a:cxn ang="0">
                    <a:pos x="12" y="61"/>
                  </a:cxn>
                  <a:cxn ang="0">
                    <a:pos x="12" y="53"/>
                  </a:cxn>
                  <a:cxn ang="0">
                    <a:pos x="12" y="53"/>
                  </a:cxn>
                </a:cxnLst>
                <a:rect l="0" t="0" r="r" b="b"/>
                <a:pathLst>
                  <a:path w="12" h="65">
                    <a:moveTo>
                      <a:pt x="12" y="53"/>
                    </a:moveTo>
                    <a:lnTo>
                      <a:pt x="12" y="53"/>
                    </a:lnTo>
                    <a:lnTo>
                      <a:pt x="12" y="33"/>
                    </a:lnTo>
                    <a:lnTo>
                      <a:pt x="12" y="16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4" y="4"/>
                    </a:lnTo>
                    <a:lnTo>
                      <a:pt x="0" y="20"/>
                    </a:lnTo>
                    <a:lnTo>
                      <a:pt x="0" y="41"/>
                    </a:lnTo>
                    <a:lnTo>
                      <a:pt x="4" y="61"/>
                    </a:lnTo>
                    <a:lnTo>
                      <a:pt x="4" y="61"/>
                    </a:lnTo>
                    <a:lnTo>
                      <a:pt x="8" y="65"/>
                    </a:lnTo>
                    <a:lnTo>
                      <a:pt x="12" y="61"/>
                    </a:lnTo>
                    <a:lnTo>
                      <a:pt x="12" y="53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12" name="Freeform 488"/>
              <p:cNvSpPr>
                <a:spLocks/>
              </p:cNvSpPr>
              <p:nvPr/>
            </p:nvSpPr>
            <p:spPr bwMode="auto">
              <a:xfrm>
                <a:off x="2880" y="-16"/>
                <a:ext cx="36" cy="77"/>
              </a:xfrm>
              <a:custGeom>
                <a:avLst/>
                <a:gdLst/>
                <a:ahLst/>
                <a:cxnLst>
                  <a:cxn ang="0">
                    <a:pos x="16" y="57"/>
                  </a:cxn>
                  <a:cxn ang="0">
                    <a:pos x="16" y="57"/>
                  </a:cxn>
                  <a:cxn ang="0">
                    <a:pos x="24" y="40"/>
                  </a:cxn>
                  <a:cxn ang="0">
                    <a:pos x="32" y="24"/>
                  </a:cxn>
                  <a:cxn ang="0">
                    <a:pos x="36" y="4"/>
                  </a:cxn>
                  <a:cxn ang="0">
                    <a:pos x="36" y="4"/>
                  </a:cxn>
                  <a:cxn ang="0">
                    <a:pos x="32" y="0"/>
                  </a:cxn>
                  <a:cxn ang="0">
                    <a:pos x="28" y="4"/>
                  </a:cxn>
                  <a:cxn ang="0">
                    <a:pos x="16" y="24"/>
                  </a:cxn>
                  <a:cxn ang="0">
                    <a:pos x="8" y="49"/>
                  </a:cxn>
                  <a:cxn ang="0">
                    <a:pos x="0" y="73"/>
                  </a:cxn>
                  <a:cxn ang="0">
                    <a:pos x="0" y="73"/>
                  </a:cxn>
                  <a:cxn ang="0">
                    <a:pos x="4" y="77"/>
                  </a:cxn>
                  <a:cxn ang="0">
                    <a:pos x="8" y="73"/>
                  </a:cxn>
                  <a:cxn ang="0">
                    <a:pos x="16" y="57"/>
                  </a:cxn>
                  <a:cxn ang="0">
                    <a:pos x="16" y="57"/>
                  </a:cxn>
                </a:cxnLst>
                <a:rect l="0" t="0" r="r" b="b"/>
                <a:pathLst>
                  <a:path w="36" h="77">
                    <a:moveTo>
                      <a:pt x="16" y="57"/>
                    </a:moveTo>
                    <a:lnTo>
                      <a:pt x="16" y="57"/>
                    </a:lnTo>
                    <a:lnTo>
                      <a:pt x="24" y="40"/>
                    </a:lnTo>
                    <a:lnTo>
                      <a:pt x="32" y="24"/>
                    </a:lnTo>
                    <a:lnTo>
                      <a:pt x="36" y="4"/>
                    </a:lnTo>
                    <a:lnTo>
                      <a:pt x="36" y="4"/>
                    </a:lnTo>
                    <a:lnTo>
                      <a:pt x="32" y="0"/>
                    </a:lnTo>
                    <a:lnTo>
                      <a:pt x="28" y="4"/>
                    </a:lnTo>
                    <a:lnTo>
                      <a:pt x="16" y="24"/>
                    </a:lnTo>
                    <a:lnTo>
                      <a:pt x="8" y="49"/>
                    </a:lnTo>
                    <a:lnTo>
                      <a:pt x="0" y="73"/>
                    </a:lnTo>
                    <a:lnTo>
                      <a:pt x="0" y="73"/>
                    </a:lnTo>
                    <a:lnTo>
                      <a:pt x="4" y="77"/>
                    </a:lnTo>
                    <a:lnTo>
                      <a:pt x="8" y="73"/>
                    </a:lnTo>
                    <a:lnTo>
                      <a:pt x="16" y="57"/>
                    </a:lnTo>
                    <a:lnTo>
                      <a:pt x="16" y="5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13" name="Freeform 489"/>
              <p:cNvSpPr>
                <a:spLocks/>
              </p:cNvSpPr>
              <p:nvPr/>
            </p:nvSpPr>
            <p:spPr bwMode="auto">
              <a:xfrm>
                <a:off x="2970" y="0"/>
                <a:ext cx="69" cy="24"/>
              </a:xfrm>
              <a:custGeom>
                <a:avLst/>
                <a:gdLst/>
                <a:ahLst/>
                <a:cxnLst>
                  <a:cxn ang="0">
                    <a:pos x="16" y="8"/>
                  </a:cxn>
                  <a:cxn ang="0">
                    <a:pos x="16" y="8"/>
                  </a:cxn>
                  <a:cxn ang="0">
                    <a:pos x="36" y="16"/>
                  </a:cxn>
                  <a:cxn ang="0">
                    <a:pos x="53" y="20"/>
                  </a:cxn>
                  <a:cxn ang="0">
                    <a:pos x="65" y="24"/>
                  </a:cxn>
                  <a:cxn ang="0">
                    <a:pos x="65" y="24"/>
                  </a:cxn>
                  <a:cxn ang="0">
                    <a:pos x="69" y="20"/>
                  </a:cxn>
                  <a:cxn ang="0">
                    <a:pos x="65" y="20"/>
                  </a:cxn>
                  <a:cxn ang="0">
                    <a:pos x="49" y="8"/>
                  </a:cxn>
                  <a:cxn ang="0">
                    <a:pos x="28" y="0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16" y="8"/>
                  </a:cxn>
                  <a:cxn ang="0">
                    <a:pos x="16" y="8"/>
                  </a:cxn>
                </a:cxnLst>
                <a:rect l="0" t="0" r="r" b="b"/>
                <a:pathLst>
                  <a:path w="69" h="24">
                    <a:moveTo>
                      <a:pt x="16" y="8"/>
                    </a:moveTo>
                    <a:lnTo>
                      <a:pt x="16" y="8"/>
                    </a:lnTo>
                    <a:lnTo>
                      <a:pt x="36" y="16"/>
                    </a:lnTo>
                    <a:lnTo>
                      <a:pt x="53" y="20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69" y="20"/>
                    </a:lnTo>
                    <a:lnTo>
                      <a:pt x="65" y="20"/>
                    </a:lnTo>
                    <a:lnTo>
                      <a:pt x="49" y="8"/>
                    </a:lnTo>
                    <a:lnTo>
                      <a:pt x="28" y="0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6" y="8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14" name="Freeform 490"/>
              <p:cNvSpPr>
                <a:spLocks/>
              </p:cNvSpPr>
              <p:nvPr/>
            </p:nvSpPr>
            <p:spPr bwMode="auto">
              <a:xfrm>
                <a:off x="2831" y="82"/>
                <a:ext cx="65" cy="24"/>
              </a:xfrm>
              <a:custGeom>
                <a:avLst/>
                <a:gdLst/>
                <a:ahLst/>
                <a:cxnLst>
                  <a:cxn ang="0">
                    <a:pos x="12" y="8"/>
                  </a:cxn>
                  <a:cxn ang="0">
                    <a:pos x="12" y="8"/>
                  </a:cxn>
                  <a:cxn ang="0">
                    <a:pos x="32" y="16"/>
                  </a:cxn>
                  <a:cxn ang="0">
                    <a:pos x="49" y="20"/>
                  </a:cxn>
                  <a:cxn ang="0">
                    <a:pos x="65" y="24"/>
                  </a:cxn>
                  <a:cxn ang="0">
                    <a:pos x="65" y="24"/>
                  </a:cxn>
                  <a:cxn ang="0">
                    <a:pos x="65" y="20"/>
                  </a:cxn>
                  <a:cxn ang="0">
                    <a:pos x="65" y="16"/>
                  </a:cxn>
                  <a:cxn ang="0">
                    <a:pos x="45" y="8"/>
                  </a:cxn>
                  <a:cxn ang="0">
                    <a:pos x="2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12" y="8"/>
                  </a:cxn>
                  <a:cxn ang="0">
                    <a:pos x="12" y="8"/>
                  </a:cxn>
                </a:cxnLst>
                <a:rect l="0" t="0" r="r" b="b"/>
                <a:pathLst>
                  <a:path w="65" h="24">
                    <a:moveTo>
                      <a:pt x="12" y="8"/>
                    </a:moveTo>
                    <a:lnTo>
                      <a:pt x="12" y="8"/>
                    </a:lnTo>
                    <a:lnTo>
                      <a:pt x="32" y="16"/>
                    </a:lnTo>
                    <a:lnTo>
                      <a:pt x="49" y="20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65" y="20"/>
                    </a:lnTo>
                    <a:lnTo>
                      <a:pt x="65" y="16"/>
                    </a:lnTo>
                    <a:lnTo>
                      <a:pt x="45" y="8"/>
                    </a:lnTo>
                    <a:lnTo>
                      <a:pt x="24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2" y="8"/>
                    </a:lnTo>
                    <a:lnTo>
                      <a:pt x="12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15" name="Freeform 491"/>
              <p:cNvSpPr>
                <a:spLocks/>
              </p:cNvSpPr>
              <p:nvPr/>
            </p:nvSpPr>
            <p:spPr bwMode="auto">
              <a:xfrm>
                <a:off x="2978" y="-57"/>
                <a:ext cx="20" cy="61"/>
              </a:xfrm>
              <a:custGeom>
                <a:avLst/>
                <a:gdLst/>
                <a:ahLst/>
                <a:cxnLst>
                  <a:cxn ang="0">
                    <a:pos x="12" y="49"/>
                  </a:cxn>
                  <a:cxn ang="0">
                    <a:pos x="12" y="49"/>
                  </a:cxn>
                  <a:cxn ang="0">
                    <a:pos x="16" y="32"/>
                  </a:cxn>
                  <a:cxn ang="0">
                    <a:pos x="20" y="16"/>
                  </a:cxn>
                  <a:cxn ang="0">
                    <a:pos x="20" y="4"/>
                  </a:cxn>
                  <a:cxn ang="0">
                    <a:pos x="20" y="4"/>
                  </a:cxn>
                  <a:cxn ang="0">
                    <a:pos x="20" y="0"/>
                  </a:cxn>
                  <a:cxn ang="0">
                    <a:pos x="16" y="0"/>
                  </a:cxn>
                  <a:cxn ang="0">
                    <a:pos x="8" y="16"/>
                  </a:cxn>
                  <a:cxn ang="0">
                    <a:pos x="4" y="37"/>
                  </a:cxn>
                  <a:cxn ang="0">
                    <a:pos x="0" y="53"/>
                  </a:cxn>
                  <a:cxn ang="0">
                    <a:pos x="0" y="53"/>
                  </a:cxn>
                  <a:cxn ang="0">
                    <a:pos x="4" y="61"/>
                  </a:cxn>
                  <a:cxn ang="0">
                    <a:pos x="8" y="57"/>
                  </a:cxn>
                  <a:cxn ang="0">
                    <a:pos x="12" y="49"/>
                  </a:cxn>
                  <a:cxn ang="0">
                    <a:pos x="12" y="49"/>
                  </a:cxn>
                </a:cxnLst>
                <a:rect l="0" t="0" r="r" b="b"/>
                <a:pathLst>
                  <a:path w="20" h="61">
                    <a:moveTo>
                      <a:pt x="12" y="49"/>
                    </a:moveTo>
                    <a:lnTo>
                      <a:pt x="12" y="49"/>
                    </a:lnTo>
                    <a:lnTo>
                      <a:pt x="16" y="32"/>
                    </a:lnTo>
                    <a:lnTo>
                      <a:pt x="20" y="16"/>
                    </a:lnTo>
                    <a:lnTo>
                      <a:pt x="20" y="4"/>
                    </a:lnTo>
                    <a:lnTo>
                      <a:pt x="20" y="4"/>
                    </a:lnTo>
                    <a:lnTo>
                      <a:pt x="20" y="0"/>
                    </a:lnTo>
                    <a:lnTo>
                      <a:pt x="16" y="0"/>
                    </a:lnTo>
                    <a:lnTo>
                      <a:pt x="8" y="16"/>
                    </a:lnTo>
                    <a:lnTo>
                      <a:pt x="4" y="37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4" y="61"/>
                    </a:lnTo>
                    <a:lnTo>
                      <a:pt x="8" y="57"/>
                    </a:lnTo>
                    <a:lnTo>
                      <a:pt x="12" y="49"/>
                    </a:lnTo>
                    <a:lnTo>
                      <a:pt x="12" y="4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16" name="Freeform 492"/>
              <p:cNvSpPr>
                <a:spLocks/>
              </p:cNvSpPr>
              <p:nvPr/>
            </p:nvSpPr>
            <p:spPr bwMode="auto">
              <a:xfrm>
                <a:off x="2872" y="114"/>
                <a:ext cx="32" cy="78"/>
              </a:xfrm>
              <a:custGeom>
                <a:avLst/>
                <a:gdLst/>
                <a:ahLst/>
                <a:cxnLst>
                  <a:cxn ang="0">
                    <a:pos x="12" y="58"/>
                  </a:cxn>
                  <a:cxn ang="0">
                    <a:pos x="12" y="58"/>
                  </a:cxn>
                  <a:cxn ang="0">
                    <a:pos x="24" y="37"/>
                  </a:cxn>
                  <a:cxn ang="0">
                    <a:pos x="28" y="21"/>
                  </a:cxn>
                  <a:cxn ang="0">
                    <a:pos x="32" y="4"/>
                  </a:cxn>
                  <a:cxn ang="0">
                    <a:pos x="32" y="4"/>
                  </a:cxn>
                  <a:cxn ang="0">
                    <a:pos x="28" y="0"/>
                  </a:cxn>
                  <a:cxn ang="0">
                    <a:pos x="24" y="4"/>
                  </a:cxn>
                  <a:cxn ang="0">
                    <a:pos x="16" y="21"/>
                  </a:cxn>
                  <a:cxn ang="0">
                    <a:pos x="4" y="49"/>
                  </a:cxn>
                  <a:cxn ang="0">
                    <a:pos x="0" y="70"/>
                  </a:cxn>
                  <a:cxn ang="0">
                    <a:pos x="0" y="70"/>
                  </a:cxn>
                  <a:cxn ang="0">
                    <a:pos x="0" y="78"/>
                  </a:cxn>
                  <a:cxn ang="0">
                    <a:pos x="4" y="70"/>
                  </a:cxn>
                  <a:cxn ang="0">
                    <a:pos x="12" y="58"/>
                  </a:cxn>
                  <a:cxn ang="0">
                    <a:pos x="12" y="58"/>
                  </a:cxn>
                </a:cxnLst>
                <a:rect l="0" t="0" r="r" b="b"/>
                <a:pathLst>
                  <a:path w="32" h="78">
                    <a:moveTo>
                      <a:pt x="12" y="58"/>
                    </a:moveTo>
                    <a:lnTo>
                      <a:pt x="12" y="58"/>
                    </a:lnTo>
                    <a:lnTo>
                      <a:pt x="24" y="37"/>
                    </a:lnTo>
                    <a:lnTo>
                      <a:pt x="28" y="21"/>
                    </a:lnTo>
                    <a:lnTo>
                      <a:pt x="32" y="4"/>
                    </a:lnTo>
                    <a:lnTo>
                      <a:pt x="32" y="4"/>
                    </a:lnTo>
                    <a:lnTo>
                      <a:pt x="28" y="0"/>
                    </a:lnTo>
                    <a:lnTo>
                      <a:pt x="24" y="4"/>
                    </a:lnTo>
                    <a:lnTo>
                      <a:pt x="16" y="21"/>
                    </a:lnTo>
                    <a:lnTo>
                      <a:pt x="4" y="49"/>
                    </a:lnTo>
                    <a:lnTo>
                      <a:pt x="0" y="70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4" y="70"/>
                    </a:lnTo>
                    <a:lnTo>
                      <a:pt x="12" y="58"/>
                    </a:lnTo>
                    <a:lnTo>
                      <a:pt x="12" y="5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17" name="Freeform 493"/>
              <p:cNvSpPr>
                <a:spLocks/>
              </p:cNvSpPr>
              <p:nvPr/>
            </p:nvSpPr>
            <p:spPr bwMode="auto">
              <a:xfrm>
                <a:off x="2921" y="-33"/>
                <a:ext cx="65" cy="25"/>
              </a:xfrm>
              <a:custGeom>
                <a:avLst/>
                <a:gdLst/>
                <a:ahLst/>
                <a:cxnLst>
                  <a:cxn ang="0">
                    <a:pos x="12" y="13"/>
                  </a:cxn>
                  <a:cxn ang="0">
                    <a:pos x="12" y="13"/>
                  </a:cxn>
                  <a:cxn ang="0">
                    <a:pos x="32" y="21"/>
                  </a:cxn>
                  <a:cxn ang="0">
                    <a:pos x="49" y="25"/>
                  </a:cxn>
                  <a:cxn ang="0">
                    <a:pos x="65" y="25"/>
                  </a:cxn>
                  <a:cxn ang="0">
                    <a:pos x="65" y="25"/>
                  </a:cxn>
                  <a:cxn ang="0">
                    <a:pos x="65" y="25"/>
                  </a:cxn>
                  <a:cxn ang="0">
                    <a:pos x="65" y="21"/>
                  </a:cxn>
                  <a:cxn ang="0">
                    <a:pos x="49" y="13"/>
                  </a:cxn>
                  <a:cxn ang="0">
                    <a:pos x="24" y="4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12" y="13"/>
                  </a:cxn>
                  <a:cxn ang="0">
                    <a:pos x="12" y="13"/>
                  </a:cxn>
                </a:cxnLst>
                <a:rect l="0" t="0" r="r" b="b"/>
                <a:pathLst>
                  <a:path w="65" h="25">
                    <a:moveTo>
                      <a:pt x="12" y="13"/>
                    </a:moveTo>
                    <a:lnTo>
                      <a:pt x="12" y="13"/>
                    </a:lnTo>
                    <a:lnTo>
                      <a:pt x="32" y="21"/>
                    </a:lnTo>
                    <a:lnTo>
                      <a:pt x="49" y="25"/>
                    </a:lnTo>
                    <a:lnTo>
                      <a:pt x="65" y="25"/>
                    </a:lnTo>
                    <a:lnTo>
                      <a:pt x="65" y="25"/>
                    </a:lnTo>
                    <a:lnTo>
                      <a:pt x="65" y="25"/>
                    </a:lnTo>
                    <a:lnTo>
                      <a:pt x="65" y="21"/>
                    </a:lnTo>
                    <a:lnTo>
                      <a:pt x="49" y="13"/>
                    </a:lnTo>
                    <a:lnTo>
                      <a:pt x="24" y="4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12" y="13"/>
                    </a:lnTo>
                    <a:lnTo>
                      <a:pt x="12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18" name="Freeform 494"/>
              <p:cNvSpPr>
                <a:spLocks/>
              </p:cNvSpPr>
              <p:nvPr/>
            </p:nvSpPr>
            <p:spPr bwMode="auto">
              <a:xfrm>
                <a:off x="2900" y="-33"/>
                <a:ext cx="57" cy="45"/>
              </a:xfrm>
              <a:custGeom>
                <a:avLst/>
                <a:gdLst/>
                <a:ahLst/>
                <a:cxnLst>
                  <a:cxn ang="0">
                    <a:pos x="12" y="13"/>
                  </a:cxn>
                  <a:cxn ang="0">
                    <a:pos x="12" y="13"/>
                  </a:cxn>
                  <a:cxn ang="0">
                    <a:pos x="29" y="25"/>
                  </a:cxn>
                  <a:cxn ang="0">
                    <a:pos x="41" y="37"/>
                  </a:cxn>
                  <a:cxn ang="0">
                    <a:pos x="53" y="45"/>
                  </a:cxn>
                  <a:cxn ang="0">
                    <a:pos x="53" y="45"/>
                  </a:cxn>
                  <a:cxn ang="0">
                    <a:pos x="57" y="45"/>
                  </a:cxn>
                  <a:cxn ang="0">
                    <a:pos x="57" y="41"/>
                  </a:cxn>
                  <a:cxn ang="0">
                    <a:pos x="45" y="25"/>
                  </a:cxn>
                  <a:cxn ang="0">
                    <a:pos x="25" y="8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12" y="13"/>
                  </a:cxn>
                  <a:cxn ang="0">
                    <a:pos x="12" y="13"/>
                  </a:cxn>
                </a:cxnLst>
                <a:rect l="0" t="0" r="r" b="b"/>
                <a:pathLst>
                  <a:path w="57" h="45">
                    <a:moveTo>
                      <a:pt x="12" y="13"/>
                    </a:moveTo>
                    <a:lnTo>
                      <a:pt x="12" y="13"/>
                    </a:lnTo>
                    <a:lnTo>
                      <a:pt x="29" y="25"/>
                    </a:lnTo>
                    <a:lnTo>
                      <a:pt x="41" y="37"/>
                    </a:lnTo>
                    <a:lnTo>
                      <a:pt x="53" y="45"/>
                    </a:lnTo>
                    <a:lnTo>
                      <a:pt x="53" y="45"/>
                    </a:lnTo>
                    <a:lnTo>
                      <a:pt x="57" y="45"/>
                    </a:lnTo>
                    <a:lnTo>
                      <a:pt x="57" y="41"/>
                    </a:lnTo>
                    <a:lnTo>
                      <a:pt x="45" y="25"/>
                    </a:lnTo>
                    <a:lnTo>
                      <a:pt x="25" y="8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2" y="13"/>
                    </a:lnTo>
                    <a:lnTo>
                      <a:pt x="12" y="13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19" name="Freeform 495"/>
              <p:cNvSpPr>
                <a:spLocks/>
              </p:cNvSpPr>
              <p:nvPr/>
            </p:nvSpPr>
            <p:spPr bwMode="auto">
              <a:xfrm>
                <a:off x="3084" y="69"/>
                <a:ext cx="69" cy="17"/>
              </a:xfrm>
              <a:custGeom>
                <a:avLst/>
                <a:gdLst/>
                <a:ahLst/>
                <a:cxnLst>
                  <a:cxn ang="0">
                    <a:pos x="53" y="9"/>
                  </a:cxn>
                  <a:cxn ang="0">
                    <a:pos x="53" y="9"/>
                  </a:cxn>
                  <a:cxn ang="0">
                    <a:pos x="33" y="4"/>
                  </a:cxn>
                  <a:cxn ang="0">
                    <a:pos x="16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4" y="4"/>
                  </a:cxn>
                  <a:cxn ang="0">
                    <a:pos x="20" y="13"/>
                  </a:cxn>
                  <a:cxn ang="0">
                    <a:pos x="45" y="17"/>
                  </a:cxn>
                  <a:cxn ang="0">
                    <a:pos x="61" y="17"/>
                  </a:cxn>
                  <a:cxn ang="0">
                    <a:pos x="61" y="17"/>
                  </a:cxn>
                  <a:cxn ang="0">
                    <a:pos x="69" y="13"/>
                  </a:cxn>
                  <a:cxn ang="0">
                    <a:pos x="65" y="13"/>
                  </a:cxn>
                  <a:cxn ang="0">
                    <a:pos x="53" y="9"/>
                  </a:cxn>
                  <a:cxn ang="0">
                    <a:pos x="53" y="9"/>
                  </a:cxn>
                </a:cxnLst>
                <a:rect l="0" t="0" r="r" b="b"/>
                <a:pathLst>
                  <a:path w="69" h="17">
                    <a:moveTo>
                      <a:pt x="53" y="9"/>
                    </a:moveTo>
                    <a:lnTo>
                      <a:pt x="53" y="9"/>
                    </a:lnTo>
                    <a:lnTo>
                      <a:pt x="33" y="4"/>
                    </a:lnTo>
                    <a:lnTo>
                      <a:pt x="16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20" y="13"/>
                    </a:lnTo>
                    <a:lnTo>
                      <a:pt x="45" y="17"/>
                    </a:lnTo>
                    <a:lnTo>
                      <a:pt x="61" y="17"/>
                    </a:lnTo>
                    <a:lnTo>
                      <a:pt x="61" y="17"/>
                    </a:lnTo>
                    <a:lnTo>
                      <a:pt x="69" y="13"/>
                    </a:lnTo>
                    <a:lnTo>
                      <a:pt x="65" y="13"/>
                    </a:lnTo>
                    <a:lnTo>
                      <a:pt x="53" y="9"/>
                    </a:lnTo>
                    <a:lnTo>
                      <a:pt x="53" y="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20" name="Freeform 496"/>
              <p:cNvSpPr>
                <a:spLocks/>
              </p:cNvSpPr>
              <p:nvPr/>
            </p:nvSpPr>
            <p:spPr bwMode="auto">
              <a:xfrm>
                <a:off x="3014" y="151"/>
                <a:ext cx="66" cy="16"/>
              </a:xfrm>
              <a:custGeom>
                <a:avLst/>
                <a:gdLst/>
                <a:ahLst/>
                <a:cxnLst>
                  <a:cxn ang="0">
                    <a:pos x="54" y="8"/>
                  </a:cxn>
                  <a:cxn ang="0">
                    <a:pos x="54" y="8"/>
                  </a:cxn>
                  <a:cxn ang="0">
                    <a:pos x="33" y="4"/>
                  </a:cxn>
                  <a:cxn ang="0">
                    <a:pos x="17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8"/>
                  </a:cxn>
                  <a:cxn ang="0">
                    <a:pos x="21" y="12"/>
                  </a:cxn>
                  <a:cxn ang="0">
                    <a:pos x="41" y="16"/>
                  </a:cxn>
                  <a:cxn ang="0">
                    <a:pos x="62" y="16"/>
                  </a:cxn>
                  <a:cxn ang="0">
                    <a:pos x="62" y="16"/>
                  </a:cxn>
                  <a:cxn ang="0">
                    <a:pos x="66" y="12"/>
                  </a:cxn>
                  <a:cxn ang="0">
                    <a:pos x="62" y="12"/>
                  </a:cxn>
                  <a:cxn ang="0">
                    <a:pos x="54" y="8"/>
                  </a:cxn>
                  <a:cxn ang="0">
                    <a:pos x="54" y="8"/>
                  </a:cxn>
                </a:cxnLst>
                <a:rect l="0" t="0" r="r" b="b"/>
                <a:pathLst>
                  <a:path w="66" h="16">
                    <a:moveTo>
                      <a:pt x="54" y="8"/>
                    </a:moveTo>
                    <a:lnTo>
                      <a:pt x="54" y="8"/>
                    </a:lnTo>
                    <a:lnTo>
                      <a:pt x="33" y="4"/>
                    </a:lnTo>
                    <a:lnTo>
                      <a:pt x="17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21" y="12"/>
                    </a:lnTo>
                    <a:lnTo>
                      <a:pt x="41" y="16"/>
                    </a:lnTo>
                    <a:lnTo>
                      <a:pt x="62" y="16"/>
                    </a:lnTo>
                    <a:lnTo>
                      <a:pt x="62" y="16"/>
                    </a:lnTo>
                    <a:lnTo>
                      <a:pt x="66" y="12"/>
                    </a:lnTo>
                    <a:lnTo>
                      <a:pt x="62" y="12"/>
                    </a:lnTo>
                    <a:lnTo>
                      <a:pt x="54" y="8"/>
                    </a:lnTo>
                    <a:lnTo>
                      <a:pt x="54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21" name="Freeform 497"/>
              <p:cNvSpPr>
                <a:spLocks/>
              </p:cNvSpPr>
              <p:nvPr/>
            </p:nvSpPr>
            <p:spPr bwMode="auto">
              <a:xfrm>
                <a:off x="2888" y="69"/>
                <a:ext cx="69" cy="17"/>
              </a:xfrm>
              <a:custGeom>
                <a:avLst/>
                <a:gdLst/>
                <a:ahLst/>
                <a:cxnLst>
                  <a:cxn ang="0">
                    <a:pos x="53" y="4"/>
                  </a:cxn>
                  <a:cxn ang="0">
                    <a:pos x="53" y="4"/>
                  </a:cxn>
                  <a:cxn ang="0">
                    <a:pos x="33" y="0"/>
                  </a:cxn>
                  <a:cxn ang="0">
                    <a:pos x="16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4" y="4"/>
                  </a:cxn>
                  <a:cxn ang="0">
                    <a:pos x="20" y="9"/>
                  </a:cxn>
                  <a:cxn ang="0">
                    <a:pos x="45" y="17"/>
                  </a:cxn>
                  <a:cxn ang="0">
                    <a:pos x="65" y="17"/>
                  </a:cxn>
                  <a:cxn ang="0">
                    <a:pos x="65" y="17"/>
                  </a:cxn>
                  <a:cxn ang="0">
                    <a:pos x="69" y="13"/>
                  </a:cxn>
                  <a:cxn ang="0">
                    <a:pos x="65" y="9"/>
                  </a:cxn>
                  <a:cxn ang="0">
                    <a:pos x="53" y="4"/>
                  </a:cxn>
                  <a:cxn ang="0">
                    <a:pos x="53" y="4"/>
                  </a:cxn>
                </a:cxnLst>
                <a:rect l="0" t="0" r="r" b="b"/>
                <a:pathLst>
                  <a:path w="69" h="17">
                    <a:moveTo>
                      <a:pt x="53" y="4"/>
                    </a:moveTo>
                    <a:lnTo>
                      <a:pt x="53" y="4"/>
                    </a:lnTo>
                    <a:lnTo>
                      <a:pt x="33" y="0"/>
                    </a:lnTo>
                    <a:lnTo>
                      <a:pt x="16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20" y="9"/>
                    </a:lnTo>
                    <a:lnTo>
                      <a:pt x="45" y="17"/>
                    </a:lnTo>
                    <a:lnTo>
                      <a:pt x="65" y="17"/>
                    </a:lnTo>
                    <a:lnTo>
                      <a:pt x="65" y="17"/>
                    </a:lnTo>
                    <a:lnTo>
                      <a:pt x="69" y="13"/>
                    </a:lnTo>
                    <a:lnTo>
                      <a:pt x="65" y="9"/>
                    </a:lnTo>
                    <a:lnTo>
                      <a:pt x="53" y="4"/>
                    </a:lnTo>
                    <a:lnTo>
                      <a:pt x="53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22" name="Freeform 498"/>
              <p:cNvSpPr>
                <a:spLocks/>
              </p:cNvSpPr>
              <p:nvPr/>
            </p:nvSpPr>
            <p:spPr bwMode="auto">
              <a:xfrm>
                <a:off x="3047" y="-16"/>
                <a:ext cx="57" cy="45"/>
              </a:xfrm>
              <a:custGeom>
                <a:avLst/>
                <a:gdLst/>
                <a:ahLst/>
                <a:cxnLst>
                  <a:cxn ang="0">
                    <a:pos x="45" y="32"/>
                  </a:cxn>
                  <a:cxn ang="0">
                    <a:pos x="45" y="32"/>
                  </a:cxn>
                  <a:cxn ang="0">
                    <a:pos x="29" y="16"/>
                  </a:cxn>
                  <a:cxn ang="0">
                    <a:pos x="16" y="8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12" y="16"/>
                  </a:cxn>
                  <a:cxn ang="0">
                    <a:pos x="33" y="32"/>
                  </a:cxn>
                  <a:cxn ang="0">
                    <a:pos x="49" y="45"/>
                  </a:cxn>
                  <a:cxn ang="0">
                    <a:pos x="49" y="45"/>
                  </a:cxn>
                  <a:cxn ang="0">
                    <a:pos x="57" y="45"/>
                  </a:cxn>
                  <a:cxn ang="0">
                    <a:pos x="53" y="40"/>
                  </a:cxn>
                  <a:cxn ang="0">
                    <a:pos x="45" y="32"/>
                  </a:cxn>
                  <a:cxn ang="0">
                    <a:pos x="45" y="32"/>
                  </a:cxn>
                </a:cxnLst>
                <a:rect l="0" t="0" r="r" b="b"/>
                <a:pathLst>
                  <a:path w="57" h="45">
                    <a:moveTo>
                      <a:pt x="45" y="32"/>
                    </a:moveTo>
                    <a:lnTo>
                      <a:pt x="45" y="32"/>
                    </a:lnTo>
                    <a:lnTo>
                      <a:pt x="29" y="16"/>
                    </a:lnTo>
                    <a:lnTo>
                      <a:pt x="16" y="8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12" y="16"/>
                    </a:lnTo>
                    <a:lnTo>
                      <a:pt x="33" y="32"/>
                    </a:lnTo>
                    <a:lnTo>
                      <a:pt x="49" y="45"/>
                    </a:lnTo>
                    <a:lnTo>
                      <a:pt x="49" y="45"/>
                    </a:lnTo>
                    <a:lnTo>
                      <a:pt x="57" y="45"/>
                    </a:lnTo>
                    <a:lnTo>
                      <a:pt x="53" y="40"/>
                    </a:lnTo>
                    <a:lnTo>
                      <a:pt x="45" y="32"/>
                    </a:lnTo>
                    <a:lnTo>
                      <a:pt x="45" y="3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23" name="Freeform 499"/>
              <p:cNvSpPr>
                <a:spLocks/>
              </p:cNvSpPr>
              <p:nvPr/>
            </p:nvSpPr>
            <p:spPr bwMode="auto">
              <a:xfrm>
                <a:off x="3219" y="192"/>
                <a:ext cx="65" cy="16"/>
              </a:xfrm>
              <a:custGeom>
                <a:avLst/>
                <a:gdLst/>
                <a:ahLst/>
                <a:cxnLst>
                  <a:cxn ang="0">
                    <a:pos x="53" y="8"/>
                  </a:cxn>
                  <a:cxn ang="0">
                    <a:pos x="53" y="8"/>
                  </a:cxn>
                  <a:cxn ang="0">
                    <a:pos x="32" y="4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20" y="12"/>
                  </a:cxn>
                  <a:cxn ang="0">
                    <a:pos x="40" y="16"/>
                  </a:cxn>
                  <a:cxn ang="0">
                    <a:pos x="61" y="16"/>
                  </a:cxn>
                  <a:cxn ang="0">
                    <a:pos x="61" y="16"/>
                  </a:cxn>
                  <a:cxn ang="0">
                    <a:pos x="65" y="12"/>
                  </a:cxn>
                  <a:cxn ang="0">
                    <a:pos x="61" y="8"/>
                  </a:cxn>
                  <a:cxn ang="0">
                    <a:pos x="53" y="8"/>
                  </a:cxn>
                  <a:cxn ang="0">
                    <a:pos x="53" y="8"/>
                  </a:cxn>
                </a:cxnLst>
                <a:rect l="0" t="0" r="r" b="b"/>
                <a:pathLst>
                  <a:path w="65" h="16">
                    <a:moveTo>
                      <a:pt x="53" y="8"/>
                    </a:moveTo>
                    <a:lnTo>
                      <a:pt x="53" y="8"/>
                    </a:lnTo>
                    <a:lnTo>
                      <a:pt x="32" y="4"/>
                    </a:lnTo>
                    <a:lnTo>
                      <a:pt x="1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20" y="12"/>
                    </a:lnTo>
                    <a:lnTo>
                      <a:pt x="40" y="16"/>
                    </a:lnTo>
                    <a:lnTo>
                      <a:pt x="61" y="16"/>
                    </a:lnTo>
                    <a:lnTo>
                      <a:pt x="61" y="16"/>
                    </a:lnTo>
                    <a:lnTo>
                      <a:pt x="65" y="12"/>
                    </a:lnTo>
                    <a:lnTo>
                      <a:pt x="61" y="8"/>
                    </a:lnTo>
                    <a:lnTo>
                      <a:pt x="53" y="8"/>
                    </a:lnTo>
                    <a:lnTo>
                      <a:pt x="53" y="8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24" name="Freeform 500"/>
              <p:cNvSpPr>
                <a:spLocks/>
              </p:cNvSpPr>
              <p:nvPr/>
            </p:nvSpPr>
            <p:spPr bwMode="auto">
              <a:xfrm>
                <a:off x="3125" y="29"/>
                <a:ext cx="28" cy="57"/>
              </a:xfrm>
              <a:custGeom>
                <a:avLst/>
                <a:gdLst/>
                <a:ahLst/>
                <a:cxnLst>
                  <a:cxn ang="0">
                    <a:pos x="12" y="44"/>
                  </a:cxn>
                  <a:cxn ang="0">
                    <a:pos x="12" y="44"/>
                  </a:cxn>
                  <a:cxn ang="0">
                    <a:pos x="20" y="28"/>
                  </a:cxn>
                  <a:cxn ang="0">
                    <a:pos x="24" y="16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12" y="12"/>
                  </a:cxn>
                  <a:cxn ang="0">
                    <a:pos x="4" y="32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4" y="57"/>
                  </a:cxn>
                  <a:cxn ang="0">
                    <a:pos x="8" y="53"/>
                  </a:cxn>
                  <a:cxn ang="0">
                    <a:pos x="12" y="44"/>
                  </a:cxn>
                  <a:cxn ang="0">
                    <a:pos x="12" y="44"/>
                  </a:cxn>
                </a:cxnLst>
                <a:rect l="0" t="0" r="r" b="b"/>
                <a:pathLst>
                  <a:path w="28" h="57">
                    <a:moveTo>
                      <a:pt x="12" y="44"/>
                    </a:moveTo>
                    <a:lnTo>
                      <a:pt x="12" y="44"/>
                    </a:lnTo>
                    <a:lnTo>
                      <a:pt x="20" y="28"/>
                    </a:lnTo>
                    <a:lnTo>
                      <a:pt x="24" y="16"/>
                    </a:lnTo>
                    <a:lnTo>
                      <a:pt x="28" y="0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2" y="12"/>
                    </a:lnTo>
                    <a:lnTo>
                      <a:pt x="4" y="32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4" y="57"/>
                    </a:lnTo>
                    <a:lnTo>
                      <a:pt x="8" y="53"/>
                    </a:lnTo>
                    <a:lnTo>
                      <a:pt x="12" y="44"/>
                    </a:lnTo>
                    <a:lnTo>
                      <a:pt x="12" y="44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25" name="Freeform 501"/>
              <p:cNvSpPr>
                <a:spLocks/>
              </p:cNvSpPr>
              <p:nvPr/>
            </p:nvSpPr>
            <p:spPr bwMode="auto">
              <a:xfrm>
                <a:off x="2949" y="16"/>
                <a:ext cx="57" cy="29"/>
              </a:xfrm>
              <a:custGeom>
                <a:avLst/>
                <a:gdLst/>
                <a:ahLst/>
                <a:cxnLst>
                  <a:cxn ang="0">
                    <a:pos x="45" y="4"/>
                  </a:cxn>
                  <a:cxn ang="0">
                    <a:pos x="45" y="4"/>
                  </a:cxn>
                  <a:cxn ang="0">
                    <a:pos x="25" y="8"/>
                  </a:cxn>
                  <a:cxn ang="0">
                    <a:pos x="12" y="17"/>
                  </a:cxn>
                  <a:cxn ang="0">
                    <a:pos x="0" y="25"/>
                  </a:cxn>
                  <a:cxn ang="0">
                    <a:pos x="0" y="25"/>
                  </a:cxn>
                  <a:cxn ang="0">
                    <a:pos x="0" y="25"/>
                  </a:cxn>
                  <a:cxn ang="0">
                    <a:pos x="4" y="29"/>
                  </a:cxn>
                  <a:cxn ang="0">
                    <a:pos x="21" y="25"/>
                  </a:cxn>
                  <a:cxn ang="0">
                    <a:pos x="41" y="17"/>
                  </a:cxn>
                  <a:cxn ang="0">
                    <a:pos x="57" y="8"/>
                  </a:cxn>
                  <a:cxn ang="0">
                    <a:pos x="57" y="8"/>
                  </a:cxn>
                  <a:cxn ang="0">
                    <a:pos x="57" y="0"/>
                  </a:cxn>
                  <a:cxn ang="0">
                    <a:pos x="53" y="0"/>
                  </a:cxn>
                  <a:cxn ang="0">
                    <a:pos x="45" y="4"/>
                  </a:cxn>
                  <a:cxn ang="0">
                    <a:pos x="45" y="4"/>
                  </a:cxn>
                </a:cxnLst>
                <a:rect l="0" t="0" r="r" b="b"/>
                <a:pathLst>
                  <a:path w="57" h="29">
                    <a:moveTo>
                      <a:pt x="45" y="4"/>
                    </a:moveTo>
                    <a:lnTo>
                      <a:pt x="45" y="4"/>
                    </a:lnTo>
                    <a:lnTo>
                      <a:pt x="25" y="8"/>
                    </a:lnTo>
                    <a:lnTo>
                      <a:pt x="12" y="17"/>
                    </a:lnTo>
                    <a:lnTo>
                      <a:pt x="0" y="25"/>
                    </a:lnTo>
                    <a:lnTo>
                      <a:pt x="0" y="25"/>
                    </a:lnTo>
                    <a:lnTo>
                      <a:pt x="0" y="25"/>
                    </a:lnTo>
                    <a:lnTo>
                      <a:pt x="4" y="29"/>
                    </a:lnTo>
                    <a:lnTo>
                      <a:pt x="21" y="25"/>
                    </a:lnTo>
                    <a:lnTo>
                      <a:pt x="41" y="17"/>
                    </a:lnTo>
                    <a:lnTo>
                      <a:pt x="57" y="8"/>
                    </a:lnTo>
                    <a:lnTo>
                      <a:pt x="57" y="8"/>
                    </a:lnTo>
                    <a:lnTo>
                      <a:pt x="57" y="0"/>
                    </a:lnTo>
                    <a:lnTo>
                      <a:pt x="53" y="0"/>
                    </a:lnTo>
                    <a:lnTo>
                      <a:pt x="45" y="4"/>
                    </a:lnTo>
                    <a:lnTo>
                      <a:pt x="45" y="4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26" name="Freeform 502"/>
              <p:cNvSpPr>
                <a:spLocks/>
              </p:cNvSpPr>
              <p:nvPr/>
            </p:nvSpPr>
            <p:spPr bwMode="auto">
              <a:xfrm>
                <a:off x="2994" y="694"/>
                <a:ext cx="25" cy="58"/>
              </a:xfrm>
              <a:custGeom>
                <a:avLst/>
                <a:gdLst/>
                <a:ahLst/>
                <a:cxnLst>
                  <a:cxn ang="0">
                    <a:pos x="8" y="49"/>
                  </a:cxn>
                  <a:cxn ang="0">
                    <a:pos x="8" y="49"/>
                  </a:cxn>
                  <a:cxn ang="0">
                    <a:pos x="16" y="33"/>
                  </a:cxn>
                  <a:cxn ang="0">
                    <a:pos x="25" y="17"/>
                  </a:cxn>
                  <a:cxn ang="0">
                    <a:pos x="25" y="4"/>
                  </a:cxn>
                  <a:cxn ang="0">
                    <a:pos x="25" y="4"/>
                  </a:cxn>
                  <a:cxn ang="0">
                    <a:pos x="25" y="0"/>
                  </a:cxn>
                  <a:cxn ang="0">
                    <a:pos x="20" y="4"/>
                  </a:cxn>
                  <a:cxn ang="0">
                    <a:pos x="12" y="17"/>
                  </a:cxn>
                  <a:cxn ang="0">
                    <a:pos x="4" y="33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0" y="58"/>
                  </a:cxn>
                  <a:cxn ang="0">
                    <a:pos x="4" y="58"/>
                  </a:cxn>
                  <a:cxn ang="0">
                    <a:pos x="8" y="49"/>
                  </a:cxn>
                  <a:cxn ang="0">
                    <a:pos x="8" y="49"/>
                  </a:cxn>
                </a:cxnLst>
                <a:rect l="0" t="0" r="r" b="b"/>
                <a:pathLst>
                  <a:path w="25" h="58">
                    <a:moveTo>
                      <a:pt x="8" y="49"/>
                    </a:moveTo>
                    <a:lnTo>
                      <a:pt x="8" y="49"/>
                    </a:lnTo>
                    <a:lnTo>
                      <a:pt x="16" y="33"/>
                    </a:lnTo>
                    <a:lnTo>
                      <a:pt x="25" y="17"/>
                    </a:lnTo>
                    <a:lnTo>
                      <a:pt x="25" y="4"/>
                    </a:lnTo>
                    <a:lnTo>
                      <a:pt x="25" y="4"/>
                    </a:lnTo>
                    <a:lnTo>
                      <a:pt x="25" y="0"/>
                    </a:lnTo>
                    <a:lnTo>
                      <a:pt x="20" y="4"/>
                    </a:lnTo>
                    <a:lnTo>
                      <a:pt x="12" y="17"/>
                    </a:lnTo>
                    <a:lnTo>
                      <a:pt x="4" y="33"/>
                    </a:lnTo>
                    <a:lnTo>
                      <a:pt x="0" y="54"/>
                    </a:lnTo>
                    <a:lnTo>
                      <a:pt x="0" y="54"/>
                    </a:lnTo>
                    <a:lnTo>
                      <a:pt x="0" y="58"/>
                    </a:lnTo>
                    <a:lnTo>
                      <a:pt x="4" y="58"/>
                    </a:lnTo>
                    <a:lnTo>
                      <a:pt x="8" y="49"/>
                    </a:lnTo>
                    <a:lnTo>
                      <a:pt x="8" y="49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27" name="Freeform 503"/>
              <p:cNvSpPr>
                <a:spLocks/>
              </p:cNvSpPr>
              <p:nvPr/>
            </p:nvSpPr>
            <p:spPr bwMode="auto">
              <a:xfrm>
                <a:off x="3231" y="233"/>
                <a:ext cx="20" cy="61"/>
              </a:xfrm>
              <a:custGeom>
                <a:avLst/>
                <a:gdLst/>
                <a:ahLst/>
                <a:cxnLst>
                  <a:cxn ang="0">
                    <a:pos x="8" y="49"/>
                  </a:cxn>
                  <a:cxn ang="0">
                    <a:pos x="8" y="49"/>
                  </a:cxn>
                  <a:cxn ang="0">
                    <a:pos x="16" y="32"/>
                  </a:cxn>
                  <a:cxn ang="0">
                    <a:pos x="20" y="16"/>
                  </a:cxn>
                  <a:cxn ang="0">
                    <a:pos x="20" y="4"/>
                  </a:cxn>
                  <a:cxn ang="0">
                    <a:pos x="20" y="4"/>
                  </a:cxn>
                  <a:cxn ang="0">
                    <a:pos x="20" y="0"/>
                  </a:cxn>
                  <a:cxn ang="0">
                    <a:pos x="16" y="4"/>
                  </a:cxn>
                  <a:cxn ang="0">
                    <a:pos x="8" y="16"/>
                  </a:cxn>
                  <a:cxn ang="0">
                    <a:pos x="0" y="37"/>
                  </a:cxn>
                  <a:cxn ang="0">
                    <a:pos x="0" y="53"/>
                  </a:cxn>
                  <a:cxn ang="0">
                    <a:pos x="0" y="53"/>
                  </a:cxn>
                  <a:cxn ang="0">
                    <a:pos x="4" y="61"/>
                  </a:cxn>
                  <a:cxn ang="0">
                    <a:pos x="8" y="57"/>
                  </a:cxn>
                  <a:cxn ang="0">
                    <a:pos x="8" y="49"/>
                  </a:cxn>
                  <a:cxn ang="0">
                    <a:pos x="8" y="49"/>
                  </a:cxn>
                </a:cxnLst>
                <a:rect l="0" t="0" r="r" b="b"/>
                <a:pathLst>
                  <a:path w="20" h="61">
                    <a:moveTo>
                      <a:pt x="8" y="49"/>
                    </a:moveTo>
                    <a:lnTo>
                      <a:pt x="8" y="49"/>
                    </a:lnTo>
                    <a:lnTo>
                      <a:pt x="16" y="32"/>
                    </a:lnTo>
                    <a:lnTo>
                      <a:pt x="20" y="16"/>
                    </a:lnTo>
                    <a:lnTo>
                      <a:pt x="20" y="4"/>
                    </a:lnTo>
                    <a:lnTo>
                      <a:pt x="20" y="4"/>
                    </a:lnTo>
                    <a:lnTo>
                      <a:pt x="20" y="0"/>
                    </a:lnTo>
                    <a:lnTo>
                      <a:pt x="16" y="4"/>
                    </a:lnTo>
                    <a:lnTo>
                      <a:pt x="8" y="16"/>
                    </a:lnTo>
                    <a:lnTo>
                      <a:pt x="0" y="37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4" y="61"/>
                    </a:lnTo>
                    <a:lnTo>
                      <a:pt x="8" y="57"/>
                    </a:lnTo>
                    <a:lnTo>
                      <a:pt x="8" y="49"/>
                    </a:lnTo>
                    <a:lnTo>
                      <a:pt x="8" y="49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28" name="Freeform 504"/>
              <p:cNvSpPr>
                <a:spLocks/>
              </p:cNvSpPr>
              <p:nvPr/>
            </p:nvSpPr>
            <p:spPr bwMode="auto">
              <a:xfrm>
                <a:off x="3194" y="123"/>
                <a:ext cx="29" cy="61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0" y="12"/>
                  </a:cxn>
                  <a:cxn ang="0">
                    <a:pos x="8" y="32"/>
                  </a:cxn>
                  <a:cxn ang="0">
                    <a:pos x="16" y="44"/>
                  </a:cxn>
                  <a:cxn ang="0">
                    <a:pos x="25" y="57"/>
                  </a:cxn>
                  <a:cxn ang="0">
                    <a:pos x="25" y="57"/>
                  </a:cxn>
                  <a:cxn ang="0">
                    <a:pos x="29" y="61"/>
                  </a:cxn>
                  <a:cxn ang="0">
                    <a:pos x="29" y="57"/>
                  </a:cxn>
                  <a:cxn ang="0">
                    <a:pos x="25" y="40"/>
                  </a:cxn>
                  <a:cxn ang="0">
                    <a:pos x="16" y="16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12"/>
                  </a:cxn>
                  <a:cxn ang="0">
                    <a:pos x="0" y="12"/>
                  </a:cxn>
                </a:cxnLst>
                <a:rect l="0" t="0" r="r" b="b"/>
                <a:pathLst>
                  <a:path w="29" h="61">
                    <a:moveTo>
                      <a:pt x="0" y="12"/>
                    </a:moveTo>
                    <a:lnTo>
                      <a:pt x="0" y="12"/>
                    </a:lnTo>
                    <a:lnTo>
                      <a:pt x="8" y="32"/>
                    </a:lnTo>
                    <a:lnTo>
                      <a:pt x="16" y="44"/>
                    </a:lnTo>
                    <a:lnTo>
                      <a:pt x="25" y="57"/>
                    </a:lnTo>
                    <a:lnTo>
                      <a:pt x="25" y="57"/>
                    </a:lnTo>
                    <a:lnTo>
                      <a:pt x="29" y="61"/>
                    </a:lnTo>
                    <a:lnTo>
                      <a:pt x="29" y="57"/>
                    </a:lnTo>
                    <a:lnTo>
                      <a:pt x="25" y="40"/>
                    </a:lnTo>
                    <a:lnTo>
                      <a:pt x="16" y="16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29" name="Freeform 505"/>
              <p:cNvSpPr>
                <a:spLocks/>
              </p:cNvSpPr>
              <p:nvPr/>
            </p:nvSpPr>
            <p:spPr bwMode="auto">
              <a:xfrm>
                <a:off x="3051" y="-16"/>
                <a:ext cx="29" cy="61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4" y="12"/>
                  </a:cxn>
                  <a:cxn ang="0">
                    <a:pos x="12" y="32"/>
                  </a:cxn>
                  <a:cxn ang="0">
                    <a:pos x="17" y="45"/>
                  </a:cxn>
                  <a:cxn ang="0">
                    <a:pos x="29" y="61"/>
                  </a:cxn>
                  <a:cxn ang="0">
                    <a:pos x="29" y="61"/>
                  </a:cxn>
                  <a:cxn ang="0">
                    <a:pos x="29" y="61"/>
                  </a:cxn>
                  <a:cxn ang="0">
                    <a:pos x="29" y="57"/>
                  </a:cxn>
                  <a:cxn ang="0">
                    <a:pos x="25" y="40"/>
                  </a:cxn>
                  <a:cxn ang="0">
                    <a:pos x="17" y="20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12"/>
                  </a:cxn>
                  <a:cxn ang="0">
                    <a:pos x="4" y="12"/>
                  </a:cxn>
                </a:cxnLst>
                <a:rect l="0" t="0" r="r" b="b"/>
                <a:pathLst>
                  <a:path w="29" h="61">
                    <a:moveTo>
                      <a:pt x="4" y="12"/>
                    </a:moveTo>
                    <a:lnTo>
                      <a:pt x="4" y="12"/>
                    </a:lnTo>
                    <a:lnTo>
                      <a:pt x="12" y="32"/>
                    </a:lnTo>
                    <a:lnTo>
                      <a:pt x="17" y="45"/>
                    </a:lnTo>
                    <a:lnTo>
                      <a:pt x="29" y="61"/>
                    </a:lnTo>
                    <a:lnTo>
                      <a:pt x="29" y="61"/>
                    </a:lnTo>
                    <a:lnTo>
                      <a:pt x="29" y="61"/>
                    </a:lnTo>
                    <a:lnTo>
                      <a:pt x="29" y="57"/>
                    </a:lnTo>
                    <a:lnTo>
                      <a:pt x="25" y="40"/>
                    </a:lnTo>
                    <a:lnTo>
                      <a:pt x="17" y="20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12"/>
                    </a:lnTo>
                    <a:lnTo>
                      <a:pt x="4" y="12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30" name="Freeform 506"/>
              <p:cNvSpPr>
                <a:spLocks/>
              </p:cNvSpPr>
              <p:nvPr/>
            </p:nvSpPr>
            <p:spPr bwMode="auto">
              <a:xfrm>
                <a:off x="3002" y="118"/>
                <a:ext cx="33" cy="62"/>
              </a:xfrm>
              <a:custGeom>
                <a:avLst/>
                <a:gdLst/>
                <a:ahLst/>
                <a:cxnLst>
                  <a:cxn ang="0">
                    <a:pos x="4" y="13"/>
                  </a:cxn>
                  <a:cxn ang="0">
                    <a:pos x="4" y="13"/>
                  </a:cxn>
                  <a:cxn ang="0">
                    <a:pos x="12" y="33"/>
                  </a:cxn>
                  <a:cxn ang="0">
                    <a:pos x="21" y="49"/>
                  </a:cxn>
                  <a:cxn ang="0">
                    <a:pos x="29" y="62"/>
                  </a:cxn>
                  <a:cxn ang="0">
                    <a:pos x="29" y="62"/>
                  </a:cxn>
                  <a:cxn ang="0">
                    <a:pos x="29" y="62"/>
                  </a:cxn>
                  <a:cxn ang="0">
                    <a:pos x="33" y="58"/>
                  </a:cxn>
                  <a:cxn ang="0">
                    <a:pos x="29" y="41"/>
                  </a:cxn>
                  <a:cxn ang="0">
                    <a:pos x="17" y="21"/>
                  </a:cxn>
                  <a:cxn ang="0">
                    <a:pos x="8" y="5"/>
                  </a:cxn>
                  <a:cxn ang="0">
                    <a:pos x="8" y="5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4" y="13"/>
                  </a:cxn>
                  <a:cxn ang="0">
                    <a:pos x="4" y="13"/>
                  </a:cxn>
                </a:cxnLst>
                <a:rect l="0" t="0" r="r" b="b"/>
                <a:pathLst>
                  <a:path w="33" h="62">
                    <a:moveTo>
                      <a:pt x="4" y="13"/>
                    </a:moveTo>
                    <a:lnTo>
                      <a:pt x="4" y="13"/>
                    </a:lnTo>
                    <a:lnTo>
                      <a:pt x="12" y="33"/>
                    </a:lnTo>
                    <a:lnTo>
                      <a:pt x="21" y="49"/>
                    </a:lnTo>
                    <a:lnTo>
                      <a:pt x="29" y="62"/>
                    </a:lnTo>
                    <a:lnTo>
                      <a:pt x="29" y="62"/>
                    </a:lnTo>
                    <a:lnTo>
                      <a:pt x="29" y="62"/>
                    </a:lnTo>
                    <a:lnTo>
                      <a:pt x="33" y="58"/>
                    </a:lnTo>
                    <a:lnTo>
                      <a:pt x="29" y="41"/>
                    </a:lnTo>
                    <a:lnTo>
                      <a:pt x="17" y="21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4" y="13"/>
                    </a:lnTo>
                    <a:lnTo>
                      <a:pt x="4" y="13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31" name="Freeform 507"/>
              <p:cNvSpPr>
                <a:spLocks/>
              </p:cNvSpPr>
              <p:nvPr/>
            </p:nvSpPr>
            <p:spPr bwMode="auto">
              <a:xfrm>
                <a:off x="3031" y="698"/>
                <a:ext cx="20" cy="62"/>
              </a:xfrm>
              <a:custGeom>
                <a:avLst/>
                <a:gdLst/>
                <a:ahLst/>
                <a:cxnLst>
                  <a:cxn ang="0">
                    <a:pos x="8" y="50"/>
                  </a:cxn>
                  <a:cxn ang="0">
                    <a:pos x="8" y="50"/>
                  </a:cxn>
                  <a:cxn ang="0">
                    <a:pos x="16" y="33"/>
                  </a:cxn>
                  <a:cxn ang="0">
                    <a:pos x="20" y="17"/>
                  </a:cxn>
                  <a:cxn ang="0">
                    <a:pos x="20" y="5"/>
                  </a:cxn>
                  <a:cxn ang="0">
                    <a:pos x="20" y="5"/>
                  </a:cxn>
                  <a:cxn ang="0">
                    <a:pos x="20" y="0"/>
                  </a:cxn>
                  <a:cxn ang="0">
                    <a:pos x="16" y="0"/>
                  </a:cxn>
                  <a:cxn ang="0">
                    <a:pos x="8" y="17"/>
                  </a:cxn>
                  <a:cxn ang="0">
                    <a:pos x="0" y="37"/>
                  </a:cxn>
                  <a:cxn ang="0">
                    <a:pos x="0" y="54"/>
                  </a:cxn>
                  <a:cxn ang="0">
                    <a:pos x="0" y="54"/>
                  </a:cxn>
                  <a:cxn ang="0">
                    <a:pos x="0" y="62"/>
                  </a:cxn>
                  <a:cxn ang="0">
                    <a:pos x="4" y="58"/>
                  </a:cxn>
                  <a:cxn ang="0">
                    <a:pos x="8" y="50"/>
                  </a:cxn>
                  <a:cxn ang="0">
                    <a:pos x="8" y="50"/>
                  </a:cxn>
                </a:cxnLst>
                <a:rect l="0" t="0" r="r" b="b"/>
                <a:pathLst>
                  <a:path w="20" h="62">
                    <a:moveTo>
                      <a:pt x="8" y="50"/>
                    </a:moveTo>
                    <a:lnTo>
                      <a:pt x="8" y="50"/>
                    </a:lnTo>
                    <a:lnTo>
                      <a:pt x="16" y="33"/>
                    </a:lnTo>
                    <a:lnTo>
                      <a:pt x="20" y="17"/>
                    </a:lnTo>
                    <a:lnTo>
                      <a:pt x="20" y="5"/>
                    </a:lnTo>
                    <a:lnTo>
                      <a:pt x="20" y="5"/>
                    </a:lnTo>
                    <a:lnTo>
                      <a:pt x="20" y="0"/>
                    </a:lnTo>
                    <a:lnTo>
                      <a:pt x="16" y="0"/>
                    </a:lnTo>
                    <a:lnTo>
                      <a:pt x="8" y="17"/>
                    </a:lnTo>
                    <a:lnTo>
                      <a:pt x="0" y="37"/>
                    </a:lnTo>
                    <a:lnTo>
                      <a:pt x="0" y="54"/>
                    </a:lnTo>
                    <a:lnTo>
                      <a:pt x="0" y="54"/>
                    </a:lnTo>
                    <a:lnTo>
                      <a:pt x="0" y="62"/>
                    </a:lnTo>
                    <a:lnTo>
                      <a:pt x="4" y="58"/>
                    </a:lnTo>
                    <a:lnTo>
                      <a:pt x="8" y="50"/>
                    </a:lnTo>
                    <a:lnTo>
                      <a:pt x="8" y="50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32" name="Freeform 508"/>
              <p:cNvSpPr>
                <a:spLocks/>
              </p:cNvSpPr>
              <p:nvPr/>
            </p:nvSpPr>
            <p:spPr bwMode="auto">
              <a:xfrm>
                <a:off x="3288" y="462"/>
                <a:ext cx="29" cy="61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4" y="12"/>
                  </a:cxn>
                  <a:cxn ang="0">
                    <a:pos x="12" y="32"/>
                  </a:cxn>
                  <a:cxn ang="0">
                    <a:pos x="16" y="49"/>
                  </a:cxn>
                  <a:cxn ang="0">
                    <a:pos x="29" y="61"/>
                  </a:cxn>
                  <a:cxn ang="0">
                    <a:pos x="29" y="61"/>
                  </a:cxn>
                  <a:cxn ang="0">
                    <a:pos x="29" y="61"/>
                  </a:cxn>
                  <a:cxn ang="0">
                    <a:pos x="29" y="57"/>
                  </a:cxn>
                  <a:cxn ang="0">
                    <a:pos x="25" y="40"/>
                  </a:cxn>
                  <a:cxn ang="0">
                    <a:pos x="16" y="20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12"/>
                  </a:cxn>
                  <a:cxn ang="0">
                    <a:pos x="4" y="12"/>
                  </a:cxn>
                </a:cxnLst>
                <a:rect l="0" t="0" r="r" b="b"/>
                <a:pathLst>
                  <a:path w="29" h="61">
                    <a:moveTo>
                      <a:pt x="4" y="12"/>
                    </a:moveTo>
                    <a:lnTo>
                      <a:pt x="4" y="12"/>
                    </a:lnTo>
                    <a:lnTo>
                      <a:pt x="12" y="32"/>
                    </a:lnTo>
                    <a:lnTo>
                      <a:pt x="16" y="49"/>
                    </a:lnTo>
                    <a:lnTo>
                      <a:pt x="29" y="61"/>
                    </a:lnTo>
                    <a:lnTo>
                      <a:pt x="29" y="61"/>
                    </a:lnTo>
                    <a:lnTo>
                      <a:pt x="29" y="61"/>
                    </a:lnTo>
                    <a:lnTo>
                      <a:pt x="29" y="57"/>
                    </a:lnTo>
                    <a:lnTo>
                      <a:pt x="25" y="40"/>
                    </a:lnTo>
                    <a:lnTo>
                      <a:pt x="16" y="20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12"/>
                    </a:lnTo>
                    <a:lnTo>
                      <a:pt x="4" y="12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33" name="Freeform 509"/>
              <p:cNvSpPr>
                <a:spLocks/>
              </p:cNvSpPr>
              <p:nvPr/>
            </p:nvSpPr>
            <p:spPr bwMode="auto">
              <a:xfrm>
                <a:off x="3255" y="588"/>
                <a:ext cx="21" cy="57"/>
              </a:xfrm>
              <a:custGeom>
                <a:avLst/>
                <a:gdLst/>
                <a:ahLst/>
                <a:cxnLst>
                  <a:cxn ang="0">
                    <a:pos x="9" y="49"/>
                  </a:cxn>
                  <a:cxn ang="0">
                    <a:pos x="9" y="49"/>
                  </a:cxn>
                  <a:cxn ang="0">
                    <a:pos x="17" y="29"/>
                  </a:cxn>
                  <a:cxn ang="0">
                    <a:pos x="21" y="17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9" y="17"/>
                  </a:cxn>
                  <a:cxn ang="0">
                    <a:pos x="0" y="37"/>
                  </a:cxn>
                  <a:cxn ang="0">
                    <a:pos x="0" y="53"/>
                  </a:cxn>
                  <a:cxn ang="0">
                    <a:pos x="0" y="53"/>
                  </a:cxn>
                  <a:cxn ang="0">
                    <a:pos x="0" y="57"/>
                  </a:cxn>
                  <a:cxn ang="0">
                    <a:pos x="4" y="57"/>
                  </a:cxn>
                  <a:cxn ang="0">
                    <a:pos x="9" y="49"/>
                  </a:cxn>
                  <a:cxn ang="0">
                    <a:pos x="9" y="49"/>
                  </a:cxn>
                </a:cxnLst>
                <a:rect l="0" t="0" r="r" b="b"/>
                <a:pathLst>
                  <a:path w="21" h="57">
                    <a:moveTo>
                      <a:pt x="9" y="49"/>
                    </a:moveTo>
                    <a:lnTo>
                      <a:pt x="9" y="49"/>
                    </a:lnTo>
                    <a:lnTo>
                      <a:pt x="17" y="29"/>
                    </a:lnTo>
                    <a:lnTo>
                      <a:pt x="21" y="17"/>
                    </a:lnTo>
                    <a:lnTo>
                      <a:pt x="21" y="0"/>
                    </a:lnTo>
                    <a:lnTo>
                      <a:pt x="21" y="0"/>
                    </a:lnTo>
                    <a:lnTo>
                      <a:pt x="17" y="0"/>
                    </a:lnTo>
                    <a:lnTo>
                      <a:pt x="17" y="0"/>
                    </a:lnTo>
                    <a:lnTo>
                      <a:pt x="9" y="17"/>
                    </a:lnTo>
                    <a:lnTo>
                      <a:pt x="0" y="37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0" y="57"/>
                    </a:lnTo>
                    <a:lnTo>
                      <a:pt x="4" y="57"/>
                    </a:lnTo>
                    <a:lnTo>
                      <a:pt x="9" y="49"/>
                    </a:lnTo>
                    <a:lnTo>
                      <a:pt x="9" y="49"/>
                    </a:lnTo>
                    <a:close/>
                  </a:path>
                </a:pathLst>
              </a:custGeom>
              <a:solidFill>
                <a:srgbClr val="FCE8AB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34" name="Freeform 510"/>
              <p:cNvSpPr>
                <a:spLocks/>
              </p:cNvSpPr>
              <p:nvPr/>
            </p:nvSpPr>
            <p:spPr bwMode="auto">
              <a:xfrm>
                <a:off x="3215" y="474"/>
                <a:ext cx="32" cy="61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4" y="12"/>
                  </a:cxn>
                  <a:cxn ang="0">
                    <a:pos x="12" y="32"/>
                  </a:cxn>
                  <a:cxn ang="0">
                    <a:pos x="20" y="49"/>
                  </a:cxn>
                  <a:cxn ang="0">
                    <a:pos x="28" y="61"/>
                  </a:cxn>
                  <a:cxn ang="0">
                    <a:pos x="28" y="61"/>
                  </a:cxn>
                  <a:cxn ang="0">
                    <a:pos x="32" y="61"/>
                  </a:cxn>
                  <a:cxn ang="0">
                    <a:pos x="32" y="57"/>
                  </a:cxn>
                  <a:cxn ang="0">
                    <a:pos x="28" y="41"/>
                  </a:cxn>
                  <a:cxn ang="0">
                    <a:pos x="20" y="20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4" y="12"/>
                  </a:cxn>
                  <a:cxn ang="0">
                    <a:pos x="4" y="12"/>
                  </a:cxn>
                </a:cxnLst>
                <a:rect l="0" t="0" r="r" b="b"/>
                <a:pathLst>
                  <a:path w="32" h="61">
                    <a:moveTo>
                      <a:pt x="4" y="12"/>
                    </a:moveTo>
                    <a:lnTo>
                      <a:pt x="4" y="12"/>
                    </a:lnTo>
                    <a:lnTo>
                      <a:pt x="12" y="32"/>
                    </a:lnTo>
                    <a:lnTo>
                      <a:pt x="20" y="49"/>
                    </a:lnTo>
                    <a:lnTo>
                      <a:pt x="28" y="61"/>
                    </a:lnTo>
                    <a:lnTo>
                      <a:pt x="28" y="61"/>
                    </a:lnTo>
                    <a:lnTo>
                      <a:pt x="32" y="61"/>
                    </a:lnTo>
                    <a:lnTo>
                      <a:pt x="32" y="57"/>
                    </a:lnTo>
                    <a:lnTo>
                      <a:pt x="28" y="41"/>
                    </a:lnTo>
                    <a:lnTo>
                      <a:pt x="20" y="20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12"/>
                    </a:lnTo>
                    <a:lnTo>
                      <a:pt x="4" y="12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35" name="Freeform 511"/>
              <p:cNvSpPr>
                <a:spLocks/>
              </p:cNvSpPr>
              <p:nvPr/>
            </p:nvSpPr>
            <p:spPr bwMode="auto">
              <a:xfrm>
                <a:off x="3255" y="727"/>
                <a:ext cx="29" cy="57"/>
              </a:xfrm>
              <a:custGeom>
                <a:avLst/>
                <a:gdLst/>
                <a:ahLst/>
                <a:cxnLst>
                  <a:cxn ang="0">
                    <a:pos x="13" y="49"/>
                  </a:cxn>
                  <a:cxn ang="0">
                    <a:pos x="13" y="49"/>
                  </a:cxn>
                  <a:cxn ang="0">
                    <a:pos x="21" y="33"/>
                  </a:cxn>
                  <a:cxn ang="0">
                    <a:pos x="25" y="16"/>
                  </a:cxn>
                  <a:cxn ang="0">
                    <a:pos x="29" y="4"/>
                  </a:cxn>
                  <a:cxn ang="0">
                    <a:pos x="29" y="4"/>
                  </a:cxn>
                  <a:cxn ang="0">
                    <a:pos x="25" y="0"/>
                  </a:cxn>
                  <a:cxn ang="0">
                    <a:pos x="25" y="0"/>
                  </a:cxn>
                  <a:cxn ang="0">
                    <a:pos x="13" y="16"/>
                  </a:cxn>
                  <a:cxn ang="0">
                    <a:pos x="4" y="33"/>
                  </a:cxn>
                  <a:cxn ang="0">
                    <a:pos x="0" y="53"/>
                  </a:cxn>
                  <a:cxn ang="0">
                    <a:pos x="0" y="53"/>
                  </a:cxn>
                  <a:cxn ang="0">
                    <a:pos x="4" y="57"/>
                  </a:cxn>
                  <a:cxn ang="0">
                    <a:pos x="9" y="57"/>
                  </a:cxn>
                  <a:cxn ang="0">
                    <a:pos x="13" y="49"/>
                  </a:cxn>
                  <a:cxn ang="0">
                    <a:pos x="13" y="49"/>
                  </a:cxn>
                </a:cxnLst>
                <a:rect l="0" t="0" r="r" b="b"/>
                <a:pathLst>
                  <a:path w="29" h="57">
                    <a:moveTo>
                      <a:pt x="13" y="49"/>
                    </a:moveTo>
                    <a:lnTo>
                      <a:pt x="13" y="49"/>
                    </a:lnTo>
                    <a:lnTo>
                      <a:pt x="21" y="33"/>
                    </a:lnTo>
                    <a:lnTo>
                      <a:pt x="25" y="16"/>
                    </a:lnTo>
                    <a:lnTo>
                      <a:pt x="29" y="4"/>
                    </a:lnTo>
                    <a:lnTo>
                      <a:pt x="29" y="4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13" y="16"/>
                    </a:lnTo>
                    <a:lnTo>
                      <a:pt x="4" y="33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4" y="57"/>
                    </a:lnTo>
                    <a:lnTo>
                      <a:pt x="9" y="57"/>
                    </a:lnTo>
                    <a:lnTo>
                      <a:pt x="13" y="49"/>
                    </a:lnTo>
                    <a:lnTo>
                      <a:pt x="13" y="49"/>
                    </a:lnTo>
                    <a:close/>
                  </a:path>
                </a:pathLst>
              </a:custGeom>
              <a:solidFill>
                <a:srgbClr val="71664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36" name="Freeform 512"/>
              <p:cNvSpPr>
                <a:spLocks/>
              </p:cNvSpPr>
              <p:nvPr/>
            </p:nvSpPr>
            <p:spPr bwMode="auto">
              <a:xfrm>
                <a:off x="3006" y="265"/>
                <a:ext cx="57" cy="41"/>
              </a:xfrm>
              <a:custGeom>
                <a:avLst/>
                <a:gdLst/>
                <a:ahLst/>
                <a:cxnLst>
                  <a:cxn ang="0">
                    <a:pos x="45" y="29"/>
                  </a:cxn>
                  <a:cxn ang="0">
                    <a:pos x="45" y="29"/>
                  </a:cxn>
                  <a:cxn ang="0">
                    <a:pos x="29" y="17"/>
                  </a:cxn>
                  <a:cxn ang="0">
                    <a:pos x="17" y="5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3" y="17"/>
                  </a:cxn>
                  <a:cxn ang="0">
                    <a:pos x="33" y="33"/>
                  </a:cxn>
                  <a:cxn ang="0">
                    <a:pos x="49" y="41"/>
                  </a:cxn>
                  <a:cxn ang="0">
                    <a:pos x="49" y="41"/>
                  </a:cxn>
                  <a:cxn ang="0">
                    <a:pos x="57" y="41"/>
                  </a:cxn>
                  <a:cxn ang="0">
                    <a:pos x="53" y="37"/>
                  </a:cxn>
                  <a:cxn ang="0">
                    <a:pos x="45" y="29"/>
                  </a:cxn>
                  <a:cxn ang="0">
                    <a:pos x="45" y="29"/>
                  </a:cxn>
                </a:cxnLst>
                <a:rect l="0" t="0" r="r" b="b"/>
                <a:pathLst>
                  <a:path w="57" h="41">
                    <a:moveTo>
                      <a:pt x="45" y="29"/>
                    </a:moveTo>
                    <a:lnTo>
                      <a:pt x="45" y="29"/>
                    </a:lnTo>
                    <a:lnTo>
                      <a:pt x="29" y="17"/>
                    </a:lnTo>
                    <a:lnTo>
                      <a:pt x="17" y="5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3" y="17"/>
                    </a:lnTo>
                    <a:lnTo>
                      <a:pt x="33" y="33"/>
                    </a:lnTo>
                    <a:lnTo>
                      <a:pt x="49" y="41"/>
                    </a:lnTo>
                    <a:lnTo>
                      <a:pt x="49" y="41"/>
                    </a:lnTo>
                    <a:lnTo>
                      <a:pt x="57" y="41"/>
                    </a:lnTo>
                    <a:lnTo>
                      <a:pt x="53" y="37"/>
                    </a:lnTo>
                    <a:lnTo>
                      <a:pt x="45" y="29"/>
                    </a:lnTo>
                    <a:lnTo>
                      <a:pt x="45" y="29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37" name="Freeform 513"/>
              <p:cNvSpPr>
                <a:spLocks/>
              </p:cNvSpPr>
              <p:nvPr/>
            </p:nvSpPr>
            <p:spPr bwMode="auto">
              <a:xfrm>
                <a:off x="3239" y="437"/>
                <a:ext cx="29" cy="57"/>
              </a:xfrm>
              <a:custGeom>
                <a:avLst/>
                <a:gdLst/>
                <a:ahLst/>
                <a:cxnLst>
                  <a:cxn ang="0">
                    <a:pos x="12" y="45"/>
                  </a:cxn>
                  <a:cxn ang="0">
                    <a:pos x="12" y="45"/>
                  </a:cxn>
                  <a:cxn ang="0">
                    <a:pos x="20" y="33"/>
                  </a:cxn>
                  <a:cxn ang="0">
                    <a:pos x="25" y="16"/>
                  </a:cxn>
                  <a:cxn ang="0">
                    <a:pos x="29" y="4"/>
                  </a:cxn>
                  <a:cxn ang="0">
                    <a:pos x="29" y="4"/>
                  </a:cxn>
                  <a:cxn ang="0">
                    <a:pos x="25" y="0"/>
                  </a:cxn>
                  <a:cxn ang="0">
                    <a:pos x="25" y="0"/>
                  </a:cxn>
                  <a:cxn ang="0">
                    <a:pos x="12" y="16"/>
                  </a:cxn>
                  <a:cxn ang="0">
                    <a:pos x="4" y="33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4" y="57"/>
                  </a:cxn>
                  <a:cxn ang="0">
                    <a:pos x="8" y="57"/>
                  </a:cxn>
                  <a:cxn ang="0">
                    <a:pos x="12" y="45"/>
                  </a:cxn>
                  <a:cxn ang="0">
                    <a:pos x="12" y="45"/>
                  </a:cxn>
                </a:cxnLst>
                <a:rect l="0" t="0" r="r" b="b"/>
                <a:pathLst>
                  <a:path w="29" h="57">
                    <a:moveTo>
                      <a:pt x="12" y="45"/>
                    </a:moveTo>
                    <a:lnTo>
                      <a:pt x="12" y="45"/>
                    </a:lnTo>
                    <a:lnTo>
                      <a:pt x="20" y="33"/>
                    </a:lnTo>
                    <a:lnTo>
                      <a:pt x="25" y="16"/>
                    </a:lnTo>
                    <a:lnTo>
                      <a:pt x="29" y="4"/>
                    </a:lnTo>
                    <a:lnTo>
                      <a:pt x="29" y="4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12" y="16"/>
                    </a:lnTo>
                    <a:lnTo>
                      <a:pt x="4" y="33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4" y="57"/>
                    </a:lnTo>
                    <a:lnTo>
                      <a:pt x="8" y="57"/>
                    </a:lnTo>
                    <a:lnTo>
                      <a:pt x="12" y="45"/>
                    </a:lnTo>
                    <a:lnTo>
                      <a:pt x="12" y="45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38" name="Freeform 514"/>
              <p:cNvSpPr>
                <a:spLocks/>
              </p:cNvSpPr>
              <p:nvPr/>
            </p:nvSpPr>
            <p:spPr bwMode="auto">
              <a:xfrm>
                <a:off x="3096" y="543"/>
                <a:ext cx="21" cy="66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0" y="17"/>
                  </a:cxn>
                  <a:cxn ang="0">
                    <a:pos x="4" y="37"/>
                  </a:cxn>
                  <a:cxn ang="0">
                    <a:pos x="12" y="49"/>
                  </a:cxn>
                  <a:cxn ang="0">
                    <a:pos x="16" y="66"/>
                  </a:cxn>
                  <a:cxn ang="0">
                    <a:pos x="16" y="66"/>
                  </a:cxn>
                  <a:cxn ang="0">
                    <a:pos x="21" y="66"/>
                  </a:cxn>
                  <a:cxn ang="0">
                    <a:pos x="21" y="62"/>
                  </a:cxn>
                  <a:cxn ang="0">
                    <a:pos x="21" y="45"/>
                  </a:cxn>
                  <a:cxn ang="0">
                    <a:pos x="12" y="25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21" h="66">
                    <a:moveTo>
                      <a:pt x="0" y="17"/>
                    </a:moveTo>
                    <a:lnTo>
                      <a:pt x="0" y="17"/>
                    </a:lnTo>
                    <a:lnTo>
                      <a:pt x="4" y="37"/>
                    </a:lnTo>
                    <a:lnTo>
                      <a:pt x="12" y="49"/>
                    </a:lnTo>
                    <a:lnTo>
                      <a:pt x="16" y="66"/>
                    </a:lnTo>
                    <a:lnTo>
                      <a:pt x="16" y="66"/>
                    </a:lnTo>
                    <a:lnTo>
                      <a:pt x="21" y="66"/>
                    </a:lnTo>
                    <a:lnTo>
                      <a:pt x="21" y="62"/>
                    </a:lnTo>
                    <a:lnTo>
                      <a:pt x="21" y="45"/>
                    </a:lnTo>
                    <a:lnTo>
                      <a:pt x="12" y="25"/>
                    </a:lnTo>
                    <a:lnTo>
                      <a:pt x="4" y="8"/>
                    </a:lnTo>
                    <a:lnTo>
                      <a:pt x="4" y="8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17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39" name="Freeform 515"/>
              <p:cNvSpPr>
                <a:spLocks/>
              </p:cNvSpPr>
              <p:nvPr/>
            </p:nvSpPr>
            <p:spPr bwMode="auto">
              <a:xfrm>
                <a:off x="3296" y="200"/>
                <a:ext cx="53" cy="45"/>
              </a:xfrm>
              <a:custGeom>
                <a:avLst/>
                <a:gdLst/>
                <a:ahLst/>
                <a:cxnLst>
                  <a:cxn ang="0">
                    <a:pos x="8" y="12"/>
                  </a:cxn>
                  <a:cxn ang="0">
                    <a:pos x="8" y="12"/>
                  </a:cxn>
                  <a:cxn ang="0">
                    <a:pos x="25" y="25"/>
                  </a:cxn>
                  <a:cxn ang="0">
                    <a:pos x="37" y="37"/>
                  </a:cxn>
                  <a:cxn ang="0">
                    <a:pos x="49" y="45"/>
                  </a:cxn>
                  <a:cxn ang="0">
                    <a:pos x="49" y="45"/>
                  </a:cxn>
                  <a:cxn ang="0">
                    <a:pos x="53" y="45"/>
                  </a:cxn>
                  <a:cxn ang="0">
                    <a:pos x="53" y="41"/>
                  </a:cxn>
                  <a:cxn ang="0">
                    <a:pos x="41" y="29"/>
                  </a:cxn>
                  <a:cxn ang="0">
                    <a:pos x="25" y="12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8" y="12"/>
                  </a:cxn>
                  <a:cxn ang="0">
                    <a:pos x="8" y="12"/>
                  </a:cxn>
                </a:cxnLst>
                <a:rect l="0" t="0" r="r" b="b"/>
                <a:pathLst>
                  <a:path w="53" h="45">
                    <a:moveTo>
                      <a:pt x="8" y="12"/>
                    </a:moveTo>
                    <a:lnTo>
                      <a:pt x="8" y="12"/>
                    </a:lnTo>
                    <a:lnTo>
                      <a:pt x="25" y="25"/>
                    </a:lnTo>
                    <a:lnTo>
                      <a:pt x="37" y="37"/>
                    </a:lnTo>
                    <a:lnTo>
                      <a:pt x="49" y="45"/>
                    </a:lnTo>
                    <a:lnTo>
                      <a:pt x="49" y="45"/>
                    </a:lnTo>
                    <a:lnTo>
                      <a:pt x="53" y="45"/>
                    </a:lnTo>
                    <a:lnTo>
                      <a:pt x="53" y="41"/>
                    </a:lnTo>
                    <a:lnTo>
                      <a:pt x="41" y="29"/>
                    </a:lnTo>
                    <a:lnTo>
                      <a:pt x="25" y="12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8" y="12"/>
                    </a:lnTo>
                    <a:lnTo>
                      <a:pt x="8" y="12"/>
                    </a:lnTo>
                    <a:close/>
                  </a:path>
                </a:pathLst>
              </a:custGeom>
              <a:solidFill>
                <a:srgbClr val="FEF4C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40" name="Freeform 516"/>
              <p:cNvSpPr>
                <a:spLocks/>
              </p:cNvSpPr>
              <p:nvPr/>
            </p:nvSpPr>
            <p:spPr bwMode="auto">
              <a:xfrm>
                <a:off x="2512" y="-74"/>
                <a:ext cx="237" cy="233"/>
              </a:xfrm>
              <a:custGeom>
                <a:avLst/>
                <a:gdLst/>
                <a:ahLst/>
                <a:cxnLst>
                  <a:cxn ang="0">
                    <a:pos x="62" y="176"/>
                  </a:cxn>
                  <a:cxn ang="0">
                    <a:pos x="62" y="176"/>
                  </a:cxn>
                  <a:cxn ang="0">
                    <a:pos x="13" y="147"/>
                  </a:cxn>
                  <a:cxn ang="0">
                    <a:pos x="4" y="139"/>
                  </a:cxn>
                  <a:cxn ang="0">
                    <a:pos x="0" y="131"/>
                  </a:cxn>
                  <a:cxn ang="0">
                    <a:pos x="0" y="131"/>
                  </a:cxn>
                  <a:cxn ang="0">
                    <a:pos x="0" y="123"/>
                  </a:cxn>
                  <a:cxn ang="0">
                    <a:pos x="0" y="115"/>
                  </a:cxn>
                  <a:cxn ang="0">
                    <a:pos x="13" y="94"/>
                  </a:cxn>
                  <a:cxn ang="0">
                    <a:pos x="25" y="74"/>
                  </a:cxn>
                  <a:cxn ang="0">
                    <a:pos x="41" y="45"/>
                  </a:cxn>
                  <a:cxn ang="0">
                    <a:pos x="41" y="45"/>
                  </a:cxn>
                  <a:cxn ang="0">
                    <a:pos x="53" y="29"/>
                  </a:cxn>
                  <a:cxn ang="0">
                    <a:pos x="70" y="17"/>
                  </a:cxn>
                  <a:cxn ang="0">
                    <a:pos x="90" y="9"/>
                  </a:cxn>
                  <a:cxn ang="0">
                    <a:pos x="106" y="0"/>
                  </a:cxn>
                  <a:cxn ang="0">
                    <a:pos x="106" y="0"/>
                  </a:cxn>
                  <a:cxn ang="0">
                    <a:pos x="94" y="21"/>
                  </a:cxn>
                  <a:cxn ang="0">
                    <a:pos x="94" y="21"/>
                  </a:cxn>
                  <a:cxn ang="0">
                    <a:pos x="78" y="49"/>
                  </a:cxn>
                  <a:cxn ang="0">
                    <a:pos x="66" y="70"/>
                  </a:cxn>
                  <a:cxn ang="0">
                    <a:pos x="53" y="86"/>
                  </a:cxn>
                  <a:cxn ang="0">
                    <a:pos x="53" y="94"/>
                  </a:cxn>
                  <a:cxn ang="0">
                    <a:pos x="53" y="103"/>
                  </a:cxn>
                  <a:cxn ang="0">
                    <a:pos x="53" y="103"/>
                  </a:cxn>
                  <a:cxn ang="0">
                    <a:pos x="57" y="115"/>
                  </a:cxn>
                  <a:cxn ang="0">
                    <a:pos x="66" y="119"/>
                  </a:cxn>
                  <a:cxn ang="0">
                    <a:pos x="115" y="152"/>
                  </a:cxn>
                  <a:cxn ang="0">
                    <a:pos x="115" y="152"/>
                  </a:cxn>
                  <a:cxn ang="0">
                    <a:pos x="151" y="172"/>
                  </a:cxn>
                  <a:cxn ang="0">
                    <a:pos x="184" y="192"/>
                  </a:cxn>
                  <a:cxn ang="0">
                    <a:pos x="217" y="201"/>
                  </a:cxn>
                  <a:cxn ang="0">
                    <a:pos x="237" y="205"/>
                  </a:cxn>
                  <a:cxn ang="0">
                    <a:pos x="237" y="205"/>
                  </a:cxn>
                  <a:cxn ang="0">
                    <a:pos x="229" y="213"/>
                  </a:cxn>
                  <a:cxn ang="0">
                    <a:pos x="217" y="217"/>
                  </a:cxn>
                  <a:cxn ang="0">
                    <a:pos x="204" y="221"/>
                  </a:cxn>
                  <a:cxn ang="0">
                    <a:pos x="196" y="229"/>
                  </a:cxn>
                  <a:cxn ang="0">
                    <a:pos x="196" y="229"/>
                  </a:cxn>
                  <a:cxn ang="0">
                    <a:pos x="188" y="233"/>
                  </a:cxn>
                  <a:cxn ang="0">
                    <a:pos x="176" y="233"/>
                  </a:cxn>
                  <a:cxn ang="0">
                    <a:pos x="143" y="221"/>
                  </a:cxn>
                  <a:cxn ang="0">
                    <a:pos x="106" y="205"/>
                  </a:cxn>
                  <a:cxn ang="0">
                    <a:pos x="62" y="176"/>
                  </a:cxn>
                  <a:cxn ang="0">
                    <a:pos x="62" y="176"/>
                  </a:cxn>
                </a:cxnLst>
                <a:rect l="0" t="0" r="r" b="b"/>
                <a:pathLst>
                  <a:path w="237" h="233">
                    <a:moveTo>
                      <a:pt x="62" y="176"/>
                    </a:moveTo>
                    <a:lnTo>
                      <a:pt x="62" y="176"/>
                    </a:lnTo>
                    <a:lnTo>
                      <a:pt x="13" y="147"/>
                    </a:lnTo>
                    <a:lnTo>
                      <a:pt x="4" y="139"/>
                    </a:lnTo>
                    <a:lnTo>
                      <a:pt x="0" y="131"/>
                    </a:lnTo>
                    <a:lnTo>
                      <a:pt x="0" y="131"/>
                    </a:lnTo>
                    <a:lnTo>
                      <a:pt x="0" y="123"/>
                    </a:lnTo>
                    <a:lnTo>
                      <a:pt x="0" y="115"/>
                    </a:lnTo>
                    <a:lnTo>
                      <a:pt x="13" y="94"/>
                    </a:lnTo>
                    <a:lnTo>
                      <a:pt x="25" y="74"/>
                    </a:lnTo>
                    <a:lnTo>
                      <a:pt x="41" y="45"/>
                    </a:lnTo>
                    <a:lnTo>
                      <a:pt x="41" y="45"/>
                    </a:lnTo>
                    <a:lnTo>
                      <a:pt x="53" y="29"/>
                    </a:lnTo>
                    <a:lnTo>
                      <a:pt x="70" y="17"/>
                    </a:lnTo>
                    <a:lnTo>
                      <a:pt x="90" y="9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94" y="21"/>
                    </a:lnTo>
                    <a:lnTo>
                      <a:pt x="94" y="21"/>
                    </a:lnTo>
                    <a:lnTo>
                      <a:pt x="78" y="49"/>
                    </a:lnTo>
                    <a:lnTo>
                      <a:pt x="66" y="70"/>
                    </a:lnTo>
                    <a:lnTo>
                      <a:pt x="53" y="86"/>
                    </a:lnTo>
                    <a:lnTo>
                      <a:pt x="53" y="94"/>
                    </a:lnTo>
                    <a:lnTo>
                      <a:pt x="53" y="103"/>
                    </a:lnTo>
                    <a:lnTo>
                      <a:pt x="53" y="103"/>
                    </a:lnTo>
                    <a:lnTo>
                      <a:pt x="57" y="115"/>
                    </a:lnTo>
                    <a:lnTo>
                      <a:pt x="66" y="119"/>
                    </a:lnTo>
                    <a:lnTo>
                      <a:pt x="115" y="152"/>
                    </a:lnTo>
                    <a:lnTo>
                      <a:pt x="115" y="152"/>
                    </a:lnTo>
                    <a:lnTo>
                      <a:pt x="151" y="172"/>
                    </a:lnTo>
                    <a:lnTo>
                      <a:pt x="184" y="192"/>
                    </a:lnTo>
                    <a:lnTo>
                      <a:pt x="217" y="201"/>
                    </a:lnTo>
                    <a:lnTo>
                      <a:pt x="237" y="205"/>
                    </a:lnTo>
                    <a:lnTo>
                      <a:pt x="237" y="205"/>
                    </a:lnTo>
                    <a:lnTo>
                      <a:pt x="229" y="213"/>
                    </a:lnTo>
                    <a:lnTo>
                      <a:pt x="217" y="217"/>
                    </a:lnTo>
                    <a:lnTo>
                      <a:pt x="204" y="221"/>
                    </a:lnTo>
                    <a:lnTo>
                      <a:pt x="196" y="229"/>
                    </a:lnTo>
                    <a:lnTo>
                      <a:pt x="196" y="229"/>
                    </a:lnTo>
                    <a:lnTo>
                      <a:pt x="188" y="233"/>
                    </a:lnTo>
                    <a:lnTo>
                      <a:pt x="176" y="233"/>
                    </a:lnTo>
                    <a:lnTo>
                      <a:pt x="143" y="221"/>
                    </a:lnTo>
                    <a:lnTo>
                      <a:pt x="106" y="205"/>
                    </a:lnTo>
                    <a:lnTo>
                      <a:pt x="62" y="176"/>
                    </a:lnTo>
                    <a:lnTo>
                      <a:pt x="62" y="176"/>
                    </a:lnTo>
                    <a:close/>
                  </a:path>
                </a:pathLst>
              </a:custGeom>
              <a:solidFill>
                <a:srgbClr val="C2894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41" name="Freeform 517"/>
              <p:cNvSpPr>
                <a:spLocks/>
              </p:cNvSpPr>
              <p:nvPr/>
            </p:nvSpPr>
            <p:spPr bwMode="auto">
              <a:xfrm>
                <a:off x="2565" y="-86"/>
                <a:ext cx="192" cy="217"/>
              </a:xfrm>
              <a:custGeom>
                <a:avLst/>
                <a:gdLst/>
                <a:ahLst/>
                <a:cxnLst>
                  <a:cxn ang="0">
                    <a:pos x="62" y="164"/>
                  </a:cxn>
                  <a:cxn ang="0">
                    <a:pos x="62" y="164"/>
                  </a:cxn>
                  <a:cxn ang="0">
                    <a:pos x="13" y="131"/>
                  </a:cxn>
                  <a:cxn ang="0">
                    <a:pos x="4" y="127"/>
                  </a:cxn>
                  <a:cxn ang="0">
                    <a:pos x="0" y="115"/>
                  </a:cxn>
                  <a:cxn ang="0">
                    <a:pos x="0" y="115"/>
                  </a:cxn>
                  <a:cxn ang="0">
                    <a:pos x="0" y="106"/>
                  </a:cxn>
                  <a:cxn ang="0">
                    <a:pos x="0" y="98"/>
                  </a:cxn>
                  <a:cxn ang="0">
                    <a:pos x="13" y="82"/>
                  </a:cxn>
                  <a:cxn ang="0">
                    <a:pos x="25" y="61"/>
                  </a:cxn>
                  <a:cxn ang="0">
                    <a:pos x="41" y="33"/>
                  </a:cxn>
                  <a:cxn ang="0">
                    <a:pos x="41" y="33"/>
                  </a:cxn>
                  <a:cxn ang="0">
                    <a:pos x="53" y="12"/>
                  </a:cxn>
                  <a:cxn ang="0">
                    <a:pos x="53" y="12"/>
                  </a:cxn>
                  <a:cxn ang="0">
                    <a:pos x="82" y="8"/>
                  </a:cxn>
                  <a:cxn ang="0">
                    <a:pos x="82" y="8"/>
                  </a:cxn>
                  <a:cxn ang="0">
                    <a:pos x="102" y="0"/>
                  </a:cxn>
                  <a:cxn ang="0">
                    <a:pos x="123" y="4"/>
                  </a:cxn>
                  <a:cxn ang="0">
                    <a:pos x="139" y="12"/>
                  </a:cxn>
                  <a:cxn ang="0">
                    <a:pos x="151" y="25"/>
                  </a:cxn>
                  <a:cxn ang="0">
                    <a:pos x="160" y="41"/>
                  </a:cxn>
                  <a:cxn ang="0">
                    <a:pos x="168" y="53"/>
                  </a:cxn>
                  <a:cxn ang="0">
                    <a:pos x="176" y="74"/>
                  </a:cxn>
                  <a:cxn ang="0">
                    <a:pos x="176" y="74"/>
                  </a:cxn>
                  <a:cxn ang="0">
                    <a:pos x="192" y="188"/>
                  </a:cxn>
                  <a:cxn ang="0">
                    <a:pos x="192" y="188"/>
                  </a:cxn>
                  <a:cxn ang="0">
                    <a:pos x="192" y="204"/>
                  </a:cxn>
                  <a:cxn ang="0">
                    <a:pos x="184" y="217"/>
                  </a:cxn>
                  <a:cxn ang="0">
                    <a:pos x="184" y="217"/>
                  </a:cxn>
                  <a:cxn ang="0">
                    <a:pos x="164" y="213"/>
                  </a:cxn>
                  <a:cxn ang="0">
                    <a:pos x="131" y="204"/>
                  </a:cxn>
                  <a:cxn ang="0">
                    <a:pos x="98" y="184"/>
                  </a:cxn>
                  <a:cxn ang="0">
                    <a:pos x="62" y="164"/>
                  </a:cxn>
                  <a:cxn ang="0">
                    <a:pos x="62" y="164"/>
                  </a:cxn>
                </a:cxnLst>
                <a:rect l="0" t="0" r="r" b="b"/>
                <a:pathLst>
                  <a:path w="192" h="217">
                    <a:moveTo>
                      <a:pt x="62" y="164"/>
                    </a:moveTo>
                    <a:lnTo>
                      <a:pt x="62" y="164"/>
                    </a:lnTo>
                    <a:lnTo>
                      <a:pt x="13" y="131"/>
                    </a:lnTo>
                    <a:lnTo>
                      <a:pt x="4" y="127"/>
                    </a:lnTo>
                    <a:lnTo>
                      <a:pt x="0" y="115"/>
                    </a:lnTo>
                    <a:lnTo>
                      <a:pt x="0" y="115"/>
                    </a:lnTo>
                    <a:lnTo>
                      <a:pt x="0" y="106"/>
                    </a:lnTo>
                    <a:lnTo>
                      <a:pt x="0" y="98"/>
                    </a:lnTo>
                    <a:lnTo>
                      <a:pt x="13" y="82"/>
                    </a:lnTo>
                    <a:lnTo>
                      <a:pt x="25" y="61"/>
                    </a:lnTo>
                    <a:lnTo>
                      <a:pt x="41" y="33"/>
                    </a:lnTo>
                    <a:lnTo>
                      <a:pt x="41" y="33"/>
                    </a:lnTo>
                    <a:lnTo>
                      <a:pt x="53" y="12"/>
                    </a:lnTo>
                    <a:lnTo>
                      <a:pt x="53" y="12"/>
                    </a:lnTo>
                    <a:lnTo>
                      <a:pt x="82" y="8"/>
                    </a:lnTo>
                    <a:lnTo>
                      <a:pt x="82" y="8"/>
                    </a:lnTo>
                    <a:lnTo>
                      <a:pt x="102" y="0"/>
                    </a:lnTo>
                    <a:lnTo>
                      <a:pt x="123" y="4"/>
                    </a:lnTo>
                    <a:lnTo>
                      <a:pt x="139" y="12"/>
                    </a:lnTo>
                    <a:lnTo>
                      <a:pt x="151" y="25"/>
                    </a:lnTo>
                    <a:lnTo>
                      <a:pt x="160" y="41"/>
                    </a:lnTo>
                    <a:lnTo>
                      <a:pt x="168" y="53"/>
                    </a:lnTo>
                    <a:lnTo>
                      <a:pt x="176" y="74"/>
                    </a:lnTo>
                    <a:lnTo>
                      <a:pt x="176" y="74"/>
                    </a:lnTo>
                    <a:lnTo>
                      <a:pt x="192" y="188"/>
                    </a:lnTo>
                    <a:lnTo>
                      <a:pt x="192" y="188"/>
                    </a:lnTo>
                    <a:lnTo>
                      <a:pt x="192" y="204"/>
                    </a:lnTo>
                    <a:lnTo>
                      <a:pt x="184" y="217"/>
                    </a:lnTo>
                    <a:lnTo>
                      <a:pt x="184" y="217"/>
                    </a:lnTo>
                    <a:lnTo>
                      <a:pt x="164" y="213"/>
                    </a:lnTo>
                    <a:lnTo>
                      <a:pt x="131" y="204"/>
                    </a:lnTo>
                    <a:lnTo>
                      <a:pt x="98" y="184"/>
                    </a:lnTo>
                    <a:lnTo>
                      <a:pt x="62" y="164"/>
                    </a:lnTo>
                    <a:lnTo>
                      <a:pt x="62" y="164"/>
                    </a:lnTo>
                    <a:close/>
                  </a:path>
                </a:pathLst>
              </a:custGeom>
              <a:solidFill>
                <a:srgbClr val="E5C05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42" name="Freeform 518"/>
              <p:cNvSpPr>
                <a:spLocks/>
              </p:cNvSpPr>
              <p:nvPr/>
            </p:nvSpPr>
            <p:spPr bwMode="auto">
              <a:xfrm>
                <a:off x="2631" y="-61"/>
                <a:ext cx="98" cy="85"/>
              </a:xfrm>
              <a:custGeom>
                <a:avLst/>
                <a:gdLst/>
                <a:ahLst/>
                <a:cxnLst>
                  <a:cxn ang="0">
                    <a:pos x="98" y="73"/>
                  </a:cxn>
                  <a:cxn ang="0">
                    <a:pos x="98" y="73"/>
                  </a:cxn>
                  <a:cxn ang="0">
                    <a:pos x="98" y="57"/>
                  </a:cxn>
                  <a:cxn ang="0">
                    <a:pos x="85" y="32"/>
                  </a:cxn>
                  <a:cxn ang="0">
                    <a:pos x="77" y="16"/>
                  </a:cxn>
                  <a:cxn ang="0">
                    <a:pos x="69" y="8"/>
                  </a:cxn>
                  <a:cxn ang="0">
                    <a:pos x="57" y="0"/>
                  </a:cxn>
                  <a:cxn ang="0">
                    <a:pos x="49" y="0"/>
                  </a:cxn>
                  <a:cxn ang="0">
                    <a:pos x="49" y="0"/>
                  </a:cxn>
                  <a:cxn ang="0">
                    <a:pos x="24" y="4"/>
                  </a:cxn>
                  <a:cxn ang="0">
                    <a:pos x="4" y="12"/>
                  </a:cxn>
                  <a:cxn ang="0">
                    <a:pos x="0" y="16"/>
                  </a:cxn>
                  <a:cxn ang="0">
                    <a:pos x="0" y="20"/>
                  </a:cxn>
                  <a:cxn ang="0">
                    <a:pos x="4" y="24"/>
                  </a:cxn>
                  <a:cxn ang="0">
                    <a:pos x="16" y="28"/>
                  </a:cxn>
                  <a:cxn ang="0">
                    <a:pos x="16" y="28"/>
                  </a:cxn>
                  <a:cxn ang="0">
                    <a:pos x="36" y="36"/>
                  </a:cxn>
                  <a:cxn ang="0">
                    <a:pos x="53" y="45"/>
                  </a:cxn>
                  <a:cxn ang="0">
                    <a:pos x="65" y="57"/>
                  </a:cxn>
                  <a:cxn ang="0">
                    <a:pos x="65" y="57"/>
                  </a:cxn>
                  <a:cxn ang="0">
                    <a:pos x="81" y="77"/>
                  </a:cxn>
                  <a:cxn ang="0">
                    <a:pos x="85" y="81"/>
                  </a:cxn>
                  <a:cxn ang="0">
                    <a:pos x="90" y="85"/>
                  </a:cxn>
                  <a:cxn ang="0">
                    <a:pos x="98" y="81"/>
                  </a:cxn>
                  <a:cxn ang="0">
                    <a:pos x="98" y="73"/>
                  </a:cxn>
                  <a:cxn ang="0">
                    <a:pos x="98" y="73"/>
                  </a:cxn>
                </a:cxnLst>
                <a:rect l="0" t="0" r="r" b="b"/>
                <a:pathLst>
                  <a:path w="98" h="85">
                    <a:moveTo>
                      <a:pt x="98" y="73"/>
                    </a:moveTo>
                    <a:lnTo>
                      <a:pt x="98" y="73"/>
                    </a:lnTo>
                    <a:lnTo>
                      <a:pt x="98" y="57"/>
                    </a:lnTo>
                    <a:lnTo>
                      <a:pt x="85" y="32"/>
                    </a:lnTo>
                    <a:lnTo>
                      <a:pt x="77" y="16"/>
                    </a:lnTo>
                    <a:lnTo>
                      <a:pt x="69" y="8"/>
                    </a:lnTo>
                    <a:lnTo>
                      <a:pt x="57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24" y="4"/>
                    </a:lnTo>
                    <a:lnTo>
                      <a:pt x="4" y="12"/>
                    </a:lnTo>
                    <a:lnTo>
                      <a:pt x="0" y="16"/>
                    </a:lnTo>
                    <a:lnTo>
                      <a:pt x="0" y="20"/>
                    </a:lnTo>
                    <a:lnTo>
                      <a:pt x="4" y="24"/>
                    </a:lnTo>
                    <a:lnTo>
                      <a:pt x="16" y="28"/>
                    </a:lnTo>
                    <a:lnTo>
                      <a:pt x="16" y="28"/>
                    </a:lnTo>
                    <a:lnTo>
                      <a:pt x="36" y="36"/>
                    </a:lnTo>
                    <a:lnTo>
                      <a:pt x="53" y="45"/>
                    </a:lnTo>
                    <a:lnTo>
                      <a:pt x="65" y="57"/>
                    </a:lnTo>
                    <a:lnTo>
                      <a:pt x="65" y="57"/>
                    </a:lnTo>
                    <a:lnTo>
                      <a:pt x="81" y="77"/>
                    </a:lnTo>
                    <a:lnTo>
                      <a:pt x="85" y="81"/>
                    </a:lnTo>
                    <a:lnTo>
                      <a:pt x="90" y="85"/>
                    </a:lnTo>
                    <a:lnTo>
                      <a:pt x="98" y="81"/>
                    </a:lnTo>
                    <a:lnTo>
                      <a:pt x="98" y="73"/>
                    </a:lnTo>
                    <a:lnTo>
                      <a:pt x="98" y="73"/>
                    </a:lnTo>
                    <a:close/>
                  </a:path>
                </a:pathLst>
              </a:custGeom>
              <a:solidFill>
                <a:srgbClr val="FCE8A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43" name="Freeform 519"/>
              <p:cNvSpPr>
                <a:spLocks/>
              </p:cNvSpPr>
              <p:nvPr/>
            </p:nvSpPr>
            <p:spPr bwMode="auto">
              <a:xfrm>
                <a:off x="2712" y="61"/>
                <a:ext cx="25" cy="12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9" y="12"/>
                  </a:cxn>
                  <a:cxn ang="0">
                    <a:pos x="9" y="12"/>
                  </a:cxn>
                  <a:cxn ang="0">
                    <a:pos x="17" y="12"/>
                  </a:cxn>
                  <a:cxn ang="0">
                    <a:pos x="25" y="8"/>
                  </a:cxn>
                  <a:cxn ang="0">
                    <a:pos x="25" y="8"/>
                  </a:cxn>
                  <a:cxn ang="0">
                    <a:pos x="21" y="4"/>
                  </a:cxn>
                  <a:cxn ang="0">
                    <a:pos x="13" y="0"/>
                  </a:cxn>
                  <a:cxn ang="0">
                    <a:pos x="13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5" h="12">
                    <a:moveTo>
                      <a:pt x="0" y="4"/>
                    </a:moveTo>
                    <a:lnTo>
                      <a:pt x="0" y="4"/>
                    </a:lnTo>
                    <a:lnTo>
                      <a:pt x="4" y="8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17" y="12"/>
                    </a:lnTo>
                    <a:lnTo>
                      <a:pt x="25" y="8"/>
                    </a:lnTo>
                    <a:lnTo>
                      <a:pt x="25" y="8"/>
                    </a:lnTo>
                    <a:lnTo>
                      <a:pt x="21" y="4"/>
                    </a:lnTo>
                    <a:lnTo>
                      <a:pt x="13" y="0"/>
                    </a:lnTo>
                    <a:lnTo>
                      <a:pt x="13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F6C8B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44" name="Freeform 520"/>
              <p:cNvSpPr>
                <a:spLocks/>
              </p:cNvSpPr>
              <p:nvPr/>
            </p:nvSpPr>
            <p:spPr bwMode="auto">
              <a:xfrm>
                <a:off x="1867" y="335"/>
                <a:ext cx="449" cy="817"/>
              </a:xfrm>
              <a:custGeom>
                <a:avLst/>
                <a:gdLst/>
                <a:ahLst/>
                <a:cxnLst>
                  <a:cxn ang="0">
                    <a:pos x="49" y="12"/>
                  </a:cxn>
                  <a:cxn ang="0">
                    <a:pos x="86" y="0"/>
                  </a:cxn>
                  <a:cxn ang="0">
                    <a:pos x="131" y="4"/>
                  </a:cxn>
                  <a:cxn ang="0">
                    <a:pos x="143" y="8"/>
                  </a:cxn>
                  <a:cxn ang="0">
                    <a:pos x="159" y="24"/>
                  </a:cxn>
                  <a:cxn ang="0">
                    <a:pos x="196" y="37"/>
                  </a:cxn>
                  <a:cxn ang="0">
                    <a:pos x="212" y="45"/>
                  </a:cxn>
                  <a:cxn ang="0">
                    <a:pos x="241" y="53"/>
                  </a:cxn>
                  <a:cxn ang="0">
                    <a:pos x="261" y="65"/>
                  </a:cxn>
                  <a:cxn ang="0">
                    <a:pos x="266" y="73"/>
                  </a:cxn>
                  <a:cxn ang="0">
                    <a:pos x="282" y="82"/>
                  </a:cxn>
                  <a:cxn ang="0">
                    <a:pos x="315" y="94"/>
                  </a:cxn>
                  <a:cxn ang="0">
                    <a:pos x="335" y="118"/>
                  </a:cxn>
                  <a:cxn ang="0">
                    <a:pos x="339" y="139"/>
                  </a:cxn>
                  <a:cxn ang="0">
                    <a:pos x="347" y="241"/>
                  </a:cxn>
                  <a:cxn ang="0">
                    <a:pos x="355" y="249"/>
                  </a:cxn>
                  <a:cxn ang="0">
                    <a:pos x="368" y="253"/>
                  </a:cxn>
                  <a:cxn ang="0">
                    <a:pos x="392" y="261"/>
                  </a:cxn>
                  <a:cxn ang="0">
                    <a:pos x="400" y="282"/>
                  </a:cxn>
                  <a:cxn ang="0">
                    <a:pos x="400" y="298"/>
                  </a:cxn>
                  <a:cxn ang="0">
                    <a:pos x="400" y="372"/>
                  </a:cxn>
                  <a:cxn ang="0">
                    <a:pos x="404" y="384"/>
                  </a:cxn>
                  <a:cxn ang="0">
                    <a:pos x="433" y="408"/>
                  </a:cxn>
                  <a:cxn ang="0">
                    <a:pos x="441" y="425"/>
                  </a:cxn>
                  <a:cxn ang="0">
                    <a:pos x="437" y="449"/>
                  </a:cxn>
                  <a:cxn ang="0">
                    <a:pos x="421" y="490"/>
                  </a:cxn>
                  <a:cxn ang="0">
                    <a:pos x="425" y="506"/>
                  </a:cxn>
                  <a:cxn ang="0">
                    <a:pos x="429" y="511"/>
                  </a:cxn>
                  <a:cxn ang="0">
                    <a:pos x="437" y="511"/>
                  </a:cxn>
                  <a:cxn ang="0">
                    <a:pos x="445" y="523"/>
                  </a:cxn>
                  <a:cxn ang="0">
                    <a:pos x="449" y="592"/>
                  </a:cxn>
                  <a:cxn ang="0">
                    <a:pos x="441" y="686"/>
                  </a:cxn>
                  <a:cxn ang="0">
                    <a:pos x="433" y="715"/>
                  </a:cxn>
                  <a:cxn ang="0">
                    <a:pos x="433" y="727"/>
                  </a:cxn>
                  <a:cxn ang="0">
                    <a:pos x="429" y="747"/>
                  </a:cxn>
                  <a:cxn ang="0">
                    <a:pos x="421" y="752"/>
                  </a:cxn>
                  <a:cxn ang="0">
                    <a:pos x="408" y="764"/>
                  </a:cxn>
                  <a:cxn ang="0">
                    <a:pos x="396" y="788"/>
                  </a:cxn>
                  <a:cxn ang="0">
                    <a:pos x="392" y="796"/>
                  </a:cxn>
                  <a:cxn ang="0">
                    <a:pos x="355" y="813"/>
                  </a:cxn>
                  <a:cxn ang="0">
                    <a:pos x="319" y="817"/>
                  </a:cxn>
                  <a:cxn ang="0">
                    <a:pos x="286" y="801"/>
                  </a:cxn>
                  <a:cxn ang="0">
                    <a:pos x="282" y="801"/>
                  </a:cxn>
                  <a:cxn ang="0">
                    <a:pos x="245" y="788"/>
                  </a:cxn>
                  <a:cxn ang="0">
                    <a:pos x="180" y="739"/>
                  </a:cxn>
                  <a:cxn ang="0">
                    <a:pos x="123" y="658"/>
                  </a:cxn>
                  <a:cxn ang="0">
                    <a:pos x="78" y="576"/>
                  </a:cxn>
                  <a:cxn ang="0">
                    <a:pos x="53" y="523"/>
                  </a:cxn>
                  <a:cxn ang="0">
                    <a:pos x="21" y="417"/>
                  </a:cxn>
                  <a:cxn ang="0">
                    <a:pos x="0" y="319"/>
                  </a:cxn>
                  <a:cxn ang="0">
                    <a:pos x="0" y="233"/>
                  </a:cxn>
                  <a:cxn ang="0">
                    <a:pos x="16" y="94"/>
                  </a:cxn>
                  <a:cxn ang="0">
                    <a:pos x="49" y="12"/>
                  </a:cxn>
                </a:cxnLst>
                <a:rect l="0" t="0" r="r" b="b"/>
                <a:pathLst>
                  <a:path w="449" h="817">
                    <a:moveTo>
                      <a:pt x="49" y="12"/>
                    </a:moveTo>
                    <a:lnTo>
                      <a:pt x="49" y="12"/>
                    </a:lnTo>
                    <a:lnTo>
                      <a:pt x="61" y="8"/>
                    </a:lnTo>
                    <a:lnTo>
                      <a:pt x="86" y="0"/>
                    </a:lnTo>
                    <a:lnTo>
                      <a:pt x="119" y="0"/>
                    </a:lnTo>
                    <a:lnTo>
                      <a:pt x="131" y="4"/>
                    </a:lnTo>
                    <a:lnTo>
                      <a:pt x="143" y="8"/>
                    </a:lnTo>
                    <a:lnTo>
                      <a:pt x="143" y="8"/>
                    </a:lnTo>
                    <a:lnTo>
                      <a:pt x="151" y="16"/>
                    </a:lnTo>
                    <a:lnTo>
                      <a:pt x="159" y="24"/>
                    </a:lnTo>
                    <a:lnTo>
                      <a:pt x="180" y="29"/>
                    </a:lnTo>
                    <a:lnTo>
                      <a:pt x="196" y="37"/>
                    </a:lnTo>
                    <a:lnTo>
                      <a:pt x="212" y="45"/>
                    </a:lnTo>
                    <a:lnTo>
                      <a:pt x="212" y="45"/>
                    </a:lnTo>
                    <a:lnTo>
                      <a:pt x="225" y="53"/>
                    </a:lnTo>
                    <a:lnTo>
                      <a:pt x="241" y="53"/>
                    </a:lnTo>
                    <a:lnTo>
                      <a:pt x="257" y="61"/>
                    </a:lnTo>
                    <a:lnTo>
                      <a:pt x="261" y="65"/>
                    </a:lnTo>
                    <a:lnTo>
                      <a:pt x="266" y="73"/>
                    </a:lnTo>
                    <a:lnTo>
                      <a:pt x="266" y="73"/>
                    </a:lnTo>
                    <a:lnTo>
                      <a:pt x="270" y="78"/>
                    </a:lnTo>
                    <a:lnTo>
                      <a:pt x="282" y="82"/>
                    </a:lnTo>
                    <a:lnTo>
                      <a:pt x="302" y="86"/>
                    </a:lnTo>
                    <a:lnTo>
                      <a:pt x="315" y="94"/>
                    </a:lnTo>
                    <a:lnTo>
                      <a:pt x="327" y="102"/>
                    </a:lnTo>
                    <a:lnTo>
                      <a:pt x="335" y="118"/>
                    </a:lnTo>
                    <a:lnTo>
                      <a:pt x="339" y="139"/>
                    </a:lnTo>
                    <a:lnTo>
                      <a:pt x="339" y="139"/>
                    </a:lnTo>
                    <a:lnTo>
                      <a:pt x="343" y="221"/>
                    </a:lnTo>
                    <a:lnTo>
                      <a:pt x="347" y="241"/>
                    </a:lnTo>
                    <a:lnTo>
                      <a:pt x="351" y="249"/>
                    </a:lnTo>
                    <a:lnTo>
                      <a:pt x="355" y="249"/>
                    </a:lnTo>
                    <a:lnTo>
                      <a:pt x="355" y="249"/>
                    </a:lnTo>
                    <a:lnTo>
                      <a:pt x="368" y="253"/>
                    </a:lnTo>
                    <a:lnTo>
                      <a:pt x="384" y="257"/>
                    </a:lnTo>
                    <a:lnTo>
                      <a:pt x="392" y="261"/>
                    </a:lnTo>
                    <a:lnTo>
                      <a:pt x="396" y="274"/>
                    </a:lnTo>
                    <a:lnTo>
                      <a:pt x="400" y="282"/>
                    </a:lnTo>
                    <a:lnTo>
                      <a:pt x="400" y="298"/>
                    </a:lnTo>
                    <a:lnTo>
                      <a:pt x="400" y="298"/>
                    </a:lnTo>
                    <a:lnTo>
                      <a:pt x="396" y="355"/>
                    </a:lnTo>
                    <a:lnTo>
                      <a:pt x="400" y="372"/>
                    </a:lnTo>
                    <a:lnTo>
                      <a:pt x="404" y="384"/>
                    </a:lnTo>
                    <a:lnTo>
                      <a:pt x="404" y="384"/>
                    </a:lnTo>
                    <a:lnTo>
                      <a:pt x="417" y="396"/>
                    </a:lnTo>
                    <a:lnTo>
                      <a:pt x="433" y="408"/>
                    </a:lnTo>
                    <a:lnTo>
                      <a:pt x="437" y="417"/>
                    </a:lnTo>
                    <a:lnTo>
                      <a:pt x="441" y="425"/>
                    </a:lnTo>
                    <a:lnTo>
                      <a:pt x="441" y="437"/>
                    </a:lnTo>
                    <a:lnTo>
                      <a:pt x="437" y="449"/>
                    </a:lnTo>
                    <a:lnTo>
                      <a:pt x="437" y="449"/>
                    </a:lnTo>
                    <a:lnTo>
                      <a:pt x="421" y="490"/>
                    </a:lnTo>
                    <a:lnTo>
                      <a:pt x="421" y="498"/>
                    </a:lnTo>
                    <a:lnTo>
                      <a:pt x="425" y="506"/>
                    </a:lnTo>
                    <a:lnTo>
                      <a:pt x="425" y="506"/>
                    </a:lnTo>
                    <a:lnTo>
                      <a:pt x="429" y="511"/>
                    </a:lnTo>
                    <a:lnTo>
                      <a:pt x="433" y="511"/>
                    </a:lnTo>
                    <a:lnTo>
                      <a:pt x="437" y="511"/>
                    </a:lnTo>
                    <a:lnTo>
                      <a:pt x="441" y="515"/>
                    </a:lnTo>
                    <a:lnTo>
                      <a:pt x="445" y="523"/>
                    </a:lnTo>
                    <a:lnTo>
                      <a:pt x="449" y="535"/>
                    </a:lnTo>
                    <a:lnTo>
                      <a:pt x="449" y="592"/>
                    </a:lnTo>
                    <a:lnTo>
                      <a:pt x="449" y="592"/>
                    </a:lnTo>
                    <a:lnTo>
                      <a:pt x="441" y="686"/>
                    </a:lnTo>
                    <a:lnTo>
                      <a:pt x="437" y="703"/>
                    </a:lnTo>
                    <a:lnTo>
                      <a:pt x="433" y="715"/>
                    </a:lnTo>
                    <a:lnTo>
                      <a:pt x="433" y="715"/>
                    </a:lnTo>
                    <a:lnTo>
                      <a:pt x="433" y="727"/>
                    </a:lnTo>
                    <a:lnTo>
                      <a:pt x="433" y="739"/>
                    </a:lnTo>
                    <a:lnTo>
                      <a:pt x="429" y="747"/>
                    </a:lnTo>
                    <a:lnTo>
                      <a:pt x="421" y="752"/>
                    </a:lnTo>
                    <a:lnTo>
                      <a:pt x="421" y="752"/>
                    </a:lnTo>
                    <a:lnTo>
                      <a:pt x="413" y="756"/>
                    </a:lnTo>
                    <a:lnTo>
                      <a:pt x="408" y="764"/>
                    </a:lnTo>
                    <a:lnTo>
                      <a:pt x="400" y="776"/>
                    </a:lnTo>
                    <a:lnTo>
                      <a:pt x="396" y="788"/>
                    </a:lnTo>
                    <a:lnTo>
                      <a:pt x="392" y="796"/>
                    </a:lnTo>
                    <a:lnTo>
                      <a:pt x="392" y="796"/>
                    </a:lnTo>
                    <a:lnTo>
                      <a:pt x="380" y="805"/>
                    </a:lnTo>
                    <a:lnTo>
                      <a:pt x="355" y="813"/>
                    </a:lnTo>
                    <a:lnTo>
                      <a:pt x="339" y="817"/>
                    </a:lnTo>
                    <a:lnTo>
                      <a:pt x="319" y="817"/>
                    </a:lnTo>
                    <a:lnTo>
                      <a:pt x="302" y="809"/>
                    </a:lnTo>
                    <a:lnTo>
                      <a:pt x="286" y="801"/>
                    </a:lnTo>
                    <a:lnTo>
                      <a:pt x="286" y="801"/>
                    </a:lnTo>
                    <a:lnTo>
                      <a:pt x="282" y="801"/>
                    </a:lnTo>
                    <a:lnTo>
                      <a:pt x="266" y="796"/>
                    </a:lnTo>
                    <a:lnTo>
                      <a:pt x="245" y="788"/>
                    </a:lnTo>
                    <a:lnTo>
                      <a:pt x="217" y="772"/>
                    </a:lnTo>
                    <a:lnTo>
                      <a:pt x="180" y="739"/>
                    </a:lnTo>
                    <a:lnTo>
                      <a:pt x="143" y="690"/>
                    </a:lnTo>
                    <a:lnTo>
                      <a:pt x="123" y="658"/>
                    </a:lnTo>
                    <a:lnTo>
                      <a:pt x="98" y="621"/>
                    </a:lnTo>
                    <a:lnTo>
                      <a:pt x="78" y="576"/>
                    </a:lnTo>
                    <a:lnTo>
                      <a:pt x="53" y="523"/>
                    </a:lnTo>
                    <a:lnTo>
                      <a:pt x="53" y="523"/>
                    </a:lnTo>
                    <a:lnTo>
                      <a:pt x="33" y="470"/>
                    </a:lnTo>
                    <a:lnTo>
                      <a:pt x="21" y="417"/>
                    </a:lnTo>
                    <a:lnTo>
                      <a:pt x="8" y="368"/>
                    </a:lnTo>
                    <a:lnTo>
                      <a:pt x="0" y="319"/>
                    </a:lnTo>
                    <a:lnTo>
                      <a:pt x="0" y="274"/>
                    </a:lnTo>
                    <a:lnTo>
                      <a:pt x="0" y="233"/>
                    </a:lnTo>
                    <a:lnTo>
                      <a:pt x="4" y="155"/>
                    </a:lnTo>
                    <a:lnTo>
                      <a:pt x="16" y="94"/>
                    </a:lnTo>
                    <a:lnTo>
                      <a:pt x="33" y="49"/>
                    </a:lnTo>
                    <a:lnTo>
                      <a:pt x="49" y="12"/>
                    </a:lnTo>
                    <a:lnTo>
                      <a:pt x="49" y="12"/>
                    </a:lnTo>
                    <a:close/>
                  </a:path>
                </a:pathLst>
              </a:custGeom>
              <a:solidFill>
                <a:srgbClr val="8E3E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45" name="Freeform 521"/>
              <p:cNvSpPr>
                <a:spLocks/>
              </p:cNvSpPr>
              <p:nvPr/>
            </p:nvSpPr>
            <p:spPr bwMode="auto">
              <a:xfrm>
                <a:off x="2308" y="690"/>
                <a:ext cx="127" cy="86"/>
              </a:xfrm>
              <a:custGeom>
                <a:avLst/>
                <a:gdLst/>
                <a:ahLst/>
                <a:cxnLst>
                  <a:cxn ang="0">
                    <a:pos x="127" y="37"/>
                  </a:cxn>
                  <a:cxn ang="0">
                    <a:pos x="127" y="37"/>
                  </a:cxn>
                  <a:cxn ang="0">
                    <a:pos x="127" y="45"/>
                  </a:cxn>
                  <a:cxn ang="0">
                    <a:pos x="123" y="53"/>
                  </a:cxn>
                  <a:cxn ang="0">
                    <a:pos x="110" y="70"/>
                  </a:cxn>
                  <a:cxn ang="0">
                    <a:pos x="94" y="78"/>
                  </a:cxn>
                  <a:cxn ang="0">
                    <a:pos x="70" y="86"/>
                  </a:cxn>
                  <a:cxn ang="0">
                    <a:pos x="70" y="86"/>
                  </a:cxn>
                  <a:cxn ang="0">
                    <a:pos x="45" y="82"/>
                  </a:cxn>
                  <a:cxn ang="0">
                    <a:pos x="21" y="78"/>
                  </a:cxn>
                  <a:cxn ang="0">
                    <a:pos x="8" y="66"/>
                  </a:cxn>
                  <a:cxn ang="0">
                    <a:pos x="0" y="58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0" y="41"/>
                  </a:cxn>
                  <a:cxn ang="0">
                    <a:pos x="0" y="33"/>
                  </a:cxn>
                  <a:cxn ang="0">
                    <a:pos x="12" y="17"/>
                  </a:cxn>
                  <a:cxn ang="0">
                    <a:pos x="33" y="4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82" y="0"/>
                  </a:cxn>
                  <a:cxn ang="0">
                    <a:pos x="102" y="8"/>
                  </a:cxn>
                  <a:cxn ang="0">
                    <a:pos x="119" y="21"/>
                  </a:cxn>
                  <a:cxn ang="0">
                    <a:pos x="123" y="29"/>
                  </a:cxn>
                  <a:cxn ang="0">
                    <a:pos x="127" y="37"/>
                  </a:cxn>
                  <a:cxn ang="0">
                    <a:pos x="127" y="37"/>
                  </a:cxn>
                </a:cxnLst>
                <a:rect l="0" t="0" r="r" b="b"/>
                <a:pathLst>
                  <a:path w="127" h="86">
                    <a:moveTo>
                      <a:pt x="127" y="37"/>
                    </a:moveTo>
                    <a:lnTo>
                      <a:pt x="127" y="37"/>
                    </a:lnTo>
                    <a:lnTo>
                      <a:pt x="127" y="45"/>
                    </a:lnTo>
                    <a:lnTo>
                      <a:pt x="123" y="53"/>
                    </a:lnTo>
                    <a:lnTo>
                      <a:pt x="110" y="70"/>
                    </a:lnTo>
                    <a:lnTo>
                      <a:pt x="94" y="78"/>
                    </a:lnTo>
                    <a:lnTo>
                      <a:pt x="70" y="86"/>
                    </a:lnTo>
                    <a:lnTo>
                      <a:pt x="70" y="86"/>
                    </a:lnTo>
                    <a:lnTo>
                      <a:pt x="45" y="82"/>
                    </a:lnTo>
                    <a:lnTo>
                      <a:pt x="21" y="78"/>
                    </a:lnTo>
                    <a:lnTo>
                      <a:pt x="8" y="66"/>
                    </a:lnTo>
                    <a:lnTo>
                      <a:pt x="0" y="58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12" y="17"/>
                    </a:lnTo>
                    <a:lnTo>
                      <a:pt x="33" y="4"/>
                    </a:lnTo>
                    <a:lnTo>
                      <a:pt x="57" y="0"/>
                    </a:lnTo>
                    <a:lnTo>
                      <a:pt x="57" y="0"/>
                    </a:lnTo>
                    <a:lnTo>
                      <a:pt x="82" y="0"/>
                    </a:lnTo>
                    <a:lnTo>
                      <a:pt x="102" y="8"/>
                    </a:lnTo>
                    <a:lnTo>
                      <a:pt x="119" y="21"/>
                    </a:lnTo>
                    <a:lnTo>
                      <a:pt x="123" y="29"/>
                    </a:lnTo>
                    <a:lnTo>
                      <a:pt x="127" y="37"/>
                    </a:lnTo>
                    <a:lnTo>
                      <a:pt x="127" y="37"/>
                    </a:lnTo>
                    <a:close/>
                  </a:path>
                </a:pathLst>
              </a:custGeom>
              <a:solidFill>
                <a:srgbClr val="8E3E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46" name="Freeform 522"/>
              <p:cNvSpPr>
                <a:spLocks/>
              </p:cNvSpPr>
              <p:nvPr/>
            </p:nvSpPr>
            <p:spPr bwMode="auto">
              <a:xfrm>
                <a:off x="1920" y="65"/>
                <a:ext cx="996" cy="633"/>
              </a:xfrm>
              <a:custGeom>
                <a:avLst/>
                <a:gdLst/>
                <a:ahLst/>
                <a:cxnLst>
                  <a:cxn ang="0">
                    <a:pos x="0" y="409"/>
                  </a:cxn>
                  <a:cxn ang="0">
                    <a:pos x="4" y="348"/>
                  </a:cxn>
                  <a:cxn ang="0">
                    <a:pos x="12" y="299"/>
                  </a:cxn>
                  <a:cxn ang="0">
                    <a:pos x="33" y="270"/>
                  </a:cxn>
                  <a:cxn ang="0">
                    <a:pos x="45" y="258"/>
                  </a:cxn>
                  <a:cxn ang="0">
                    <a:pos x="70" y="221"/>
                  </a:cxn>
                  <a:cxn ang="0">
                    <a:pos x="86" y="188"/>
                  </a:cxn>
                  <a:cxn ang="0">
                    <a:pos x="94" y="180"/>
                  </a:cxn>
                  <a:cxn ang="0">
                    <a:pos x="106" y="164"/>
                  </a:cxn>
                  <a:cxn ang="0">
                    <a:pos x="127" y="119"/>
                  </a:cxn>
                  <a:cxn ang="0">
                    <a:pos x="143" y="111"/>
                  </a:cxn>
                  <a:cxn ang="0">
                    <a:pos x="151" y="107"/>
                  </a:cxn>
                  <a:cxn ang="0">
                    <a:pos x="176" y="62"/>
                  </a:cxn>
                  <a:cxn ang="0">
                    <a:pos x="200" y="33"/>
                  </a:cxn>
                  <a:cxn ang="0">
                    <a:pos x="217" y="29"/>
                  </a:cxn>
                  <a:cxn ang="0">
                    <a:pos x="245" y="33"/>
                  </a:cxn>
                  <a:cxn ang="0">
                    <a:pos x="298" y="49"/>
                  </a:cxn>
                  <a:cxn ang="0">
                    <a:pos x="360" y="62"/>
                  </a:cxn>
                  <a:cxn ang="0">
                    <a:pos x="372" y="58"/>
                  </a:cxn>
                  <a:cxn ang="0">
                    <a:pos x="376" y="37"/>
                  </a:cxn>
                  <a:cxn ang="0">
                    <a:pos x="400" y="4"/>
                  </a:cxn>
                  <a:cxn ang="0">
                    <a:pos x="425" y="0"/>
                  </a:cxn>
                  <a:cxn ang="0">
                    <a:pos x="441" y="8"/>
                  </a:cxn>
                  <a:cxn ang="0">
                    <a:pos x="502" y="37"/>
                  </a:cxn>
                  <a:cxn ang="0">
                    <a:pos x="539" y="37"/>
                  </a:cxn>
                  <a:cxn ang="0">
                    <a:pos x="556" y="25"/>
                  </a:cxn>
                  <a:cxn ang="0">
                    <a:pos x="584" y="4"/>
                  </a:cxn>
                  <a:cxn ang="0">
                    <a:pos x="609" y="8"/>
                  </a:cxn>
                  <a:cxn ang="0">
                    <a:pos x="625" y="21"/>
                  </a:cxn>
                  <a:cxn ang="0">
                    <a:pos x="670" y="66"/>
                  </a:cxn>
                  <a:cxn ang="0">
                    <a:pos x="682" y="66"/>
                  </a:cxn>
                  <a:cxn ang="0">
                    <a:pos x="686" y="53"/>
                  </a:cxn>
                  <a:cxn ang="0">
                    <a:pos x="694" y="41"/>
                  </a:cxn>
                  <a:cxn ang="0">
                    <a:pos x="719" y="37"/>
                  </a:cxn>
                  <a:cxn ang="0">
                    <a:pos x="784" y="66"/>
                  </a:cxn>
                  <a:cxn ang="0">
                    <a:pos x="886" y="119"/>
                  </a:cxn>
                  <a:cxn ang="0">
                    <a:pos x="915" y="139"/>
                  </a:cxn>
                  <a:cxn ang="0">
                    <a:pos x="927" y="151"/>
                  </a:cxn>
                  <a:cxn ang="0">
                    <a:pos x="947" y="160"/>
                  </a:cxn>
                  <a:cxn ang="0">
                    <a:pos x="952" y="180"/>
                  </a:cxn>
                  <a:cxn ang="0">
                    <a:pos x="956" y="200"/>
                  </a:cxn>
                  <a:cxn ang="0">
                    <a:pos x="984" y="229"/>
                  </a:cxn>
                  <a:cxn ang="0">
                    <a:pos x="992" y="237"/>
                  </a:cxn>
                  <a:cxn ang="0">
                    <a:pos x="996" y="303"/>
                  </a:cxn>
                  <a:cxn ang="0">
                    <a:pos x="984" y="356"/>
                  </a:cxn>
                  <a:cxn ang="0">
                    <a:pos x="956" y="401"/>
                  </a:cxn>
                  <a:cxn ang="0">
                    <a:pos x="956" y="409"/>
                  </a:cxn>
                  <a:cxn ang="0">
                    <a:pos x="931" y="458"/>
                  </a:cxn>
                  <a:cxn ang="0">
                    <a:pos x="882" y="511"/>
                  </a:cxn>
                  <a:cxn ang="0">
                    <a:pos x="821" y="552"/>
                  </a:cxn>
                  <a:cxn ang="0">
                    <a:pos x="743" y="584"/>
                  </a:cxn>
                  <a:cxn ang="0">
                    <a:pos x="633" y="617"/>
                  </a:cxn>
                  <a:cxn ang="0">
                    <a:pos x="572" y="625"/>
                  </a:cxn>
                  <a:cxn ang="0">
                    <a:pos x="441" y="633"/>
                  </a:cxn>
                  <a:cxn ang="0">
                    <a:pos x="327" y="617"/>
                  </a:cxn>
                  <a:cxn ang="0">
                    <a:pos x="229" y="584"/>
                  </a:cxn>
                  <a:cxn ang="0">
                    <a:pos x="147" y="540"/>
                  </a:cxn>
                  <a:cxn ang="0">
                    <a:pos x="86" y="495"/>
                  </a:cxn>
                  <a:cxn ang="0">
                    <a:pos x="12" y="421"/>
                  </a:cxn>
                  <a:cxn ang="0">
                    <a:pos x="0" y="409"/>
                  </a:cxn>
                </a:cxnLst>
                <a:rect l="0" t="0" r="r" b="b"/>
                <a:pathLst>
                  <a:path w="996" h="633">
                    <a:moveTo>
                      <a:pt x="0" y="409"/>
                    </a:moveTo>
                    <a:lnTo>
                      <a:pt x="0" y="409"/>
                    </a:lnTo>
                    <a:lnTo>
                      <a:pt x="0" y="388"/>
                    </a:lnTo>
                    <a:lnTo>
                      <a:pt x="4" y="348"/>
                    </a:lnTo>
                    <a:lnTo>
                      <a:pt x="8" y="323"/>
                    </a:lnTo>
                    <a:lnTo>
                      <a:pt x="12" y="299"/>
                    </a:lnTo>
                    <a:lnTo>
                      <a:pt x="21" y="282"/>
                    </a:lnTo>
                    <a:lnTo>
                      <a:pt x="33" y="270"/>
                    </a:lnTo>
                    <a:lnTo>
                      <a:pt x="33" y="270"/>
                    </a:lnTo>
                    <a:lnTo>
                      <a:pt x="45" y="258"/>
                    </a:lnTo>
                    <a:lnTo>
                      <a:pt x="53" y="250"/>
                    </a:lnTo>
                    <a:lnTo>
                      <a:pt x="70" y="221"/>
                    </a:lnTo>
                    <a:lnTo>
                      <a:pt x="78" y="196"/>
                    </a:lnTo>
                    <a:lnTo>
                      <a:pt x="86" y="188"/>
                    </a:lnTo>
                    <a:lnTo>
                      <a:pt x="94" y="180"/>
                    </a:lnTo>
                    <a:lnTo>
                      <a:pt x="94" y="180"/>
                    </a:lnTo>
                    <a:lnTo>
                      <a:pt x="102" y="172"/>
                    </a:lnTo>
                    <a:lnTo>
                      <a:pt x="106" y="164"/>
                    </a:lnTo>
                    <a:lnTo>
                      <a:pt x="115" y="139"/>
                    </a:lnTo>
                    <a:lnTo>
                      <a:pt x="127" y="119"/>
                    </a:lnTo>
                    <a:lnTo>
                      <a:pt x="135" y="115"/>
                    </a:lnTo>
                    <a:lnTo>
                      <a:pt x="143" y="111"/>
                    </a:lnTo>
                    <a:lnTo>
                      <a:pt x="143" y="111"/>
                    </a:lnTo>
                    <a:lnTo>
                      <a:pt x="151" y="107"/>
                    </a:lnTo>
                    <a:lnTo>
                      <a:pt x="159" y="94"/>
                    </a:lnTo>
                    <a:lnTo>
                      <a:pt x="176" y="62"/>
                    </a:lnTo>
                    <a:lnTo>
                      <a:pt x="184" y="45"/>
                    </a:lnTo>
                    <a:lnTo>
                      <a:pt x="200" y="33"/>
                    </a:lnTo>
                    <a:lnTo>
                      <a:pt x="208" y="29"/>
                    </a:lnTo>
                    <a:lnTo>
                      <a:pt x="217" y="29"/>
                    </a:lnTo>
                    <a:lnTo>
                      <a:pt x="233" y="29"/>
                    </a:lnTo>
                    <a:lnTo>
                      <a:pt x="245" y="33"/>
                    </a:lnTo>
                    <a:lnTo>
                      <a:pt x="245" y="33"/>
                    </a:lnTo>
                    <a:lnTo>
                      <a:pt x="298" y="49"/>
                    </a:lnTo>
                    <a:lnTo>
                      <a:pt x="335" y="62"/>
                    </a:lnTo>
                    <a:lnTo>
                      <a:pt x="360" y="62"/>
                    </a:lnTo>
                    <a:lnTo>
                      <a:pt x="368" y="62"/>
                    </a:lnTo>
                    <a:lnTo>
                      <a:pt x="372" y="58"/>
                    </a:lnTo>
                    <a:lnTo>
                      <a:pt x="372" y="58"/>
                    </a:lnTo>
                    <a:lnTo>
                      <a:pt x="376" y="37"/>
                    </a:lnTo>
                    <a:lnTo>
                      <a:pt x="388" y="17"/>
                    </a:lnTo>
                    <a:lnTo>
                      <a:pt x="400" y="4"/>
                    </a:lnTo>
                    <a:lnTo>
                      <a:pt x="413" y="0"/>
                    </a:lnTo>
                    <a:lnTo>
                      <a:pt x="425" y="0"/>
                    </a:lnTo>
                    <a:lnTo>
                      <a:pt x="441" y="8"/>
                    </a:lnTo>
                    <a:lnTo>
                      <a:pt x="441" y="8"/>
                    </a:lnTo>
                    <a:lnTo>
                      <a:pt x="474" y="29"/>
                    </a:lnTo>
                    <a:lnTo>
                      <a:pt x="502" y="37"/>
                    </a:lnTo>
                    <a:lnTo>
                      <a:pt x="523" y="41"/>
                    </a:lnTo>
                    <a:lnTo>
                      <a:pt x="539" y="37"/>
                    </a:lnTo>
                    <a:lnTo>
                      <a:pt x="539" y="37"/>
                    </a:lnTo>
                    <a:lnTo>
                      <a:pt x="556" y="25"/>
                    </a:lnTo>
                    <a:lnTo>
                      <a:pt x="572" y="8"/>
                    </a:lnTo>
                    <a:lnTo>
                      <a:pt x="584" y="4"/>
                    </a:lnTo>
                    <a:lnTo>
                      <a:pt x="596" y="4"/>
                    </a:lnTo>
                    <a:lnTo>
                      <a:pt x="609" y="8"/>
                    </a:lnTo>
                    <a:lnTo>
                      <a:pt x="625" y="21"/>
                    </a:lnTo>
                    <a:lnTo>
                      <a:pt x="625" y="21"/>
                    </a:lnTo>
                    <a:lnTo>
                      <a:pt x="662" y="62"/>
                    </a:lnTo>
                    <a:lnTo>
                      <a:pt x="670" y="66"/>
                    </a:lnTo>
                    <a:lnTo>
                      <a:pt x="682" y="66"/>
                    </a:lnTo>
                    <a:lnTo>
                      <a:pt x="682" y="66"/>
                    </a:lnTo>
                    <a:lnTo>
                      <a:pt x="686" y="58"/>
                    </a:lnTo>
                    <a:lnTo>
                      <a:pt x="686" y="53"/>
                    </a:lnTo>
                    <a:lnTo>
                      <a:pt x="690" y="45"/>
                    </a:lnTo>
                    <a:lnTo>
                      <a:pt x="694" y="41"/>
                    </a:lnTo>
                    <a:lnTo>
                      <a:pt x="703" y="37"/>
                    </a:lnTo>
                    <a:lnTo>
                      <a:pt x="719" y="37"/>
                    </a:lnTo>
                    <a:lnTo>
                      <a:pt x="747" y="49"/>
                    </a:lnTo>
                    <a:lnTo>
                      <a:pt x="784" y="66"/>
                    </a:lnTo>
                    <a:lnTo>
                      <a:pt x="784" y="66"/>
                    </a:lnTo>
                    <a:lnTo>
                      <a:pt x="886" y="119"/>
                    </a:lnTo>
                    <a:lnTo>
                      <a:pt x="903" y="131"/>
                    </a:lnTo>
                    <a:lnTo>
                      <a:pt x="915" y="139"/>
                    </a:lnTo>
                    <a:lnTo>
                      <a:pt x="915" y="139"/>
                    </a:lnTo>
                    <a:lnTo>
                      <a:pt x="927" y="151"/>
                    </a:lnTo>
                    <a:lnTo>
                      <a:pt x="939" y="156"/>
                    </a:lnTo>
                    <a:lnTo>
                      <a:pt x="947" y="160"/>
                    </a:lnTo>
                    <a:lnTo>
                      <a:pt x="952" y="180"/>
                    </a:lnTo>
                    <a:lnTo>
                      <a:pt x="952" y="180"/>
                    </a:lnTo>
                    <a:lnTo>
                      <a:pt x="952" y="192"/>
                    </a:lnTo>
                    <a:lnTo>
                      <a:pt x="956" y="200"/>
                    </a:lnTo>
                    <a:lnTo>
                      <a:pt x="972" y="217"/>
                    </a:lnTo>
                    <a:lnTo>
                      <a:pt x="984" y="229"/>
                    </a:lnTo>
                    <a:lnTo>
                      <a:pt x="992" y="237"/>
                    </a:lnTo>
                    <a:lnTo>
                      <a:pt x="992" y="237"/>
                    </a:lnTo>
                    <a:lnTo>
                      <a:pt x="992" y="262"/>
                    </a:lnTo>
                    <a:lnTo>
                      <a:pt x="996" y="303"/>
                    </a:lnTo>
                    <a:lnTo>
                      <a:pt x="992" y="331"/>
                    </a:lnTo>
                    <a:lnTo>
                      <a:pt x="984" y="356"/>
                    </a:lnTo>
                    <a:lnTo>
                      <a:pt x="976" y="380"/>
                    </a:lnTo>
                    <a:lnTo>
                      <a:pt x="956" y="401"/>
                    </a:lnTo>
                    <a:lnTo>
                      <a:pt x="956" y="401"/>
                    </a:lnTo>
                    <a:lnTo>
                      <a:pt x="956" y="409"/>
                    </a:lnTo>
                    <a:lnTo>
                      <a:pt x="947" y="429"/>
                    </a:lnTo>
                    <a:lnTo>
                      <a:pt x="931" y="458"/>
                    </a:lnTo>
                    <a:lnTo>
                      <a:pt x="903" y="495"/>
                    </a:lnTo>
                    <a:lnTo>
                      <a:pt x="882" y="511"/>
                    </a:lnTo>
                    <a:lnTo>
                      <a:pt x="854" y="531"/>
                    </a:lnTo>
                    <a:lnTo>
                      <a:pt x="821" y="552"/>
                    </a:lnTo>
                    <a:lnTo>
                      <a:pt x="784" y="568"/>
                    </a:lnTo>
                    <a:lnTo>
                      <a:pt x="743" y="584"/>
                    </a:lnTo>
                    <a:lnTo>
                      <a:pt x="694" y="601"/>
                    </a:lnTo>
                    <a:lnTo>
                      <a:pt x="633" y="617"/>
                    </a:lnTo>
                    <a:lnTo>
                      <a:pt x="572" y="625"/>
                    </a:lnTo>
                    <a:lnTo>
                      <a:pt x="572" y="625"/>
                    </a:lnTo>
                    <a:lnTo>
                      <a:pt x="502" y="633"/>
                    </a:lnTo>
                    <a:lnTo>
                      <a:pt x="441" y="633"/>
                    </a:lnTo>
                    <a:lnTo>
                      <a:pt x="380" y="629"/>
                    </a:lnTo>
                    <a:lnTo>
                      <a:pt x="327" y="617"/>
                    </a:lnTo>
                    <a:lnTo>
                      <a:pt x="274" y="601"/>
                    </a:lnTo>
                    <a:lnTo>
                      <a:pt x="229" y="584"/>
                    </a:lnTo>
                    <a:lnTo>
                      <a:pt x="188" y="560"/>
                    </a:lnTo>
                    <a:lnTo>
                      <a:pt x="147" y="540"/>
                    </a:lnTo>
                    <a:lnTo>
                      <a:pt x="115" y="515"/>
                    </a:lnTo>
                    <a:lnTo>
                      <a:pt x="86" y="495"/>
                    </a:lnTo>
                    <a:lnTo>
                      <a:pt x="41" y="450"/>
                    </a:lnTo>
                    <a:lnTo>
                      <a:pt x="12" y="421"/>
                    </a:lnTo>
                    <a:lnTo>
                      <a:pt x="0" y="409"/>
                    </a:lnTo>
                    <a:lnTo>
                      <a:pt x="0" y="409"/>
                    </a:lnTo>
                    <a:close/>
                  </a:path>
                </a:pathLst>
              </a:custGeom>
              <a:solidFill>
                <a:srgbClr val="8E3E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47" name="Freeform 523"/>
              <p:cNvSpPr>
                <a:spLocks/>
              </p:cNvSpPr>
              <p:nvPr/>
            </p:nvSpPr>
            <p:spPr bwMode="auto">
              <a:xfrm>
                <a:off x="1908" y="57"/>
                <a:ext cx="1106" cy="654"/>
              </a:xfrm>
              <a:custGeom>
                <a:avLst/>
                <a:gdLst/>
                <a:ahLst/>
                <a:cxnLst>
                  <a:cxn ang="0">
                    <a:pos x="988" y="192"/>
                  </a:cxn>
                  <a:cxn ang="0">
                    <a:pos x="1062" y="249"/>
                  </a:cxn>
                  <a:cxn ang="0">
                    <a:pos x="1090" y="282"/>
                  </a:cxn>
                  <a:cxn ang="0">
                    <a:pos x="1106" y="323"/>
                  </a:cxn>
                  <a:cxn ang="0">
                    <a:pos x="1098" y="368"/>
                  </a:cxn>
                  <a:cxn ang="0">
                    <a:pos x="1053" y="413"/>
                  </a:cxn>
                  <a:cxn ang="0">
                    <a:pos x="959" y="454"/>
                  </a:cxn>
                  <a:cxn ang="0">
                    <a:pos x="947" y="458"/>
                  </a:cxn>
                  <a:cxn ang="0">
                    <a:pos x="919" y="490"/>
                  </a:cxn>
                  <a:cxn ang="0">
                    <a:pos x="894" y="519"/>
                  </a:cxn>
                  <a:cxn ang="0">
                    <a:pos x="886" y="527"/>
                  </a:cxn>
                  <a:cxn ang="0">
                    <a:pos x="870" y="539"/>
                  </a:cxn>
                  <a:cxn ang="0">
                    <a:pos x="841" y="580"/>
                  </a:cxn>
                  <a:cxn ang="0">
                    <a:pos x="825" y="584"/>
                  </a:cxn>
                  <a:cxn ang="0">
                    <a:pos x="817" y="588"/>
                  </a:cxn>
                  <a:cxn ang="0">
                    <a:pos x="784" y="629"/>
                  </a:cxn>
                  <a:cxn ang="0">
                    <a:pos x="755" y="650"/>
                  </a:cxn>
                  <a:cxn ang="0">
                    <a:pos x="735" y="650"/>
                  </a:cxn>
                  <a:cxn ang="0">
                    <a:pos x="710" y="641"/>
                  </a:cxn>
                  <a:cxn ang="0">
                    <a:pos x="625" y="597"/>
                  </a:cxn>
                  <a:cxn ang="0">
                    <a:pos x="592" y="592"/>
                  </a:cxn>
                  <a:cxn ang="0">
                    <a:pos x="588" y="597"/>
                  </a:cxn>
                  <a:cxn ang="0">
                    <a:pos x="563" y="633"/>
                  </a:cxn>
                  <a:cxn ang="0">
                    <a:pos x="539" y="641"/>
                  </a:cxn>
                  <a:cxn ang="0">
                    <a:pos x="510" y="629"/>
                  </a:cxn>
                  <a:cxn ang="0">
                    <a:pos x="482" y="605"/>
                  </a:cxn>
                  <a:cxn ang="0">
                    <a:pos x="437" y="580"/>
                  </a:cxn>
                  <a:cxn ang="0">
                    <a:pos x="421" y="580"/>
                  </a:cxn>
                  <a:cxn ang="0">
                    <a:pos x="380" y="605"/>
                  </a:cxn>
                  <a:cxn ang="0">
                    <a:pos x="355" y="605"/>
                  </a:cxn>
                  <a:cxn ang="0">
                    <a:pos x="331" y="584"/>
                  </a:cxn>
                  <a:cxn ang="0">
                    <a:pos x="302" y="535"/>
                  </a:cxn>
                  <a:cxn ang="0">
                    <a:pos x="282" y="531"/>
                  </a:cxn>
                  <a:cxn ang="0">
                    <a:pos x="274" y="535"/>
                  </a:cxn>
                  <a:cxn ang="0">
                    <a:pos x="269" y="548"/>
                  </a:cxn>
                  <a:cxn ang="0">
                    <a:pos x="253" y="552"/>
                  </a:cxn>
                  <a:cxn ang="0">
                    <a:pos x="212" y="535"/>
                  </a:cxn>
                  <a:cxn ang="0">
                    <a:pos x="180" y="511"/>
                  </a:cxn>
                  <a:cxn ang="0">
                    <a:pos x="73" y="425"/>
                  </a:cxn>
                  <a:cxn ang="0">
                    <a:pos x="61" y="413"/>
                  </a:cxn>
                  <a:cxn ang="0">
                    <a:pos x="37" y="392"/>
                  </a:cxn>
                  <a:cxn ang="0">
                    <a:pos x="33" y="368"/>
                  </a:cxn>
                  <a:cxn ang="0">
                    <a:pos x="33" y="356"/>
                  </a:cxn>
                  <a:cxn ang="0">
                    <a:pos x="16" y="327"/>
                  </a:cxn>
                  <a:cxn ang="0">
                    <a:pos x="0" y="302"/>
                  </a:cxn>
                  <a:cxn ang="0">
                    <a:pos x="0" y="282"/>
                  </a:cxn>
                  <a:cxn ang="0">
                    <a:pos x="12" y="213"/>
                  </a:cxn>
                  <a:cxn ang="0">
                    <a:pos x="41" y="168"/>
                  </a:cxn>
                  <a:cxn ang="0">
                    <a:pos x="61" y="151"/>
                  </a:cxn>
                  <a:cxn ang="0">
                    <a:pos x="73" y="127"/>
                  </a:cxn>
                  <a:cxn ang="0">
                    <a:pos x="110" y="86"/>
                  </a:cxn>
                  <a:cxn ang="0">
                    <a:pos x="155" y="57"/>
                  </a:cxn>
                  <a:cxn ang="0">
                    <a:pos x="216" y="33"/>
                  </a:cxn>
                  <a:cxn ang="0">
                    <a:pos x="302" y="12"/>
                  </a:cxn>
                  <a:cxn ang="0">
                    <a:pos x="416" y="0"/>
                  </a:cxn>
                  <a:cxn ang="0">
                    <a:pos x="482" y="4"/>
                  </a:cxn>
                  <a:cxn ang="0">
                    <a:pos x="612" y="16"/>
                  </a:cxn>
                  <a:cxn ang="0">
                    <a:pos x="719" y="37"/>
                  </a:cxn>
                  <a:cxn ang="0">
                    <a:pos x="808" y="70"/>
                  </a:cxn>
                  <a:cxn ang="0">
                    <a:pos x="878" y="102"/>
                  </a:cxn>
                  <a:cxn ang="0">
                    <a:pos x="964" y="164"/>
                  </a:cxn>
                  <a:cxn ang="0">
                    <a:pos x="988" y="192"/>
                  </a:cxn>
                </a:cxnLst>
                <a:rect l="0" t="0" r="r" b="b"/>
                <a:pathLst>
                  <a:path w="1106" h="654">
                    <a:moveTo>
                      <a:pt x="988" y="192"/>
                    </a:moveTo>
                    <a:lnTo>
                      <a:pt x="988" y="192"/>
                    </a:lnTo>
                    <a:lnTo>
                      <a:pt x="1029" y="221"/>
                    </a:lnTo>
                    <a:lnTo>
                      <a:pt x="1062" y="249"/>
                    </a:lnTo>
                    <a:lnTo>
                      <a:pt x="1078" y="266"/>
                    </a:lnTo>
                    <a:lnTo>
                      <a:pt x="1090" y="282"/>
                    </a:lnTo>
                    <a:lnTo>
                      <a:pt x="1102" y="302"/>
                    </a:lnTo>
                    <a:lnTo>
                      <a:pt x="1106" y="323"/>
                    </a:lnTo>
                    <a:lnTo>
                      <a:pt x="1106" y="347"/>
                    </a:lnTo>
                    <a:lnTo>
                      <a:pt x="1098" y="368"/>
                    </a:lnTo>
                    <a:lnTo>
                      <a:pt x="1078" y="388"/>
                    </a:lnTo>
                    <a:lnTo>
                      <a:pt x="1053" y="413"/>
                    </a:lnTo>
                    <a:lnTo>
                      <a:pt x="1013" y="433"/>
                    </a:lnTo>
                    <a:lnTo>
                      <a:pt x="959" y="454"/>
                    </a:lnTo>
                    <a:lnTo>
                      <a:pt x="959" y="454"/>
                    </a:lnTo>
                    <a:lnTo>
                      <a:pt x="947" y="458"/>
                    </a:lnTo>
                    <a:lnTo>
                      <a:pt x="935" y="466"/>
                    </a:lnTo>
                    <a:lnTo>
                      <a:pt x="919" y="490"/>
                    </a:lnTo>
                    <a:lnTo>
                      <a:pt x="902" y="511"/>
                    </a:lnTo>
                    <a:lnTo>
                      <a:pt x="894" y="519"/>
                    </a:lnTo>
                    <a:lnTo>
                      <a:pt x="886" y="527"/>
                    </a:lnTo>
                    <a:lnTo>
                      <a:pt x="886" y="527"/>
                    </a:lnTo>
                    <a:lnTo>
                      <a:pt x="878" y="531"/>
                    </a:lnTo>
                    <a:lnTo>
                      <a:pt x="870" y="539"/>
                    </a:lnTo>
                    <a:lnTo>
                      <a:pt x="857" y="560"/>
                    </a:lnTo>
                    <a:lnTo>
                      <a:pt x="841" y="580"/>
                    </a:lnTo>
                    <a:lnTo>
                      <a:pt x="833" y="584"/>
                    </a:lnTo>
                    <a:lnTo>
                      <a:pt x="825" y="584"/>
                    </a:lnTo>
                    <a:lnTo>
                      <a:pt x="825" y="584"/>
                    </a:lnTo>
                    <a:lnTo>
                      <a:pt x="817" y="588"/>
                    </a:lnTo>
                    <a:lnTo>
                      <a:pt x="804" y="601"/>
                    </a:lnTo>
                    <a:lnTo>
                      <a:pt x="784" y="629"/>
                    </a:lnTo>
                    <a:lnTo>
                      <a:pt x="772" y="641"/>
                    </a:lnTo>
                    <a:lnTo>
                      <a:pt x="755" y="650"/>
                    </a:lnTo>
                    <a:lnTo>
                      <a:pt x="747" y="654"/>
                    </a:lnTo>
                    <a:lnTo>
                      <a:pt x="735" y="650"/>
                    </a:lnTo>
                    <a:lnTo>
                      <a:pt x="710" y="641"/>
                    </a:lnTo>
                    <a:lnTo>
                      <a:pt x="710" y="641"/>
                    </a:lnTo>
                    <a:lnTo>
                      <a:pt x="661" y="617"/>
                    </a:lnTo>
                    <a:lnTo>
                      <a:pt x="625" y="597"/>
                    </a:lnTo>
                    <a:lnTo>
                      <a:pt x="600" y="592"/>
                    </a:lnTo>
                    <a:lnTo>
                      <a:pt x="592" y="592"/>
                    </a:lnTo>
                    <a:lnTo>
                      <a:pt x="588" y="597"/>
                    </a:lnTo>
                    <a:lnTo>
                      <a:pt x="588" y="597"/>
                    </a:lnTo>
                    <a:lnTo>
                      <a:pt x="580" y="613"/>
                    </a:lnTo>
                    <a:lnTo>
                      <a:pt x="563" y="633"/>
                    </a:lnTo>
                    <a:lnTo>
                      <a:pt x="551" y="637"/>
                    </a:lnTo>
                    <a:lnTo>
                      <a:pt x="539" y="641"/>
                    </a:lnTo>
                    <a:lnTo>
                      <a:pt x="527" y="637"/>
                    </a:lnTo>
                    <a:lnTo>
                      <a:pt x="510" y="629"/>
                    </a:lnTo>
                    <a:lnTo>
                      <a:pt x="510" y="629"/>
                    </a:lnTo>
                    <a:lnTo>
                      <a:pt x="482" y="605"/>
                    </a:lnTo>
                    <a:lnTo>
                      <a:pt x="457" y="588"/>
                    </a:lnTo>
                    <a:lnTo>
                      <a:pt x="437" y="580"/>
                    </a:lnTo>
                    <a:lnTo>
                      <a:pt x="421" y="580"/>
                    </a:lnTo>
                    <a:lnTo>
                      <a:pt x="421" y="580"/>
                    </a:lnTo>
                    <a:lnTo>
                      <a:pt x="400" y="592"/>
                    </a:lnTo>
                    <a:lnTo>
                      <a:pt x="380" y="605"/>
                    </a:lnTo>
                    <a:lnTo>
                      <a:pt x="367" y="605"/>
                    </a:lnTo>
                    <a:lnTo>
                      <a:pt x="355" y="605"/>
                    </a:lnTo>
                    <a:lnTo>
                      <a:pt x="343" y="597"/>
                    </a:lnTo>
                    <a:lnTo>
                      <a:pt x="331" y="584"/>
                    </a:lnTo>
                    <a:lnTo>
                      <a:pt x="331" y="584"/>
                    </a:lnTo>
                    <a:lnTo>
                      <a:pt x="302" y="535"/>
                    </a:lnTo>
                    <a:lnTo>
                      <a:pt x="290" y="531"/>
                    </a:lnTo>
                    <a:lnTo>
                      <a:pt x="282" y="531"/>
                    </a:lnTo>
                    <a:lnTo>
                      <a:pt x="282" y="531"/>
                    </a:lnTo>
                    <a:lnTo>
                      <a:pt x="274" y="535"/>
                    </a:lnTo>
                    <a:lnTo>
                      <a:pt x="274" y="539"/>
                    </a:lnTo>
                    <a:lnTo>
                      <a:pt x="269" y="548"/>
                    </a:lnTo>
                    <a:lnTo>
                      <a:pt x="261" y="552"/>
                    </a:lnTo>
                    <a:lnTo>
                      <a:pt x="253" y="552"/>
                    </a:lnTo>
                    <a:lnTo>
                      <a:pt x="237" y="548"/>
                    </a:lnTo>
                    <a:lnTo>
                      <a:pt x="212" y="535"/>
                    </a:lnTo>
                    <a:lnTo>
                      <a:pt x="180" y="511"/>
                    </a:lnTo>
                    <a:lnTo>
                      <a:pt x="180" y="511"/>
                    </a:lnTo>
                    <a:lnTo>
                      <a:pt x="86" y="437"/>
                    </a:lnTo>
                    <a:lnTo>
                      <a:pt x="73" y="425"/>
                    </a:lnTo>
                    <a:lnTo>
                      <a:pt x="61" y="413"/>
                    </a:lnTo>
                    <a:lnTo>
                      <a:pt x="61" y="413"/>
                    </a:lnTo>
                    <a:lnTo>
                      <a:pt x="49" y="400"/>
                    </a:lnTo>
                    <a:lnTo>
                      <a:pt x="37" y="392"/>
                    </a:lnTo>
                    <a:lnTo>
                      <a:pt x="33" y="384"/>
                    </a:lnTo>
                    <a:lnTo>
                      <a:pt x="33" y="368"/>
                    </a:lnTo>
                    <a:lnTo>
                      <a:pt x="33" y="368"/>
                    </a:lnTo>
                    <a:lnTo>
                      <a:pt x="33" y="356"/>
                    </a:lnTo>
                    <a:lnTo>
                      <a:pt x="29" y="343"/>
                    </a:lnTo>
                    <a:lnTo>
                      <a:pt x="16" y="327"/>
                    </a:lnTo>
                    <a:lnTo>
                      <a:pt x="4" y="315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0" y="282"/>
                    </a:lnTo>
                    <a:lnTo>
                      <a:pt x="8" y="237"/>
                    </a:lnTo>
                    <a:lnTo>
                      <a:pt x="12" y="213"/>
                    </a:lnTo>
                    <a:lnTo>
                      <a:pt x="24" y="188"/>
                    </a:lnTo>
                    <a:lnTo>
                      <a:pt x="41" y="168"/>
                    </a:lnTo>
                    <a:lnTo>
                      <a:pt x="61" y="151"/>
                    </a:lnTo>
                    <a:lnTo>
                      <a:pt x="61" y="151"/>
                    </a:lnTo>
                    <a:lnTo>
                      <a:pt x="61" y="143"/>
                    </a:lnTo>
                    <a:lnTo>
                      <a:pt x="73" y="127"/>
                    </a:lnTo>
                    <a:lnTo>
                      <a:pt x="94" y="102"/>
                    </a:lnTo>
                    <a:lnTo>
                      <a:pt x="110" y="86"/>
                    </a:lnTo>
                    <a:lnTo>
                      <a:pt x="131" y="74"/>
                    </a:lnTo>
                    <a:lnTo>
                      <a:pt x="155" y="57"/>
                    </a:lnTo>
                    <a:lnTo>
                      <a:pt x="184" y="45"/>
                    </a:lnTo>
                    <a:lnTo>
                      <a:pt x="216" y="33"/>
                    </a:lnTo>
                    <a:lnTo>
                      <a:pt x="257" y="21"/>
                    </a:lnTo>
                    <a:lnTo>
                      <a:pt x="302" y="12"/>
                    </a:lnTo>
                    <a:lnTo>
                      <a:pt x="355" y="4"/>
                    </a:lnTo>
                    <a:lnTo>
                      <a:pt x="416" y="0"/>
                    </a:lnTo>
                    <a:lnTo>
                      <a:pt x="482" y="4"/>
                    </a:lnTo>
                    <a:lnTo>
                      <a:pt x="482" y="4"/>
                    </a:lnTo>
                    <a:lnTo>
                      <a:pt x="551" y="8"/>
                    </a:lnTo>
                    <a:lnTo>
                      <a:pt x="612" y="16"/>
                    </a:lnTo>
                    <a:lnTo>
                      <a:pt x="670" y="25"/>
                    </a:lnTo>
                    <a:lnTo>
                      <a:pt x="719" y="37"/>
                    </a:lnTo>
                    <a:lnTo>
                      <a:pt x="768" y="53"/>
                    </a:lnTo>
                    <a:lnTo>
                      <a:pt x="808" y="70"/>
                    </a:lnTo>
                    <a:lnTo>
                      <a:pt x="845" y="86"/>
                    </a:lnTo>
                    <a:lnTo>
                      <a:pt x="878" y="102"/>
                    </a:lnTo>
                    <a:lnTo>
                      <a:pt x="927" y="135"/>
                    </a:lnTo>
                    <a:lnTo>
                      <a:pt x="964" y="164"/>
                    </a:lnTo>
                    <a:lnTo>
                      <a:pt x="980" y="184"/>
                    </a:lnTo>
                    <a:lnTo>
                      <a:pt x="988" y="192"/>
                    </a:lnTo>
                    <a:lnTo>
                      <a:pt x="988" y="192"/>
                    </a:lnTo>
                    <a:close/>
                  </a:path>
                </a:pathLst>
              </a:custGeom>
              <a:solidFill>
                <a:srgbClr val="B14E1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48" name="Freeform 524"/>
              <p:cNvSpPr>
                <a:spLocks/>
              </p:cNvSpPr>
              <p:nvPr/>
            </p:nvSpPr>
            <p:spPr bwMode="auto">
              <a:xfrm>
                <a:off x="2026" y="364"/>
                <a:ext cx="952" cy="792"/>
              </a:xfrm>
              <a:custGeom>
                <a:avLst/>
                <a:gdLst/>
                <a:ahLst/>
                <a:cxnLst>
                  <a:cxn ang="0">
                    <a:pos x="760" y="8"/>
                  </a:cxn>
                  <a:cxn ang="0">
                    <a:pos x="850" y="0"/>
                  </a:cxn>
                  <a:cxn ang="0">
                    <a:pos x="895" y="4"/>
                  </a:cxn>
                  <a:cxn ang="0">
                    <a:pos x="931" y="24"/>
                  </a:cxn>
                  <a:cxn ang="0">
                    <a:pos x="952" y="65"/>
                  </a:cxn>
                  <a:cxn ang="0">
                    <a:pos x="944" y="126"/>
                  </a:cxn>
                  <a:cxn ang="0">
                    <a:pos x="899" y="216"/>
                  </a:cxn>
                  <a:cxn ang="0">
                    <a:pos x="890" y="232"/>
                  </a:cxn>
                  <a:cxn ang="0">
                    <a:pos x="886" y="273"/>
                  </a:cxn>
                  <a:cxn ang="0">
                    <a:pos x="886" y="314"/>
                  </a:cxn>
                  <a:cxn ang="0">
                    <a:pos x="882" y="322"/>
                  </a:cxn>
                  <a:cxn ang="0">
                    <a:pos x="878" y="347"/>
                  </a:cxn>
                  <a:cxn ang="0">
                    <a:pos x="882" y="392"/>
                  </a:cxn>
                  <a:cxn ang="0">
                    <a:pos x="874" y="408"/>
                  </a:cxn>
                  <a:cxn ang="0">
                    <a:pos x="866" y="416"/>
                  </a:cxn>
                  <a:cxn ang="0">
                    <a:pos x="870" y="465"/>
                  </a:cxn>
                  <a:cxn ang="0">
                    <a:pos x="858" y="502"/>
                  </a:cxn>
                  <a:cxn ang="0">
                    <a:pos x="817" y="526"/>
                  </a:cxn>
                  <a:cxn ang="0">
                    <a:pos x="764" y="539"/>
                  </a:cxn>
                  <a:cxn ang="0">
                    <a:pos x="699" y="563"/>
                  </a:cxn>
                  <a:cxn ang="0">
                    <a:pos x="695" y="575"/>
                  </a:cxn>
                  <a:cxn ang="0">
                    <a:pos x="695" y="592"/>
                  </a:cxn>
                  <a:cxn ang="0">
                    <a:pos x="690" y="629"/>
                  </a:cxn>
                  <a:cxn ang="0">
                    <a:pos x="670" y="649"/>
                  </a:cxn>
                  <a:cxn ang="0">
                    <a:pos x="654" y="649"/>
                  </a:cxn>
                  <a:cxn ang="0">
                    <a:pos x="584" y="657"/>
                  </a:cxn>
                  <a:cxn ang="0">
                    <a:pos x="552" y="678"/>
                  </a:cxn>
                  <a:cxn ang="0">
                    <a:pos x="543" y="698"/>
                  </a:cxn>
                  <a:cxn ang="0">
                    <a:pos x="527" y="731"/>
                  </a:cxn>
                  <a:cxn ang="0">
                    <a:pos x="503" y="739"/>
                  </a:cxn>
                  <a:cxn ang="0">
                    <a:pos x="486" y="735"/>
                  </a:cxn>
                  <a:cxn ang="0">
                    <a:pos x="421" y="723"/>
                  </a:cxn>
                  <a:cxn ang="0">
                    <a:pos x="413" y="731"/>
                  </a:cxn>
                  <a:cxn ang="0">
                    <a:pos x="413" y="743"/>
                  </a:cxn>
                  <a:cxn ang="0">
                    <a:pos x="413" y="759"/>
                  </a:cxn>
                  <a:cxn ang="0">
                    <a:pos x="388" y="772"/>
                  </a:cxn>
                  <a:cxn ang="0">
                    <a:pos x="319" y="784"/>
                  </a:cxn>
                  <a:cxn ang="0">
                    <a:pos x="205" y="792"/>
                  </a:cxn>
                  <a:cxn ang="0">
                    <a:pos x="168" y="788"/>
                  </a:cxn>
                  <a:cxn ang="0">
                    <a:pos x="151" y="788"/>
                  </a:cxn>
                  <a:cxn ang="0">
                    <a:pos x="127" y="788"/>
                  </a:cxn>
                  <a:cxn ang="0">
                    <a:pos x="115" y="776"/>
                  </a:cxn>
                  <a:cxn ang="0">
                    <a:pos x="98" y="763"/>
                  </a:cxn>
                  <a:cxn ang="0">
                    <a:pos x="62" y="751"/>
                  </a:cxn>
                  <a:cxn ang="0">
                    <a:pos x="53" y="747"/>
                  </a:cxn>
                  <a:cxn ang="0">
                    <a:pos x="17" y="694"/>
                  </a:cxn>
                  <a:cxn ang="0">
                    <a:pos x="0" y="649"/>
                  </a:cxn>
                  <a:cxn ang="0">
                    <a:pos x="4" y="596"/>
                  </a:cxn>
                  <a:cxn ang="0">
                    <a:pos x="4" y="588"/>
                  </a:cxn>
                  <a:cxn ang="0">
                    <a:pos x="0" y="535"/>
                  </a:cxn>
                  <a:cxn ang="0">
                    <a:pos x="21" y="461"/>
                  </a:cxn>
                  <a:cxn ang="0">
                    <a:pos x="53" y="400"/>
                  </a:cxn>
                  <a:cxn ang="0">
                    <a:pos x="111" y="326"/>
                  </a:cxn>
                  <a:cxn ang="0">
                    <a:pos x="192" y="245"/>
                  </a:cxn>
                  <a:cxn ang="0">
                    <a:pos x="245" y="200"/>
                  </a:cxn>
                  <a:cxn ang="0">
                    <a:pos x="352" y="122"/>
                  </a:cxn>
                  <a:cxn ang="0">
                    <a:pos x="454" y="69"/>
                  </a:cxn>
                  <a:cxn ang="0">
                    <a:pos x="539" y="32"/>
                  </a:cxn>
                  <a:cxn ang="0">
                    <a:pos x="617" y="12"/>
                  </a:cxn>
                  <a:cxn ang="0">
                    <a:pos x="719" y="4"/>
                  </a:cxn>
                  <a:cxn ang="0">
                    <a:pos x="760" y="8"/>
                  </a:cxn>
                </a:cxnLst>
                <a:rect l="0" t="0" r="r" b="b"/>
                <a:pathLst>
                  <a:path w="952" h="792">
                    <a:moveTo>
                      <a:pt x="760" y="8"/>
                    </a:moveTo>
                    <a:lnTo>
                      <a:pt x="760" y="8"/>
                    </a:lnTo>
                    <a:lnTo>
                      <a:pt x="805" y="0"/>
                    </a:lnTo>
                    <a:lnTo>
                      <a:pt x="850" y="0"/>
                    </a:lnTo>
                    <a:lnTo>
                      <a:pt x="874" y="0"/>
                    </a:lnTo>
                    <a:lnTo>
                      <a:pt x="895" y="4"/>
                    </a:lnTo>
                    <a:lnTo>
                      <a:pt x="915" y="12"/>
                    </a:lnTo>
                    <a:lnTo>
                      <a:pt x="931" y="24"/>
                    </a:lnTo>
                    <a:lnTo>
                      <a:pt x="944" y="40"/>
                    </a:lnTo>
                    <a:lnTo>
                      <a:pt x="952" y="65"/>
                    </a:lnTo>
                    <a:lnTo>
                      <a:pt x="952" y="93"/>
                    </a:lnTo>
                    <a:lnTo>
                      <a:pt x="944" y="126"/>
                    </a:lnTo>
                    <a:lnTo>
                      <a:pt x="927" y="167"/>
                    </a:lnTo>
                    <a:lnTo>
                      <a:pt x="899" y="216"/>
                    </a:lnTo>
                    <a:lnTo>
                      <a:pt x="899" y="216"/>
                    </a:lnTo>
                    <a:lnTo>
                      <a:pt x="890" y="232"/>
                    </a:lnTo>
                    <a:lnTo>
                      <a:pt x="886" y="245"/>
                    </a:lnTo>
                    <a:lnTo>
                      <a:pt x="886" y="273"/>
                    </a:lnTo>
                    <a:lnTo>
                      <a:pt x="886" y="302"/>
                    </a:lnTo>
                    <a:lnTo>
                      <a:pt x="886" y="314"/>
                    </a:lnTo>
                    <a:lnTo>
                      <a:pt x="882" y="322"/>
                    </a:lnTo>
                    <a:lnTo>
                      <a:pt x="882" y="322"/>
                    </a:lnTo>
                    <a:lnTo>
                      <a:pt x="882" y="334"/>
                    </a:lnTo>
                    <a:lnTo>
                      <a:pt x="878" y="347"/>
                    </a:lnTo>
                    <a:lnTo>
                      <a:pt x="882" y="367"/>
                    </a:lnTo>
                    <a:lnTo>
                      <a:pt x="882" y="392"/>
                    </a:lnTo>
                    <a:lnTo>
                      <a:pt x="878" y="400"/>
                    </a:lnTo>
                    <a:lnTo>
                      <a:pt x="874" y="408"/>
                    </a:lnTo>
                    <a:lnTo>
                      <a:pt x="874" y="408"/>
                    </a:lnTo>
                    <a:lnTo>
                      <a:pt x="866" y="416"/>
                    </a:lnTo>
                    <a:lnTo>
                      <a:pt x="866" y="433"/>
                    </a:lnTo>
                    <a:lnTo>
                      <a:pt x="870" y="465"/>
                    </a:lnTo>
                    <a:lnTo>
                      <a:pt x="866" y="486"/>
                    </a:lnTo>
                    <a:lnTo>
                      <a:pt x="858" y="502"/>
                    </a:lnTo>
                    <a:lnTo>
                      <a:pt x="846" y="518"/>
                    </a:lnTo>
                    <a:lnTo>
                      <a:pt x="817" y="526"/>
                    </a:lnTo>
                    <a:lnTo>
                      <a:pt x="817" y="526"/>
                    </a:lnTo>
                    <a:lnTo>
                      <a:pt x="764" y="539"/>
                    </a:lnTo>
                    <a:lnTo>
                      <a:pt x="723" y="551"/>
                    </a:lnTo>
                    <a:lnTo>
                      <a:pt x="699" y="563"/>
                    </a:lnTo>
                    <a:lnTo>
                      <a:pt x="695" y="567"/>
                    </a:lnTo>
                    <a:lnTo>
                      <a:pt x="695" y="575"/>
                    </a:lnTo>
                    <a:lnTo>
                      <a:pt x="695" y="575"/>
                    </a:lnTo>
                    <a:lnTo>
                      <a:pt x="695" y="592"/>
                    </a:lnTo>
                    <a:lnTo>
                      <a:pt x="695" y="616"/>
                    </a:lnTo>
                    <a:lnTo>
                      <a:pt x="690" y="629"/>
                    </a:lnTo>
                    <a:lnTo>
                      <a:pt x="686" y="641"/>
                    </a:lnTo>
                    <a:lnTo>
                      <a:pt x="670" y="649"/>
                    </a:lnTo>
                    <a:lnTo>
                      <a:pt x="654" y="649"/>
                    </a:lnTo>
                    <a:lnTo>
                      <a:pt x="654" y="649"/>
                    </a:lnTo>
                    <a:lnTo>
                      <a:pt x="613" y="653"/>
                    </a:lnTo>
                    <a:lnTo>
                      <a:pt x="584" y="657"/>
                    </a:lnTo>
                    <a:lnTo>
                      <a:pt x="564" y="665"/>
                    </a:lnTo>
                    <a:lnTo>
                      <a:pt x="552" y="678"/>
                    </a:lnTo>
                    <a:lnTo>
                      <a:pt x="552" y="678"/>
                    </a:lnTo>
                    <a:lnTo>
                      <a:pt x="543" y="698"/>
                    </a:lnTo>
                    <a:lnTo>
                      <a:pt x="535" y="718"/>
                    </a:lnTo>
                    <a:lnTo>
                      <a:pt x="527" y="731"/>
                    </a:lnTo>
                    <a:lnTo>
                      <a:pt x="515" y="735"/>
                    </a:lnTo>
                    <a:lnTo>
                      <a:pt x="503" y="739"/>
                    </a:lnTo>
                    <a:lnTo>
                      <a:pt x="486" y="735"/>
                    </a:lnTo>
                    <a:lnTo>
                      <a:pt x="486" y="735"/>
                    </a:lnTo>
                    <a:lnTo>
                      <a:pt x="433" y="723"/>
                    </a:lnTo>
                    <a:lnTo>
                      <a:pt x="421" y="723"/>
                    </a:lnTo>
                    <a:lnTo>
                      <a:pt x="413" y="731"/>
                    </a:lnTo>
                    <a:lnTo>
                      <a:pt x="413" y="731"/>
                    </a:lnTo>
                    <a:lnTo>
                      <a:pt x="409" y="739"/>
                    </a:lnTo>
                    <a:lnTo>
                      <a:pt x="413" y="743"/>
                    </a:lnTo>
                    <a:lnTo>
                      <a:pt x="413" y="751"/>
                    </a:lnTo>
                    <a:lnTo>
                      <a:pt x="413" y="759"/>
                    </a:lnTo>
                    <a:lnTo>
                      <a:pt x="405" y="767"/>
                    </a:lnTo>
                    <a:lnTo>
                      <a:pt x="388" y="772"/>
                    </a:lnTo>
                    <a:lnTo>
                      <a:pt x="360" y="780"/>
                    </a:lnTo>
                    <a:lnTo>
                      <a:pt x="319" y="784"/>
                    </a:lnTo>
                    <a:lnTo>
                      <a:pt x="319" y="784"/>
                    </a:lnTo>
                    <a:lnTo>
                      <a:pt x="205" y="792"/>
                    </a:lnTo>
                    <a:lnTo>
                      <a:pt x="184" y="792"/>
                    </a:lnTo>
                    <a:lnTo>
                      <a:pt x="168" y="788"/>
                    </a:lnTo>
                    <a:lnTo>
                      <a:pt x="168" y="788"/>
                    </a:lnTo>
                    <a:lnTo>
                      <a:pt x="151" y="788"/>
                    </a:lnTo>
                    <a:lnTo>
                      <a:pt x="139" y="792"/>
                    </a:lnTo>
                    <a:lnTo>
                      <a:pt x="127" y="788"/>
                    </a:lnTo>
                    <a:lnTo>
                      <a:pt x="115" y="776"/>
                    </a:lnTo>
                    <a:lnTo>
                      <a:pt x="115" y="776"/>
                    </a:lnTo>
                    <a:lnTo>
                      <a:pt x="107" y="767"/>
                    </a:lnTo>
                    <a:lnTo>
                      <a:pt x="98" y="763"/>
                    </a:lnTo>
                    <a:lnTo>
                      <a:pt x="78" y="755"/>
                    </a:lnTo>
                    <a:lnTo>
                      <a:pt x="62" y="751"/>
                    </a:lnTo>
                    <a:lnTo>
                      <a:pt x="53" y="747"/>
                    </a:lnTo>
                    <a:lnTo>
                      <a:pt x="53" y="747"/>
                    </a:lnTo>
                    <a:lnTo>
                      <a:pt x="37" y="731"/>
                    </a:lnTo>
                    <a:lnTo>
                      <a:pt x="17" y="694"/>
                    </a:lnTo>
                    <a:lnTo>
                      <a:pt x="4" y="674"/>
                    </a:lnTo>
                    <a:lnTo>
                      <a:pt x="0" y="649"/>
                    </a:lnTo>
                    <a:lnTo>
                      <a:pt x="0" y="620"/>
                    </a:lnTo>
                    <a:lnTo>
                      <a:pt x="4" y="596"/>
                    </a:lnTo>
                    <a:lnTo>
                      <a:pt x="4" y="596"/>
                    </a:lnTo>
                    <a:lnTo>
                      <a:pt x="4" y="588"/>
                    </a:lnTo>
                    <a:lnTo>
                      <a:pt x="0" y="567"/>
                    </a:lnTo>
                    <a:lnTo>
                      <a:pt x="0" y="535"/>
                    </a:lnTo>
                    <a:lnTo>
                      <a:pt x="9" y="490"/>
                    </a:lnTo>
                    <a:lnTo>
                      <a:pt x="21" y="461"/>
                    </a:lnTo>
                    <a:lnTo>
                      <a:pt x="33" y="433"/>
                    </a:lnTo>
                    <a:lnTo>
                      <a:pt x="53" y="400"/>
                    </a:lnTo>
                    <a:lnTo>
                      <a:pt x="78" y="363"/>
                    </a:lnTo>
                    <a:lnTo>
                      <a:pt x="111" y="326"/>
                    </a:lnTo>
                    <a:lnTo>
                      <a:pt x="147" y="290"/>
                    </a:lnTo>
                    <a:lnTo>
                      <a:pt x="192" y="245"/>
                    </a:lnTo>
                    <a:lnTo>
                      <a:pt x="245" y="200"/>
                    </a:lnTo>
                    <a:lnTo>
                      <a:pt x="245" y="200"/>
                    </a:lnTo>
                    <a:lnTo>
                      <a:pt x="298" y="159"/>
                    </a:lnTo>
                    <a:lnTo>
                      <a:pt x="352" y="122"/>
                    </a:lnTo>
                    <a:lnTo>
                      <a:pt x="405" y="93"/>
                    </a:lnTo>
                    <a:lnTo>
                      <a:pt x="454" y="69"/>
                    </a:lnTo>
                    <a:lnTo>
                      <a:pt x="499" y="49"/>
                    </a:lnTo>
                    <a:lnTo>
                      <a:pt x="539" y="32"/>
                    </a:lnTo>
                    <a:lnTo>
                      <a:pt x="580" y="24"/>
                    </a:lnTo>
                    <a:lnTo>
                      <a:pt x="617" y="12"/>
                    </a:lnTo>
                    <a:lnTo>
                      <a:pt x="674" y="4"/>
                    </a:lnTo>
                    <a:lnTo>
                      <a:pt x="719" y="4"/>
                    </a:lnTo>
                    <a:lnTo>
                      <a:pt x="748" y="4"/>
                    </a:lnTo>
                    <a:lnTo>
                      <a:pt x="760" y="8"/>
                    </a:lnTo>
                    <a:lnTo>
                      <a:pt x="760" y="8"/>
                    </a:lnTo>
                    <a:close/>
                  </a:path>
                </a:pathLst>
              </a:custGeom>
              <a:solidFill>
                <a:srgbClr val="B14E1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49" name="Freeform 525"/>
              <p:cNvSpPr>
                <a:spLocks/>
              </p:cNvSpPr>
              <p:nvPr/>
            </p:nvSpPr>
            <p:spPr bwMode="auto">
              <a:xfrm>
                <a:off x="2006" y="196"/>
                <a:ext cx="837" cy="417"/>
              </a:xfrm>
              <a:custGeom>
                <a:avLst/>
                <a:gdLst/>
                <a:ahLst/>
                <a:cxnLst>
                  <a:cxn ang="0">
                    <a:pos x="0" y="274"/>
                  </a:cxn>
                  <a:cxn ang="0">
                    <a:pos x="4" y="233"/>
                  </a:cxn>
                  <a:cxn ang="0">
                    <a:pos x="20" y="192"/>
                  </a:cxn>
                  <a:cxn ang="0">
                    <a:pos x="29" y="184"/>
                  </a:cxn>
                  <a:cxn ang="0">
                    <a:pos x="49" y="168"/>
                  </a:cxn>
                  <a:cxn ang="0">
                    <a:pos x="69" y="135"/>
                  </a:cxn>
                  <a:cxn ang="0">
                    <a:pos x="82" y="123"/>
                  </a:cxn>
                  <a:cxn ang="0">
                    <a:pos x="102" y="98"/>
                  </a:cxn>
                  <a:cxn ang="0">
                    <a:pos x="118" y="78"/>
                  </a:cxn>
                  <a:cxn ang="0">
                    <a:pos x="127" y="78"/>
                  </a:cxn>
                  <a:cxn ang="0">
                    <a:pos x="139" y="65"/>
                  </a:cxn>
                  <a:cxn ang="0">
                    <a:pos x="163" y="33"/>
                  </a:cxn>
                  <a:cxn ang="0">
                    <a:pos x="192" y="20"/>
                  </a:cxn>
                  <a:cxn ang="0">
                    <a:pos x="212" y="25"/>
                  </a:cxn>
                  <a:cxn ang="0">
                    <a:pos x="310" y="41"/>
                  </a:cxn>
                  <a:cxn ang="0">
                    <a:pos x="318" y="37"/>
                  </a:cxn>
                  <a:cxn ang="0">
                    <a:pos x="327" y="25"/>
                  </a:cxn>
                  <a:cxn ang="0">
                    <a:pos x="343" y="4"/>
                  </a:cxn>
                  <a:cxn ang="0">
                    <a:pos x="363" y="0"/>
                  </a:cxn>
                  <a:cxn ang="0">
                    <a:pos x="380" y="4"/>
                  </a:cxn>
                  <a:cxn ang="0">
                    <a:pos x="429" y="25"/>
                  </a:cxn>
                  <a:cxn ang="0">
                    <a:pos x="457" y="25"/>
                  </a:cxn>
                  <a:cxn ang="0">
                    <a:pos x="474" y="12"/>
                  </a:cxn>
                  <a:cxn ang="0">
                    <a:pos x="498" y="0"/>
                  </a:cxn>
                  <a:cxn ang="0">
                    <a:pos x="519" y="0"/>
                  </a:cxn>
                  <a:cxn ang="0">
                    <a:pos x="531" y="8"/>
                  </a:cxn>
                  <a:cxn ang="0">
                    <a:pos x="572" y="37"/>
                  </a:cxn>
                  <a:cxn ang="0">
                    <a:pos x="580" y="37"/>
                  </a:cxn>
                  <a:cxn ang="0">
                    <a:pos x="584" y="29"/>
                  </a:cxn>
                  <a:cxn ang="0">
                    <a:pos x="592" y="20"/>
                  </a:cxn>
                  <a:cxn ang="0">
                    <a:pos x="612" y="20"/>
                  </a:cxn>
                  <a:cxn ang="0">
                    <a:pos x="666" y="37"/>
                  </a:cxn>
                  <a:cxn ang="0">
                    <a:pos x="763" y="78"/>
                  </a:cxn>
                  <a:cxn ang="0">
                    <a:pos x="772" y="82"/>
                  </a:cxn>
                  <a:cxn ang="0">
                    <a:pos x="792" y="90"/>
                  </a:cxn>
                  <a:cxn ang="0">
                    <a:pos x="800" y="106"/>
                  </a:cxn>
                  <a:cxn ang="0">
                    <a:pos x="804" y="114"/>
                  </a:cxn>
                  <a:cxn ang="0">
                    <a:pos x="817" y="131"/>
                  </a:cxn>
                  <a:cxn ang="0">
                    <a:pos x="833" y="147"/>
                  </a:cxn>
                  <a:cxn ang="0">
                    <a:pos x="837" y="159"/>
                  </a:cxn>
                  <a:cxn ang="0">
                    <a:pos x="833" y="204"/>
                  </a:cxn>
                  <a:cxn ang="0">
                    <a:pos x="817" y="237"/>
                  </a:cxn>
                  <a:cxn ang="0">
                    <a:pos x="800" y="253"/>
                  </a:cxn>
                  <a:cxn ang="0">
                    <a:pos x="792" y="270"/>
                  </a:cxn>
                  <a:cxn ang="0">
                    <a:pos x="755" y="315"/>
                  </a:cxn>
                  <a:cxn ang="0">
                    <a:pos x="653" y="368"/>
                  </a:cxn>
                  <a:cxn ang="0">
                    <a:pos x="576" y="388"/>
                  </a:cxn>
                  <a:cxn ang="0">
                    <a:pos x="474" y="409"/>
                  </a:cxn>
                  <a:cxn ang="0">
                    <a:pos x="416" y="413"/>
                  </a:cxn>
                  <a:cxn ang="0">
                    <a:pos x="314" y="413"/>
                  </a:cxn>
                  <a:cxn ang="0">
                    <a:pos x="225" y="396"/>
                  </a:cxn>
                  <a:cxn ang="0">
                    <a:pos x="151" y="372"/>
                  </a:cxn>
                  <a:cxn ang="0">
                    <a:pos x="69" y="331"/>
                  </a:cxn>
                  <a:cxn ang="0">
                    <a:pos x="0" y="274"/>
                  </a:cxn>
                </a:cxnLst>
                <a:rect l="0" t="0" r="r" b="b"/>
                <a:pathLst>
                  <a:path w="837" h="417">
                    <a:moveTo>
                      <a:pt x="0" y="274"/>
                    </a:moveTo>
                    <a:lnTo>
                      <a:pt x="0" y="274"/>
                    </a:lnTo>
                    <a:lnTo>
                      <a:pt x="0" y="261"/>
                    </a:lnTo>
                    <a:lnTo>
                      <a:pt x="4" y="233"/>
                    </a:lnTo>
                    <a:lnTo>
                      <a:pt x="12" y="204"/>
                    </a:lnTo>
                    <a:lnTo>
                      <a:pt x="20" y="192"/>
                    </a:lnTo>
                    <a:lnTo>
                      <a:pt x="29" y="184"/>
                    </a:lnTo>
                    <a:lnTo>
                      <a:pt x="29" y="184"/>
                    </a:lnTo>
                    <a:lnTo>
                      <a:pt x="41" y="176"/>
                    </a:lnTo>
                    <a:lnTo>
                      <a:pt x="49" y="168"/>
                    </a:lnTo>
                    <a:lnTo>
                      <a:pt x="61" y="151"/>
                    </a:lnTo>
                    <a:lnTo>
                      <a:pt x="69" y="135"/>
                    </a:lnTo>
                    <a:lnTo>
                      <a:pt x="82" y="123"/>
                    </a:lnTo>
                    <a:lnTo>
                      <a:pt x="82" y="123"/>
                    </a:lnTo>
                    <a:lnTo>
                      <a:pt x="94" y="110"/>
                    </a:lnTo>
                    <a:lnTo>
                      <a:pt x="102" y="98"/>
                    </a:lnTo>
                    <a:lnTo>
                      <a:pt x="114" y="82"/>
                    </a:lnTo>
                    <a:lnTo>
                      <a:pt x="118" y="78"/>
                    </a:lnTo>
                    <a:lnTo>
                      <a:pt x="127" y="78"/>
                    </a:lnTo>
                    <a:lnTo>
                      <a:pt x="127" y="78"/>
                    </a:lnTo>
                    <a:lnTo>
                      <a:pt x="135" y="74"/>
                    </a:lnTo>
                    <a:lnTo>
                      <a:pt x="139" y="65"/>
                    </a:lnTo>
                    <a:lnTo>
                      <a:pt x="155" y="45"/>
                    </a:lnTo>
                    <a:lnTo>
                      <a:pt x="163" y="33"/>
                    </a:lnTo>
                    <a:lnTo>
                      <a:pt x="176" y="25"/>
                    </a:lnTo>
                    <a:lnTo>
                      <a:pt x="192" y="20"/>
                    </a:lnTo>
                    <a:lnTo>
                      <a:pt x="212" y="25"/>
                    </a:lnTo>
                    <a:lnTo>
                      <a:pt x="212" y="25"/>
                    </a:lnTo>
                    <a:lnTo>
                      <a:pt x="290" y="41"/>
                    </a:lnTo>
                    <a:lnTo>
                      <a:pt x="310" y="41"/>
                    </a:lnTo>
                    <a:lnTo>
                      <a:pt x="314" y="41"/>
                    </a:lnTo>
                    <a:lnTo>
                      <a:pt x="318" y="37"/>
                    </a:lnTo>
                    <a:lnTo>
                      <a:pt x="318" y="37"/>
                    </a:lnTo>
                    <a:lnTo>
                      <a:pt x="327" y="25"/>
                    </a:lnTo>
                    <a:lnTo>
                      <a:pt x="335" y="8"/>
                    </a:lnTo>
                    <a:lnTo>
                      <a:pt x="343" y="4"/>
                    </a:lnTo>
                    <a:lnTo>
                      <a:pt x="355" y="0"/>
                    </a:lnTo>
                    <a:lnTo>
                      <a:pt x="363" y="0"/>
                    </a:lnTo>
                    <a:lnTo>
                      <a:pt x="380" y="4"/>
                    </a:lnTo>
                    <a:lnTo>
                      <a:pt x="380" y="4"/>
                    </a:lnTo>
                    <a:lnTo>
                      <a:pt x="408" y="16"/>
                    </a:lnTo>
                    <a:lnTo>
                      <a:pt x="429" y="25"/>
                    </a:lnTo>
                    <a:lnTo>
                      <a:pt x="445" y="25"/>
                    </a:lnTo>
                    <a:lnTo>
                      <a:pt x="457" y="25"/>
                    </a:lnTo>
                    <a:lnTo>
                      <a:pt x="457" y="25"/>
                    </a:lnTo>
                    <a:lnTo>
                      <a:pt x="474" y="12"/>
                    </a:lnTo>
                    <a:lnTo>
                      <a:pt x="490" y="4"/>
                    </a:lnTo>
                    <a:lnTo>
                      <a:pt x="498" y="0"/>
                    </a:lnTo>
                    <a:lnTo>
                      <a:pt x="510" y="0"/>
                    </a:lnTo>
                    <a:lnTo>
                      <a:pt x="519" y="0"/>
                    </a:lnTo>
                    <a:lnTo>
                      <a:pt x="531" y="8"/>
                    </a:lnTo>
                    <a:lnTo>
                      <a:pt x="531" y="8"/>
                    </a:lnTo>
                    <a:lnTo>
                      <a:pt x="559" y="37"/>
                    </a:lnTo>
                    <a:lnTo>
                      <a:pt x="572" y="37"/>
                    </a:lnTo>
                    <a:lnTo>
                      <a:pt x="580" y="37"/>
                    </a:lnTo>
                    <a:lnTo>
                      <a:pt x="580" y="37"/>
                    </a:lnTo>
                    <a:lnTo>
                      <a:pt x="584" y="33"/>
                    </a:lnTo>
                    <a:lnTo>
                      <a:pt x="584" y="29"/>
                    </a:lnTo>
                    <a:lnTo>
                      <a:pt x="588" y="25"/>
                    </a:lnTo>
                    <a:lnTo>
                      <a:pt x="592" y="20"/>
                    </a:lnTo>
                    <a:lnTo>
                      <a:pt x="600" y="20"/>
                    </a:lnTo>
                    <a:lnTo>
                      <a:pt x="612" y="20"/>
                    </a:lnTo>
                    <a:lnTo>
                      <a:pt x="666" y="37"/>
                    </a:lnTo>
                    <a:lnTo>
                      <a:pt x="666" y="37"/>
                    </a:lnTo>
                    <a:lnTo>
                      <a:pt x="747" y="69"/>
                    </a:lnTo>
                    <a:lnTo>
                      <a:pt x="763" y="78"/>
                    </a:lnTo>
                    <a:lnTo>
                      <a:pt x="772" y="82"/>
                    </a:lnTo>
                    <a:lnTo>
                      <a:pt x="772" y="82"/>
                    </a:lnTo>
                    <a:lnTo>
                      <a:pt x="784" y="90"/>
                    </a:lnTo>
                    <a:lnTo>
                      <a:pt x="792" y="90"/>
                    </a:lnTo>
                    <a:lnTo>
                      <a:pt x="800" y="98"/>
                    </a:lnTo>
                    <a:lnTo>
                      <a:pt x="800" y="106"/>
                    </a:lnTo>
                    <a:lnTo>
                      <a:pt x="800" y="106"/>
                    </a:lnTo>
                    <a:lnTo>
                      <a:pt x="804" y="114"/>
                    </a:lnTo>
                    <a:lnTo>
                      <a:pt x="808" y="123"/>
                    </a:lnTo>
                    <a:lnTo>
                      <a:pt x="817" y="131"/>
                    </a:lnTo>
                    <a:lnTo>
                      <a:pt x="829" y="139"/>
                    </a:lnTo>
                    <a:lnTo>
                      <a:pt x="833" y="147"/>
                    </a:lnTo>
                    <a:lnTo>
                      <a:pt x="833" y="147"/>
                    </a:lnTo>
                    <a:lnTo>
                      <a:pt x="837" y="159"/>
                    </a:lnTo>
                    <a:lnTo>
                      <a:pt x="837" y="188"/>
                    </a:lnTo>
                    <a:lnTo>
                      <a:pt x="833" y="204"/>
                    </a:lnTo>
                    <a:lnTo>
                      <a:pt x="829" y="221"/>
                    </a:lnTo>
                    <a:lnTo>
                      <a:pt x="817" y="237"/>
                    </a:lnTo>
                    <a:lnTo>
                      <a:pt x="800" y="253"/>
                    </a:lnTo>
                    <a:lnTo>
                      <a:pt x="800" y="253"/>
                    </a:lnTo>
                    <a:lnTo>
                      <a:pt x="800" y="257"/>
                    </a:lnTo>
                    <a:lnTo>
                      <a:pt x="792" y="270"/>
                    </a:lnTo>
                    <a:lnTo>
                      <a:pt x="780" y="290"/>
                    </a:lnTo>
                    <a:lnTo>
                      <a:pt x="755" y="315"/>
                    </a:lnTo>
                    <a:lnTo>
                      <a:pt x="715" y="339"/>
                    </a:lnTo>
                    <a:lnTo>
                      <a:pt x="653" y="368"/>
                    </a:lnTo>
                    <a:lnTo>
                      <a:pt x="617" y="380"/>
                    </a:lnTo>
                    <a:lnTo>
                      <a:pt x="576" y="388"/>
                    </a:lnTo>
                    <a:lnTo>
                      <a:pt x="527" y="400"/>
                    </a:lnTo>
                    <a:lnTo>
                      <a:pt x="474" y="409"/>
                    </a:lnTo>
                    <a:lnTo>
                      <a:pt x="474" y="409"/>
                    </a:lnTo>
                    <a:lnTo>
                      <a:pt x="416" y="413"/>
                    </a:lnTo>
                    <a:lnTo>
                      <a:pt x="363" y="417"/>
                    </a:lnTo>
                    <a:lnTo>
                      <a:pt x="314" y="413"/>
                    </a:lnTo>
                    <a:lnTo>
                      <a:pt x="269" y="404"/>
                    </a:lnTo>
                    <a:lnTo>
                      <a:pt x="225" y="396"/>
                    </a:lnTo>
                    <a:lnTo>
                      <a:pt x="188" y="384"/>
                    </a:lnTo>
                    <a:lnTo>
                      <a:pt x="151" y="372"/>
                    </a:lnTo>
                    <a:lnTo>
                      <a:pt x="122" y="360"/>
                    </a:lnTo>
                    <a:lnTo>
                      <a:pt x="69" y="331"/>
                    </a:lnTo>
                    <a:lnTo>
                      <a:pt x="33" y="302"/>
                    </a:lnTo>
                    <a:lnTo>
                      <a:pt x="0" y="274"/>
                    </a:lnTo>
                    <a:lnTo>
                      <a:pt x="0" y="274"/>
                    </a:lnTo>
                    <a:close/>
                  </a:path>
                </a:pathLst>
              </a:custGeom>
              <a:solidFill>
                <a:srgbClr val="8E3E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50" name="Freeform 526"/>
              <p:cNvSpPr>
                <a:spLocks/>
              </p:cNvSpPr>
              <p:nvPr/>
            </p:nvSpPr>
            <p:spPr bwMode="auto">
              <a:xfrm>
                <a:off x="2026" y="135"/>
                <a:ext cx="890" cy="400"/>
              </a:xfrm>
              <a:custGeom>
                <a:avLst/>
                <a:gdLst/>
                <a:ahLst/>
                <a:cxnLst>
                  <a:cxn ang="0">
                    <a:pos x="890" y="208"/>
                  </a:cxn>
                  <a:cxn ang="0">
                    <a:pos x="882" y="171"/>
                  </a:cxn>
                  <a:cxn ang="0">
                    <a:pos x="858" y="135"/>
                  </a:cxn>
                  <a:cxn ang="0">
                    <a:pos x="850" y="126"/>
                  </a:cxn>
                  <a:cxn ang="0">
                    <a:pos x="825" y="118"/>
                  </a:cxn>
                  <a:cxn ang="0">
                    <a:pos x="797" y="90"/>
                  </a:cxn>
                  <a:cxn ang="0">
                    <a:pos x="784" y="77"/>
                  </a:cxn>
                  <a:cxn ang="0">
                    <a:pos x="760" y="57"/>
                  </a:cxn>
                  <a:cxn ang="0">
                    <a:pos x="739" y="41"/>
                  </a:cxn>
                  <a:cxn ang="0">
                    <a:pos x="731" y="41"/>
                  </a:cxn>
                  <a:cxn ang="0">
                    <a:pos x="715" y="32"/>
                  </a:cxn>
                  <a:cxn ang="0">
                    <a:pos x="686" y="4"/>
                  </a:cxn>
                  <a:cxn ang="0">
                    <a:pos x="654" y="0"/>
                  </a:cxn>
                  <a:cxn ang="0">
                    <a:pos x="633" y="4"/>
                  </a:cxn>
                  <a:cxn ang="0">
                    <a:pos x="535" y="37"/>
                  </a:cxn>
                  <a:cxn ang="0">
                    <a:pos x="523" y="32"/>
                  </a:cxn>
                  <a:cxn ang="0">
                    <a:pos x="503" y="12"/>
                  </a:cxn>
                  <a:cxn ang="0">
                    <a:pos x="482" y="4"/>
                  </a:cxn>
                  <a:cxn ang="0">
                    <a:pos x="458" y="12"/>
                  </a:cxn>
                  <a:cxn ang="0">
                    <a:pos x="409" y="37"/>
                  </a:cxn>
                  <a:cxn ang="0">
                    <a:pos x="376" y="41"/>
                  </a:cxn>
                  <a:cxn ang="0">
                    <a:pos x="360" y="32"/>
                  </a:cxn>
                  <a:cxn ang="0">
                    <a:pos x="331" y="24"/>
                  </a:cxn>
                  <a:cxn ang="0">
                    <a:pos x="307" y="28"/>
                  </a:cxn>
                  <a:cxn ang="0">
                    <a:pos x="298" y="37"/>
                  </a:cxn>
                  <a:cxn ang="0">
                    <a:pos x="262" y="69"/>
                  </a:cxn>
                  <a:cxn ang="0">
                    <a:pos x="249" y="69"/>
                  </a:cxn>
                  <a:cxn ang="0">
                    <a:pos x="245" y="65"/>
                  </a:cxn>
                  <a:cxn ang="0">
                    <a:pos x="237" y="57"/>
                  </a:cxn>
                  <a:cxn ang="0">
                    <a:pos x="213" y="61"/>
                  </a:cxn>
                  <a:cxn ang="0">
                    <a:pos x="160" y="81"/>
                  </a:cxn>
                  <a:cxn ang="0">
                    <a:pos x="66" y="135"/>
                  </a:cxn>
                  <a:cxn ang="0">
                    <a:pos x="53" y="143"/>
                  </a:cxn>
                  <a:cxn ang="0">
                    <a:pos x="33" y="151"/>
                  </a:cxn>
                  <a:cxn ang="0">
                    <a:pos x="29" y="167"/>
                  </a:cxn>
                  <a:cxn ang="0">
                    <a:pos x="25" y="175"/>
                  </a:cxn>
                  <a:cxn ang="0">
                    <a:pos x="13" y="196"/>
                  </a:cxn>
                  <a:cxn ang="0">
                    <a:pos x="0" y="208"/>
                  </a:cxn>
                  <a:cxn ang="0">
                    <a:pos x="0" y="224"/>
                  </a:cxn>
                  <a:cxn ang="0">
                    <a:pos x="9" y="265"/>
                  </a:cxn>
                  <a:cxn ang="0">
                    <a:pos x="29" y="294"/>
                  </a:cxn>
                  <a:cxn ang="0">
                    <a:pos x="49" y="306"/>
                  </a:cxn>
                  <a:cxn ang="0">
                    <a:pos x="58" y="318"/>
                  </a:cxn>
                  <a:cxn ang="0">
                    <a:pos x="107" y="355"/>
                  </a:cxn>
                  <a:cxn ang="0">
                    <a:pos x="217" y="388"/>
                  </a:cxn>
                  <a:cxn ang="0">
                    <a:pos x="356" y="400"/>
                  </a:cxn>
                  <a:cxn ang="0">
                    <a:pos x="417" y="400"/>
                  </a:cxn>
                  <a:cxn ang="0">
                    <a:pos x="531" y="392"/>
                  </a:cxn>
                  <a:cxn ang="0">
                    <a:pos x="629" y="371"/>
                  </a:cxn>
                  <a:cxn ang="0">
                    <a:pos x="711" y="339"/>
                  </a:cxn>
                  <a:cxn ang="0">
                    <a:pos x="776" y="302"/>
                  </a:cxn>
                  <a:cxn ang="0">
                    <a:pos x="862" y="241"/>
                  </a:cxn>
                  <a:cxn ang="0">
                    <a:pos x="890" y="208"/>
                  </a:cxn>
                </a:cxnLst>
                <a:rect l="0" t="0" r="r" b="b"/>
                <a:pathLst>
                  <a:path w="890" h="400">
                    <a:moveTo>
                      <a:pt x="890" y="208"/>
                    </a:moveTo>
                    <a:lnTo>
                      <a:pt x="890" y="208"/>
                    </a:lnTo>
                    <a:lnTo>
                      <a:pt x="890" y="196"/>
                    </a:lnTo>
                    <a:lnTo>
                      <a:pt x="882" y="171"/>
                    </a:lnTo>
                    <a:lnTo>
                      <a:pt x="870" y="143"/>
                    </a:lnTo>
                    <a:lnTo>
                      <a:pt x="858" y="135"/>
                    </a:lnTo>
                    <a:lnTo>
                      <a:pt x="850" y="126"/>
                    </a:lnTo>
                    <a:lnTo>
                      <a:pt x="850" y="126"/>
                    </a:lnTo>
                    <a:lnTo>
                      <a:pt x="837" y="122"/>
                    </a:lnTo>
                    <a:lnTo>
                      <a:pt x="825" y="118"/>
                    </a:lnTo>
                    <a:lnTo>
                      <a:pt x="809" y="102"/>
                    </a:lnTo>
                    <a:lnTo>
                      <a:pt x="797" y="90"/>
                    </a:lnTo>
                    <a:lnTo>
                      <a:pt x="784" y="77"/>
                    </a:lnTo>
                    <a:lnTo>
                      <a:pt x="784" y="77"/>
                    </a:lnTo>
                    <a:lnTo>
                      <a:pt x="768" y="69"/>
                    </a:lnTo>
                    <a:lnTo>
                      <a:pt x="760" y="57"/>
                    </a:lnTo>
                    <a:lnTo>
                      <a:pt x="748" y="45"/>
                    </a:lnTo>
                    <a:lnTo>
                      <a:pt x="739" y="41"/>
                    </a:lnTo>
                    <a:lnTo>
                      <a:pt x="731" y="41"/>
                    </a:lnTo>
                    <a:lnTo>
                      <a:pt x="731" y="41"/>
                    </a:lnTo>
                    <a:lnTo>
                      <a:pt x="723" y="41"/>
                    </a:lnTo>
                    <a:lnTo>
                      <a:pt x="715" y="32"/>
                    </a:lnTo>
                    <a:lnTo>
                      <a:pt x="699" y="16"/>
                    </a:lnTo>
                    <a:lnTo>
                      <a:pt x="686" y="4"/>
                    </a:lnTo>
                    <a:lnTo>
                      <a:pt x="674" y="0"/>
                    </a:lnTo>
                    <a:lnTo>
                      <a:pt x="654" y="0"/>
                    </a:lnTo>
                    <a:lnTo>
                      <a:pt x="633" y="4"/>
                    </a:lnTo>
                    <a:lnTo>
                      <a:pt x="633" y="4"/>
                    </a:lnTo>
                    <a:lnTo>
                      <a:pt x="556" y="32"/>
                    </a:lnTo>
                    <a:lnTo>
                      <a:pt x="535" y="37"/>
                    </a:lnTo>
                    <a:lnTo>
                      <a:pt x="523" y="32"/>
                    </a:lnTo>
                    <a:lnTo>
                      <a:pt x="523" y="32"/>
                    </a:lnTo>
                    <a:lnTo>
                      <a:pt x="515" y="24"/>
                    </a:lnTo>
                    <a:lnTo>
                      <a:pt x="503" y="12"/>
                    </a:lnTo>
                    <a:lnTo>
                      <a:pt x="494" y="4"/>
                    </a:lnTo>
                    <a:lnTo>
                      <a:pt x="482" y="4"/>
                    </a:lnTo>
                    <a:lnTo>
                      <a:pt x="470" y="4"/>
                    </a:lnTo>
                    <a:lnTo>
                      <a:pt x="458" y="12"/>
                    </a:lnTo>
                    <a:lnTo>
                      <a:pt x="458" y="12"/>
                    </a:lnTo>
                    <a:lnTo>
                      <a:pt x="409" y="37"/>
                    </a:lnTo>
                    <a:lnTo>
                      <a:pt x="388" y="41"/>
                    </a:lnTo>
                    <a:lnTo>
                      <a:pt x="376" y="41"/>
                    </a:lnTo>
                    <a:lnTo>
                      <a:pt x="376" y="41"/>
                    </a:lnTo>
                    <a:lnTo>
                      <a:pt x="360" y="32"/>
                    </a:lnTo>
                    <a:lnTo>
                      <a:pt x="339" y="24"/>
                    </a:lnTo>
                    <a:lnTo>
                      <a:pt x="331" y="24"/>
                    </a:lnTo>
                    <a:lnTo>
                      <a:pt x="319" y="24"/>
                    </a:lnTo>
                    <a:lnTo>
                      <a:pt x="307" y="28"/>
                    </a:lnTo>
                    <a:lnTo>
                      <a:pt x="298" y="37"/>
                    </a:lnTo>
                    <a:lnTo>
                      <a:pt x="298" y="37"/>
                    </a:lnTo>
                    <a:lnTo>
                      <a:pt x="270" y="65"/>
                    </a:lnTo>
                    <a:lnTo>
                      <a:pt x="262" y="69"/>
                    </a:lnTo>
                    <a:lnTo>
                      <a:pt x="249" y="69"/>
                    </a:lnTo>
                    <a:lnTo>
                      <a:pt x="249" y="69"/>
                    </a:lnTo>
                    <a:lnTo>
                      <a:pt x="245" y="69"/>
                    </a:lnTo>
                    <a:lnTo>
                      <a:pt x="245" y="65"/>
                    </a:lnTo>
                    <a:lnTo>
                      <a:pt x="241" y="61"/>
                    </a:lnTo>
                    <a:lnTo>
                      <a:pt x="237" y="57"/>
                    </a:lnTo>
                    <a:lnTo>
                      <a:pt x="229" y="57"/>
                    </a:lnTo>
                    <a:lnTo>
                      <a:pt x="213" y="61"/>
                    </a:lnTo>
                    <a:lnTo>
                      <a:pt x="160" y="81"/>
                    </a:lnTo>
                    <a:lnTo>
                      <a:pt x="160" y="81"/>
                    </a:lnTo>
                    <a:lnTo>
                      <a:pt x="78" y="126"/>
                    </a:lnTo>
                    <a:lnTo>
                      <a:pt x="66" y="135"/>
                    </a:lnTo>
                    <a:lnTo>
                      <a:pt x="53" y="143"/>
                    </a:lnTo>
                    <a:lnTo>
                      <a:pt x="53" y="143"/>
                    </a:lnTo>
                    <a:lnTo>
                      <a:pt x="45" y="147"/>
                    </a:lnTo>
                    <a:lnTo>
                      <a:pt x="33" y="151"/>
                    </a:lnTo>
                    <a:lnTo>
                      <a:pt x="29" y="159"/>
                    </a:lnTo>
                    <a:lnTo>
                      <a:pt x="29" y="167"/>
                    </a:lnTo>
                    <a:lnTo>
                      <a:pt x="29" y="167"/>
                    </a:lnTo>
                    <a:lnTo>
                      <a:pt x="25" y="175"/>
                    </a:lnTo>
                    <a:lnTo>
                      <a:pt x="25" y="184"/>
                    </a:lnTo>
                    <a:lnTo>
                      <a:pt x="13" y="196"/>
                    </a:lnTo>
                    <a:lnTo>
                      <a:pt x="4" y="20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0" y="224"/>
                    </a:lnTo>
                    <a:lnTo>
                      <a:pt x="0" y="249"/>
                    </a:lnTo>
                    <a:lnTo>
                      <a:pt x="9" y="265"/>
                    </a:lnTo>
                    <a:lnTo>
                      <a:pt x="17" y="282"/>
                    </a:lnTo>
                    <a:lnTo>
                      <a:pt x="29" y="294"/>
                    </a:lnTo>
                    <a:lnTo>
                      <a:pt x="49" y="306"/>
                    </a:lnTo>
                    <a:lnTo>
                      <a:pt x="49" y="306"/>
                    </a:lnTo>
                    <a:lnTo>
                      <a:pt x="49" y="310"/>
                    </a:lnTo>
                    <a:lnTo>
                      <a:pt x="58" y="318"/>
                    </a:lnTo>
                    <a:lnTo>
                      <a:pt x="78" y="335"/>
                    </a:lnTo>
                    <a:lnTo>
                      <a:pt x="107" y="355"/>
                    </a:lnTo>
                    <a:lnTo>
                      <a:pt x="151" y="371"/>
                    </a:lnTo>
                    <a:lnTo>
                      <a:pt x="217" y="388"/>
                    </a:lnTo>
                    <a:lnTo>
                      <a:pt x="303" y="400"/>
                    </a:lnTo>
                    <a:lnTo>
                      <a:pt x="356" y="400"/>
                    </a:lnTo>
                    <a:lnTo>
                      <a:pt x="417" y="400"/>
                    </a:lnTo>
                    <a:lnTo>
                      <a:pt x="417" y="400"/>
                    </a:lnTo>
                    <a:lnTo>
                      <a:pt x="474" y="400"/>
                    </a:lnTo>
                    <a:lnTo>
                      <a:pt x="531" y="392"/>
                    </a:lnTo>
                    <a:lnTo>
                      <a:pt x="580" y="384"/>
                    </a:lnTo>
                    <a:lnTo>
                      <a:pt x="629" y="371"/>
                    </a:lnTo>
                    <a:lnTo>
                      <a:pt x="674" y="355"/>
                    </a:lnTo>
                    <a:lnTo>
                      <a:pt x="711" y="339"/>
                    </a:lnTo>
                    <a:lnTo>
                      <a:pt x="748" y="322"/>
                    </a:lnTo>
                    <a:lnTo>
                      <a:pt x="776" y="302"/>
                    </a:lnTo>
                    <a:lnTo>
                      <a:pt x="829" y="269"/>
                    </a:lnTo>
                    <a:lnTo>
                      <a:pt x="862" y="241"/>
                    </a:lnTo>
                    <a:lnTo>
                      <a:pt x="890" y="208"/>
                    </a:lnTo>
                    <a:lnTo>
                      <a:pt x="890" y="208"/>
                    </a:lnTo>
                    <a:close/>
                  </a:path>
                </a:pathLst>
              </a:custGeom>
              <a:solidFill>
                <a:srgbClr val="8E3E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51" name="Freeform 527"/>
              <p:cNvSpPr>
                <a:spLocks/>
              </p:cNvSpPr>
              <p:nvPr/>
            </p:nvSpPr>
            <p:spPr bwMode="auto">
              <a:xfrm>
                <a:off x="2092" y="188"/>
                <a:ext cx="833" cy="417"/>
              </a:xfrm>
              <a:custGeom>
                <a:avLst/>
                <a:gdLst/>
                <a:ahLst/>
                <a:cxnLst>
                  <a:cxn ang="0">
                    <a:pos x="833" y="139"/>
                  </a:cxn>
                  <a:cxn ang="0">
                    <a:pos x="829" y="180"/>
                  </a:cxn>
                  <a:cxn ang="0">
                    <a:pos x="816" y="225"/>
                  </a:cxn>
                  <a:cxn ang="0">
                    <a:pos x="804" y="233"/>
                  </a:cxn>
                  <a:cxn ang="0">
                    <a:pos x="788" y="245"/>
                  </a:cxn>
                  <a:cxn ang="0">
                    <a:pos x="763" y="282"/>
                  </a:cxn>
                  <a:cxn ang="0">
                    <a:pos x="751" y="290"/>
                  </a:cxn>
                  <a:cxn ang="0">
                    <a:pos x="731" y="318"/>
                  </a:cxn>
                  <a:cxn ang="0">
                    <a:pos x="714" y="335"/>
                  </a:cxn>
                  <a:cxn ang="0">
                    <a:pos x="706" y="339"/>
                  </a:cxn>
                  <a:cxn ang="0">
                    <a:pos x="694" y="351"/>
                  </a:cxn>
                  <a:cxn ang="0">
                    <a:pos x="673" y="384"/>
                  </a:cxn>
                  <a:cxn ang="0">
                    <a:pos x="645" y="396"/>
                  </a:cxn>
                  <a:cxn ang="0">
                    <a:pos x="620" y="392"/>
                  </a:cxn>
                  <a:cxn ang="0">
                    <a:pos x="526" y="376"/>
                  </a:cxn>
                  <a:cxn ang="0">
                    <a:pos x="514" y="380"/>
                  </a:cxn>
                  <a:cxn ang="0">
                    <a:pos x="510" y="388"/>
                  </a:cxn>
                  <a:cxn ang="0">
                    <a:pos x="490" y="412"/>
                  </a:cxn>
                  <a:cxn ang="0">
                    <a:pos x="469" y="417"/>
                  </a:cxn>
                  <a:cxn ang="0">
                    <a:pos x="457" y="412"/>
                  </a:cxn>
                  <a:cxn ang="0">
                    <a:pos x="408" y="392"/>
                  </a:cxn>
                  <a:cxn ang="0">
                    <a:pos x="375" y="392"/>
                  </a:cxn>
                  <a:cxn ang="0">
                    <a:pos x="363" y="400"/>
                  </a:cxn>
                  <a:cxn ang="0">
                    <a:pos x="335" y="417"/>
                  </a:cxn>
                  <a:cxn ang="0">
                    <a:pos x="314" y="412"/>
                  </a:cxn>
                  <a:cxn ang="0">
                    <a:pos x="302" y="404"/>
                  </a:cxn>
                  <a:cxn ang="0">
                    <a:pos x="265" y="376"/>
                  </a:cxn>
                  <a:cxn ang="0">
                    <a:pos x="257" y="380"/>
                  </a:cxn>
                  <a:cxn ang="0">
                    <a:pos x="249" y="388"/>
                  </a:cxn>
                  <a:cxn ang="0">
                    <a:pos x="245" y="396"/>
                  </a:cxn>
                  <a:cxn ang="0">
                    <a:pos x="220" y="396"/>
                  </a:cxn>
                  <a:cxn ang="0">
                    <a:pos x="171" y="380"/>
                  </a:cxn>
                  <a:cxn ang="0">
                    <a:pos x="73" y="339"/>
                  </a:cxn>
                  <a:cxn ang="0">
                    <a:pos x="61" y="331"/>
                  </a:cxn>
                  <a:cxn ang="0">
                    <a:pos x="41" y="323"/>
                  </a:cxn>
                  <a:cxn ang="0">
                    <a:pos x="32" y="306"/>
                  </a:cxn>
                  <a:cxn ang="0">
                    <a:pos x="32" y="298"/>
                  </a:cxn>
                  <a:cxn ang="0">
                    <a:pos x="16" y="282"/>
                  </a:cxn>
                  <a:cxn ang="0">
                    <a:pos x="0" y="269"/>
                  </a:cxn>
                  <a:cxn ang="0">
                    <a:pos x="0" y="253"/>
                  </a:cxn>
                  <a:cxn ang="0">
                    <a:pos x="0" y="208"/>
                  </a:cxn>
                  <a:cxn ang="0">
                    <a:pos x="16" y="176"/>
                  </a:cxn>
                  <a:cxn ang="0">
                    <a:pos x="32" y="163"/>
                  </a:cxn>
                  <a:cxn ang="0">
                    <a:pos x="41" y="143"/>
                  </a:cxn>
                  <a:cxn ang="0">
                    <a:pos x="81" y="102"/>
                  </a:cxn>
                  <a:cxn ang="0">
                    <a:pos x="179" y="49"/>
                  </a:cxn>
                  <a:cxn ang="0">
                    <a:pos x="257" y="24"/>
                  </a:cxn>
                  <a:cxn ang="0">
                    <a:pos x="363" y="8"/>
                  </a:cxn>
                  <a:cxn ang="0">
                    <a:pos x="420" y="0"/>
                  </a:cxn>
                  <a:cxn ang="0">
                    <a:pos x="522" y="4"/>
                  </a:cxn>
                  <a:cxn ang="0">
                    <a:pos x="608" y="20"/>
                  </a:cxn>
                  <a:cxn ang="0">
                    <a:pos x="682" y="45"/>
                  </a:cxn>
                  <a:cxn ang="0">
                    <a:pos x="767" y="86"/>
                  </a:cxn>
                  <a:cxn ang="0">
                    <a:pos x="833" y="139"/>
                  </a:cxn>
                </a:cxnLst>
                <a:rect l="0" t="0" r="r" b="b"/>
                <a:pathLst>
                  <a:path w="833" h="417">
                    <a:moveTo>
                      <a:pt x="833" y="139"/>
                    </a:moveTo>
                    <a:lnTo>
                      <a:pt x="833" y="139"/>
                    </a:lnTo>
                    <a:lnTo>
                      <a:pt x="833" y="151"/>
                    </a:lnTo>
                    <a:lnTo>
                      <a:pt x="829" y="180"/>
                    </a:lnTo>
                    <a:lnTo>
                      <a:pt x="820" y="212"/>
                    </a:lnTo>
                    <a:lnTo>
                      <a:pt x="816" y="225"/>
                    </a:lnTo>
                    <a:lnTo>
                      <a:pt x="804" y="233"/>
                    </a:lnTo>
                    <a:lnTo>
                      <a:pt x="804" y="233"/>
                    </a:lnTo>
                    <a:lnTo>
                      <a:pt x="796" y="237"/>
                    </a:lnTo>
                    <a:lnTo>
                      <a:pt x="788" y="245"/>
                    </a:lnTo>
                    <a:lnTo>
                      <a:pt x="775" y="265"/>
                    </a:lnTo>
                    <a:lnTo>
                      <a:pt x="763" y="282"/>
                    </a:lnTo>
                    <a:lnTo>
                      <a:pt x="751" y="290"/>
                    </a:lnTo>
                    <a:lnTo>
                      <a:pt x="751" y="290"/>
                    </a:lnTo>
                    <a:lnTo>
                      <a:pt x="739" y="302"/>
                    </a:lnTo>
                    <a:lnTo>
                      <a:pt x="731" y="318"/>
                    </a:lnTo>
                    <a:lnTo>
                      <a:pt x="722" y="331"/>
                    </a:lnTo>
                    <a:lnTo>
                      <a:pt x="714" y="335"/>
                    </a:lnTo>
                    <a:lnTo>
                      <a:pt x="706" y="339"/>
                    </a:lnTo>
                    <a:lnTo>
                      <a:pt x="706" y="339"/>
                    </a:lnTo>
                    <a:lnTo>
                      <a:pt x="702" y="343"/>
                    </a:lnTo>
                    <a:lnTo>
                      <a:pt x="694" y="351"/>
                    </a:lnTo>
                    <a:lnTo>
                      <a:pt x="682" y="372"/>
                    </a:lnTo>
                    <a:lnTo>
                      <a:pt x="673" y="384"/>
                    </a:lnTo>
                    <a:lnTo>
                      <a:pt x="661" y="392"/>
                    </a:lnTo>
                    <a:lnTo>
                      <a:pt x="645" y="396"/>
                    </a:lnTo>
                    <a:lnTo>
                      <a:pt x="620" y="392"/>
                    </a:lnTo>
                    <a:lnTo>
                      <a:pt x="620" y="392"/>
                    </a:lnTo>
                    <a:lnTo>
                      <a:pt x="543" y="376"/>
                    </a:lnTo>
                    <a:lnTo>
                      <a:pt x="526" y="376"/>
                    </a:lnTo>
                    <a:lnTo>
                      <a:pt x="518" y="376"/>
                    </a:lnTo>
                    <a:lnTo>
                      <a:pt x="514" y="380"/>
                    </a:lnTo>
                    <a:lnTo>
                      <a:pt x="514" y="380"/>
                    </a:lnTo>
                    <a:lnTo>
                      <a:pt x="510" y="388"/>
                    </a:lnTo>
                    <a:lnTo>
                      <a:pt x="498" y="404"/>
                    </a:lnTo>
                    <a:lnTo>
                      <a:pt x="490" y="412"/>
                    </a:lnTo>
                    <a:lnTo>
                      <a:pt x="482" y="417"/>
                    </a:lnTo>
                    <a:lnTo>
                      <a:pt x="469" y="417"/>
                    </a:lnTo>
                    <a:lnTo>
                      <a:pt x="457" y="412"/>
                    </a:lnTo>
                    <a:lnTo>
                      <a:pt x="457" y="412"/>
                    </a:lnTo>
                    <a:lnTo>
                      <a:pt x="428" y="400"/>
                    </a:lnTo>
                    <a:lnTo>
                      <a:pt x="408" y="392"/>
                    </a:lnTo>
                    <a:lnTo>
                      <a:pt x="388" y="388"/>
                    </a:lnTo>
                    <a:lnTo>
                      <a:pt x="375" y="392"/>
                    </a:lnTo>
                    <a:lnTo>
                      <a:pt x="375" y="392"/>
                    </a:lnTo>
                    <a:lnTo>
                      <a:pt x="363" y="400"/>
                    </a:lnTo>
                    <a:lnTo>
                      <a:pt x="347" y="412"/>
                    </a:lnTo>
                    <a:lnTo>
                      <a:pt x="335" y="417"/>
                    </a:lnTo>
                    <a:lnTo>
                      <a:pt x="326" y="417"/>
                    </a:lnTo>
                    <a:lnTo>
                      <a:pt x="314" y="412"/>
                    </a:lnTo>
                    <a:lnTo>
                      <a:pt x="302" y="404"/>
                    </a:lnTo>
                    <a:lnTo>
                      <a:pt x="302" y="404"/>
                    </a:lnTo>
                    <a:lnTo>
                      <a:pt x="273" y="380"/>
                    </a:lnTo>
                    <a:lnTo>
                      <a:pt x="265" y="376"/>
                    </a:lnTo>
                    <a:lnTo>
                      <a:pt x="257" y="380"/>
                    </a:lnTo>
                    <a:lnTo>
                      <a:pt x="257" y="380"/>
                    </a:lnTo>
                    <a:lnTo>
                      <a:pt x="253" y="380"/>
                    </a:lnTo>
                    <a:lnTo>
                      <a:pt x="249" y="388"/>
                    </a:lnTo>
                    <a:lnTo>
                      <a:pt x="249" y="392"/>
                    </a:lnTo>
                    <a:lnTo>
                      <a:pt x="245" y="396"/>
                    </a:lnTo>
                    <a:lnTo>
                      <a:pt x="237" y="396"/>
                    </a:lnTo>
                    <a:lnTo>
                      <a:pt x="220" y="396"/>
                    </a:lnTo>
                    <a:lnTo>
                      <a:pt x="171" y="380"/>
                    </a:lnTo>
                    <a:lnTo>
                      <a:pt x="171" y="380"/>
                    </a:lnTo>
                    <a:lnTo>
                      <a:pt x="85" y="347"/>
                    </a:lnTo>
                    <a:lnTo>
                      <a:pt x="73" y="339"/>
                    </a:lnTo>
                    <a:lnTo>
                      <a:pt x="61" y="331"/>
                    </a:lnTo>
                    <a:lnTo>
                      <a:pt x="61" y="331"/>
                    </a:lnTo>
                    <a:lnTo>
                      <a:pt x="53" y="327"/>
                    </a:lnTo>
                    <a:lnTo>
                      <a:pt x="41" y="323"/>
                    </a:lnTo>
                    <a:lnTo>
                      <a:pt x="36" y="318"/>
                    </a:lnTo>
                    <a:lnTo>
                      <a:pt x="32" y="306"/>
                    </a:lnTo>
                    <a:lnTo>
                      <a:pt x="32" y="306"/>
                    </a:lnTo>
                    <a:lnTo>
                      <a:pt x="32" y="298"/>
                    </a:lnTo>
                    <a:lnTo>
                      <a:pt x="28" y="294"/>
                    </a:lnTo>
                    <a:lnTo>
                      <a:pt x="16" y="282"/>
                    </a:lnTo>
                    <a:lnTo>
                      <a:pt x="8" y="274"/>
                    </a:lnTo>
                    <a:lnTo>
                      <a:pt x="0" y="269"/>
                    </a:lnTo>
                    <a:lnTo>
                      <a:pt x="0" y="269"/>
                    </a:lnTo>
                    <a:lnTo>
                      <a:pt x="0" y="253"/>
                    </a:lnTo>
                    <a:lnTo>
                      <a:pt x="0" y="225"/>
                    </a:lnTo>
                    <a:lnTo>
                      <a:pt x="0" y="208"/>
                    </a:lnTo>
                    <a:lnTo>
                      <a:pt x="8" y="192"/>
                    </a:lnTo>
                    <a:lnTo>
                      <a:pt x="16" y="176"/>
                    </a:lnTo>
                    <a:lnTo>
                      <a:pt x="32" y="163"/>
                    </a:lnTo>
                    <a:lnTo>
                      <a:pt x="32" y="163"/>
                    </a:lnTo>
                    <a:lnTo>
                      <a:pt x="32" y="159"/>
                    </a:lnTo>
                    <a:lnTo>
                      <a:pt x="41" y="143"/>
                    </a:lnTo>
                    <a:lnTo>
                      <a:pt x="57" y="127"/>
                    </a:lnTo>
                    <a:lnTo>
                      <a:pt x="81" y="102"/>
                    </a:lnTo>
                    <a:lnTo>
                      <a:pt x="122" y="73"/>
                    </a:lnTo>
                    <a:lnTo>
                      <a:pt x="179" y="49"/>
                    </a:lnTo>
                    <a:lnTo>
                      <a:pt x="216" y="37"/>
                    </a:lnTo>
                    <a:lnTo>
                      <a:pt x="257" y="24"/>
                    </a:lnTo>
                    <a:lnTo>
                      <a:pt x="306" y="16"/>
                    </a:lnTo>
                    <a:lnTo>
                      <a:pt x="363" y="8"/>
                    </a:lnTo>
                    <a:lnTo>
                      <a:pt x="363" y="8"/>
                    </a:lnTo>
                    <a:lnTo>
                      <a:pt x="420" y="0"/>
                    </a:lnTo>
                    <a:lnTo>
                      <a:pt x="473" y="0"/>
                    </a:lnTo>
                    <a:lnTo>
                      <a:pt x="522" y="4"/>
                    </a:lnTo>
                    <a:lnTo>
                      <a:pt x="567" y="8"/>
                    </a:lnTo>
                    <a:lnTo>
                      <a:pt x="608" y="20"/>
                    </a:lnTo>
                    <a:lnTo>
                      <a:pt x="649" y="28"/>
                    </a:lnTo>
                    <a:lnTo>
                      <a:pt x="682" y="45"/>
                    </a:lnTo>
                    <a:lnTo>
                      <a:pt x="714" y="57"/>
                    </a:lnTo>
                    <a:lnTo>
                      <a:pt x="767" y="86"/>
                    </a:lnTo>
                    <a:lnTo>
                      <a:pt x="804" y="114"/>
                    </a:lnTo>
                    <a:lnTo>
                      <a:pt x="833" y="139"/>
                    </a:lnTo>
                    <a:lnTo>
                      <a:pt x="833" y="139"/>
                    </a:lnTo>
                    <a:close/>
                  </a:path>
                </a:pathLst>
              </a:custGeom>
              <a:solidFill>
                <a:srgbClr val="8E3E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52" name="Freeform 528"/>
              <p:cNvSpPr>
                <a:spLocks/>
              </p:cNvSpPr>
              <p:nvPr/>
            </p:nvSpPr>
            <p:spPr bwMode="auto">
              <a:xfrm>
                <a:off x="2133" y="4"/>
                <a:ext cx="208" cy="131"/>
              </a:xfrm>
              <a:custGeom>
                <a:avLst/>
                <a:gdLst/>
                <a:ahLst/>
                <a:cxnLst>
                  <a:cxn ang="0">
                    <a:pos x="138" y="127"/>
                  </a:cxn>
                  <a:cxn ang="0">
                    <a:pos x="138" y="127"/>
                  </a:cxn>
                  <a:cxn ang="0">
                    <a:pos x="187" y="131"/>
                  </a:cxn>
                  <a:cxn ang="0">
                    <a:pos x="196" y="131"/>
                  </a:cxn>
                  <a:cxn ang="0">
                    <a:pos x="200" y="123"/>
                  </a:cxn>
                  <a:cxn ang="0">
                    <a:pos x="200" y="123"/>
                  </a:cxn>
                  <a:cxn ang="0">
                    <a:pos x="208" y="114"/>
                  </a:cxn>
                  <a:cxn ang="0">
                    <a:pos x="208" y="98"/>
                  </a:cxn>
                  <a:cxn ang="0">
                    <a:pos x="208" y="78"/>
                  </a:cxn>
                  <a:cxn ang="0">
                    <a:pos x="208" y="53"/>
                  </a:cxn>
                  <a:cxn ang="0">
                    <a:pos x="208" y="53"/>
                  </a:cxn>
                  <a:cxn ang="0">
                    <a:pos x="208" y="37"/>
                  </a:cxn>
                  <a:cxn ang="0">
                    <a:pos x="200" y="25"/>
                  </a:cxn>
                  <a:cxn ang="0">
                    <a:pos x="191" y="12"/>
                  </a:cxn>
                  <a:cxn ang="0">
                    <a:pos x="179" y="0"/>
                  </a:cxn>
                  <a:cxn ang="0">
                    <a:pos x="179" y="0"/>
                  </a:cxn>
                  <a:cxn ang="0">
                    <a:pos x="179" y="16"/>
                  </a:cxn>
                  <a:cxn ang="0">
                    <a:pos x="179" y="16"/>
                  </a:cxn>
                  <a:cxn ang="0">
                    <a:pos x="179" y="41"/>
                  </a:cxn>
                  <a:cxn ang="0">
                    <a:pos x="179" y="57"/>
                  </a:cxn>
                  <a:cxn ang="0">
                    <a:pos x="179" y="74"/>
                  </a:cxn>
                  <a:cxn ang="0">
                    <a:pos x="175" y="86"/>
                  </a:cxn>
                  <a:cxn ang="0">
                    <a:pos x="175" y="86"/>
                  </a:cxn>
                  <a:cxn ang="0">
                    <a:pos x="167" y="90"/>
                  </a:cxn>
                  <a:cxn ang="0">
                    <a:pos x="159" y="90"/>
                  </a:cxn>
                  <a:cxn ang="0">
                    <a:pos x="114" y="90"/>
                  </a:cxn>
                  <a:cxn ang="0">
                    <a:pos x="114" y="90"/>
                  </a:cxn>
                  <a:cxn ang="0">
                    <a:pos x="44" y="82"/>
                  </a:cxn>
                  <a:cxn ang="0">
                    <a:pos x="20" y="78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4" y="78"/>
                  </a:cxn>
                  <a:cxn ang="0">
                    <a:pos x="12" y="86"/>
                  </a:cxn>
                  <a:cxn ang="0">
                    <a:pos x="20" y="102"/>
                  </a:cxn>
                  <a:cxn ang="0">
                    <a:pos x="20" y="102"/>
                  </a:cxn>
                  <a:cxn ang="0">
                    <a:pos x="24" y="106"/>
                  </a:cxn>
                  <a:cxn ang="0">
                    <a:pos x="32" y="114"/>
                  </a:cxn>
                  <a:cxn ang="0">
                    <a:pos x="61" y="123"/>
                  </a:cxn>
                  <a:cxn ang="0">
                    <a:pos x="98" y="127"/>
                  </a:cxn>
                  <a:cxn ang="0">
                    <a:pos x="138" y="127"/>
                  </a:cxn>
                  <a:cxn ang="0">
                    <a:pos x="138" y="127"/>
                  </a:cxn>
                </a:cxnLst>
                <a:rect l="0" t="0" r="r" b="b"/>
                <a:pathLst>
                  <a:path w="208" h="131">
                    <a:moveTo>
                      <a:pt x="138" y="127"/>
                    </a:moveTo>
                    <a:lnTo>
                      <a:pt x="138" y="127"/>
                    </a:lnTo>
                    <a:lnTo>
                      <a:pt x="187" y="131"/>
                    </a:lnTo>
                    <a:lnTo>
                      <a:pt x="196" y="131"/>
                    </a:lnTo>
                    <a:lnTo>
                      <a:pt x="200" y="123"/>
                    </a:lnTo>
                    <a:lnTo>
                      <a:pt x="200" y="123"/>
                    </a:lnTo>
                    <a:lnTo>
                      <a:pt x="208" y="114"/>
                    </a:lnTo>
                    <a:lnTo>
                      <a:pt x="208" y="98"/>
                    </a:lnTo>
                    <a:lnTo>
                      <a:pt x="208" y="78"/>
                    </a:lnTo>
                    <a:lnTo>
                      <a:pt x="208" y="53"/>
                    </a:lnTo>
                    <a:lnTo>
                      <a:pt x="208" y="53"/>
                    </a:lnTo>
                    <a:lnTo>
                      <a:pt x="208" y="37"/>
                    </a:lnTo>
                    <a:lnTo>
                      <a:pt x="200" y="25"/>
                    </a:lnTo>
                    <a:lnTo>
                      <a:pt x="191" y="12"/>
                    </a:lnTo>
                    <a:lnTo>
                      <a:pt x="179" y="0"/>
                    </a:lnTo>
                    <a:lnTo>
                      <a:pt x="179" y="0"/>
                    </a:lnTo>
                    <a:lnTo>
                      <a:pt x="179" y="16"/>
                    </a:lnTo>
                    <a:lnTo>
                      <a:pt x="179" y="16"/>
                    </a:lnTo>
                    <a:lnTo>
                      <a:pt x="179" y="41"/>
                    </a:lnTo>
                    <a:lnTo>
                      <a:pt x="179" y="57"/>
                    </a:lnTo>
                    <a:lnTo>
                      <a:pt x="179" y="74"/>
                    </a:lnTo>
                    <a:lnTo>
                      <a:pt x="175" y="86"/>
                    </a:lnTo>
                    <a:lnTo>
                      <a:pt x="175" y="86"/>
                    </a:lnTo>
                    <a:lnTo>
                      <a:pt x="167" y="90"/>
                    </a:lnTo>
                    <a:lnTo>
                      <a:pt x="159" y="90"/>
                    </a:lnTo>
                    <a:lnTo>
                      <a:pt x="114" y="90"/>
                    </a:lnTo>
                    <a:lnTo>
                      <a:pt x="114" y="90"/>
                    </a:lnTo>
                    <a:lnTo>
                      <a:pt x="44" y="82"/>
                    </a:lnTo>
                    <a:lnTo>
                      <a:pt x="20" y="78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4" y="78"/>
                    </a:lnTo>
                    <a:lnTo>
                      <a:pt x="12" y="86"/>
                    </a:lnTo>
                    <a:lnTo>
                      <a:pt x="20" y="102"/>
                    </a:lnTo>
                    <a:lnTo>
                      <a:pt x="20" y="102"/>
                    </a:lnTo>
                    <a:lnTo>
                      <a:pt x="24" y="106"/>
                    </a:lnTo>
                    <a:lnTo>
                      <a:pt x="32" y="114"/>
                    </a:lnTo>
                    <a:lnTo>
                      <a:pt x="61" y="123"/>
                    </a:lnTo>
                    <a:lnTo>
                      <a:pt x="98" y="127"/>
                    </a:lnTo>
                    <a:lnTo>
                      <a:pt x="138" y="127"/>
                    </a:lnTo>
                    <a:lnTo>
                      <a:pt x="138" y="127"/>
                    </a:lnTo>
                    <a:close/>
                  </a:path>
                </a:pathLst>
              </a:custGeom>
              <a:solidFill>
                <a:srgbClr val="C2894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53" name="Freeform 529"/>
              <p:cNvSpPr>
                <a:spLocks/>
              </p:cNvSpPr>
              <p:nvPr/>
            </p:nvSpPr>
            <p:spPr bwMode="auto">
              <a:xfrm>
                <a:off x="2133" y="-33"/>
                <a:ext cx="179" cy="127"/>
              </a:xfrm>
              <a:custGeom>
                <a:avLst/>
                <a:gdLst/>
                <a:ahLst/>
                <a:cxnLst>
                  <a:cxn ang="0">
                    <a:pos x="114" y="127"/>
                  </a:cxn>
                  <a:cxn ang="0">
                    <a:pos x="114" y="127"/>
                  </a:cxn>
                  <a:cxn ang="0">
                    <a:pos x="159" y="127"/>
                  </a:cxn>
                  <a:cxn ang="0">
                    <a:pos x="167" y="127"/>
                  </a:cxn>
                  <a:cxn ang="0">
                    <a:pos x="175" y="123"/>
                  </a:cxn>
                  <a:cxn ang="0">
                    <a:pos x="175" y="123"/>
                  </a:cxn>
                  <a:cxn ang="0">
                    <a:pos x="179" y="111"/>
                  </a:cxn>
                  <a:cxn ang="0">
                    <a:pos x="179" y="94"/>
                  </a:cxn>
                  <a:cxn ang="0">
                    <a:pos x="179" y="78"/>
                  </a:cxn>
                  <a:cxn ang="0">
                    <a:pos x="179" y="53"/>
                  </a:cxn>
                  <a:cxn ang="0">
                    <a:pos x="179" y="53"/>
                  </a:cxn>
                  <a:cxn ang="0">
                    <a:pos x="179" y="37"/>
                  </a:cxn>
                  <a:cxn ang="0">
                    <a:pos x="179" y="37"/>
                  </a:cxn>
                  <a:cxn ang="0">
                    <a:pos x="163" y="21"/>
                  </a:cxn>
                  <a:cxn ang="0">
                    <a:pos x="163" y="21"/>
                  </a:cxn>
                  <a:cxn ang="0">
                    <a:pos x="151" y="8"/>
                  </a:cxn>
                  <a:cxn ang="0">
                    <a:pos x="134" y="0"/>
                  </a:cxn>
                  <a:cxn ang="0">
                    <a:pos x="122" y="0"/>
                  </a:cxn>
                  <a:cxn ang="0">
                    <a:pos x="106" y="0"/>
                  </a:cxn>
                  <a:cxn ang="0">
                    <a:pos x="81" y="13"/>
                  </a:cxn>
                  <a:cxn ang="0">
                    <a:pos x="69" y="21"/>
                  </a:cxn>
                  <a:cxn ang="0">
                    <a:pos x="69" y="21"/>
                  </a:cxn>
                  <a:cxn ang="0">
                    <a:pos x="12" y="86"/>
                  </a:cxn>
                  <a:cxn ang="0">
                    <a:pos x="12" y="86"/>
                  </a:cxn>
                  <a:cxn ang="0">
                    <a:pos x="4" y="98"/>
                  </a:cxn>
                  <a:cxn ang="0">
                    <a:pos x="0" y="106"/>
                  </a:cxn>
                  <a:cxn ang="0">
                    <a:pos x="0" y="106"/>
                  </a:cxn>
                  <a:cxn ang="0">
                    <a:pos x="20" y="115"/>
                  </a:cxn>
                  <a:cxn ang="0">
                    <a:pos x="44" y="119"/>
                  </a:cxn>
                  <a:cxn ang="0">
                    <a:pos x="114" y="127"/>
                  </a:cxn>
                  <a:cxn ang="0">
                    <a:pos x="114" y="127"/>
                  </a:cxn>
                </a:cxnLst>
                <a:rect l="0" t="0" r="r" b="b"/>
                <a:pathLst>
                  <a:path w="179" h="127">
                    <a:moveTo>
                      <a:pt x="114" y="127"/>
                    </a:moveTo>
                    <a:lnTo>
                      <a:pt x="114" y="127"/>
                    </a:lnTo>
                    <a:lnTo>
                      <a:pt x="159" y="127"/>
                    </a:lnTo>
                    <a:lnTo>
                      <a:pt x="167" y="127"/>
                    </a:lnTo>
                    <a:lnTo>
                      <a:pt x="175" y="123"/>
                    </a:lnTo>
                    <a:lnTo>
                      <a:pt x="175" y="123"/>
                    </a:lnTo>
                    <a:lnTo>
                      <a:pt x="179" y="111"/>
                    </a:lnTo>
                    <a:lnTo>
                      <a:pt x="179" y="94"/>
                    </a:lnTo>
                    <a:lnTo>
                      <a:pt x="179" y="78"/>
                    </a:lnTo>
                    <a:lnTo>
                      <a:pt x="179" y="53"/>
                    </a:lnTo>
                    <a:lnTo>
                      <a:pt x="179" y="53"/>
                    </a:lnTo>
                    <a:lnTo>
                      <a:pt x="179" y="37"/>
                    </a:lnTo>
                    <a:lnTo>
                      <a:pt x="179" y="37"/>
                    </a:lnTo>
                    <a:lnTo>
                      <a:pt x="163" y="21"/>
                    </a:lnTo>
                    <a:lnTo>
                      <a:pt x="163" y="21"/>
                    </a:lnTo>
                    <a:lnTo>
                      <a:pt x="151" y="8"/>
                    </a:lnTo>
                    <a:lnTo>
                      <a:pt x="134" y="0"/>
                    </a:lnTo>
                    <a:lnTo>
                      <a:pt x="122" y="0"/>
                    </a:lnTo>
                    <a:lnTo>
                      <a:pt x="106" y="0"/>
                    </a:lnTo>
                    <a:lnTo>
                      <a:pt x="81" y="13"/>
                    </a:lnTo>
                    <a:lnTo>
                      <a:pt x="69" y="21"/>
                    </a:lnTo>
                    <a:lnTo>
                      <a:pt x="69" y="21"/>
                    </a:lnTo>
                    <a:lnTo>
                      <a:pt x="12" y="86"/>
                    </a:lnTo>
                    <a:lnTo>
                      <a:pt x="12" y="86"/>
                    </a:lnTo>
                    <a:lnTo>
                      <a:pt x="4" y="98"/>
                    </a:lnTo>
                    <a:lnTo>
                      <a:pt x="0" y="106"/>
                    </a:lnTo>
                    <a:lnTo>
                      <a:pt x="0" y="106"/>
                    </a:lnTo>
                    <a:lnTo>
                      <a:pt x="20" y="115"/>
                    </a:lnTo>
                    <a:lnTo>
                      <a:pt x="44" y="119"/>
                    </a:lnTo>
                    <a:lnTo>
                      <a:pt x="114" y="127"/>
                    </a:lnTo>
                    <a:lnTo>
                      <a:pt x="114" y="127"/>
                    </a:lnTo>
                    <a:close/>
                  </a:path>
                </a:pathLst>
              </a:custGeom>
              <a:solidFill>
                <a:srgbClr val="E5C05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54" name="Freeform 530"/>
              <p:cNvSpPr>
                <a:spLocks/>
              </p:cNvSpPr>
              <p:nvPr/>
            </p:nvSpPr>
            <p:spPr bwMode="auto">
              <a:xfrm>
                <a:off x="1928" y="114"/>
                <a:ext cx="176" cy="233"/>
              </a:xfrm>
              <a:custGeom>
                <a:avLst/>
                <a:gdLst/>
                <a:ahLst/>
                <a:cxnLst>
                  <a:cxn ang="0">
                    <a:pos x="0" y="213"/>
                  </a:cxn>
                  <a:cxn ang="0">
                    <a:pos x="0" y="213"/>
                  </a:cxn>
                  <a:cxn ang="0">
                    <a:pos x="21" y="127"/>
                  </a:cxn>
                  <a:cxn ang="0">
                    <a:pos x="37" y="62"/>
                  </a:cxn>
                  <a:cxn ang="0">
                    <a:pos x="49" y="37"/>
                  </a:cxn>
                  <a:cxn ang="0">
                    <a:pos x="58" y="21"/>
                  </a:cxn>
                  <a:cxn ang="0">
                    <a:pos x="58" y="21"/>
                  </a:cxn>
                  <a:cxn ang="0">
                    <a:pos x="78" y="4"/>
                  </a:cxn>
                  <a:cxn ang="0">
                    <a:pos x="86" y="0"/>
                  </a:cxn>
                  <a:cxn ang="0">
                    <a:pos x="94" y="0"/>
                  </a:cxn>
                  <a:cxn ang="0">
                    <a:pos x="102" y="0"/>
                  </a:cxn>
                  <a:cxn ang="0">
                    <a:pos x="115" y="9"/>
                  </a:cxn>
                  <a:cxn ang="0">
                    <a:pos x="135" y="33"/>
                  </a:cxn>
                  <a:cxn ang="0">
                    <a:pos x="135" y="33"/>
                  </a:cxn>
                  <a:cxn ang="0">
                    <a:pos x="143" y="49"/>
                  </a:cxn>
                  <a:cxn ang="0">
                    <a:pos x="151" y="74"/>
                  </a:cxn>
                  <a:cxn ang="0">
                    <a:pos x="160" y="123"/>
                  </a:cxn>
                  <a:cxn ang="0">
                    <a:pos x="164" y="184"/>
                  </a:cxn>
                  <a:cxn ang="0">
                    <a:pos x="176" y="221"/>
                  </a:cxn>
                  <a:cxn ang="0">
                    <a:pos x="176" y="221"/>
                  </a:cxn>
                  <a:cxn ang="0">
                    <a:pos x="151" y="225"/>
                  </a:cxn>
                  <a:cxn ang="0">
                    <a:pos x="90" y="233"/>
                  </a:cxn>
                  <a:cxn ang="0">
                    <a:pos x="58" y="233"/>
                  </a:cxn>
                  <a:cxn ang="0">
                    <a:pos x="29" y="233"/>
                  </a:cxn>
                  <a:cxn ang="0">
                    <a:pos x="9" y="225"/>
                  </a:cxn>
                  <a:cxn ang="0">
                    <a:pos x="4" y="221"/>
                  </a:cxn>
                  <a:cxn ang="0">
                    <a:pos x="0" y="213"/>
                  </a:cxn>
                  <a:cxn ang="0">
                    <a:pos x="0" y="213"/>
                  </a:cxn>
                </a:cxnLst>
                <a:rect l="0" t="0" r="r" b="b"/>
                <a:pathLst>
                  <a:path w="176" h="233">
                    <a:moveTo>
                      <a:pt x="0" y="213"/>
                    </a:moveTo>
                    <a:lnTo>
                      <a:pt x="0" y="213"/>
                    </a:lnTo>
                    <a:lnTo>
                      <a:pt x="21" y="127"/>
                    </a:lnTo>
                    <a:lnTo>
                      <a:pt x="37" y="62"/>
                    </a:lnTo>
                    <a:lnTo>
                      <a:pt x="49" y="37"/>
                    </a:lnTo>
                    <a:lnTo>
                      <a:pt x="58" y="21"/>
                    </a:lnTo>
                    <a:lnTo>
                      <a:pt x="58" y="21"/>
                    </a:lnTo>
                    <a:lnTo>
                      <a:pt x="78" y="4"/>
                    </a:lnTo>
                    <a:lnTo>
                      <a:pt x="86" y="0"/>
                    </a:lnTo>
                    <a:lnTo>
                      <a:pt x="94" y="0"/>
                    </a:lnTo>
                    <a:lnTo>
                      <a:pt x="102" y="0"/>
                    </a:lnTo>
                    <a:lnTo>
                      <a:pt x="115" y="9"/>
                    </a:lnTo>
                    <a:lnTo>
                      <a:pt x="135" y="33"/>
                    </a:lnTo>
                    <a:lnTo>
                      <a:pt x="135" y="33"/>
                    </a:lnTo>
                    <a:lnTo>
                      <a:pt x="143" y="49"/>
                    </a:lnTo>
                    <a:lnTo>
                      <a:pt x="151" y="74"/>
                    </a:lnTo>
                    <a:lnTo>
                      <a:pt x="160" y="123"/>
                    </a:lnTo>
                    <a:lnTo>
                      <a:pt x="164" y="184"/>
                    </a:lnTo>
                    <a:lnTo>
                      <a:pt x="176" y="221"/>
                    </a:lnTo>
                    <a:lnTo>
                      <a:pt x="176" y="221"/>
                    </a:lnTo>
                    <a:lnTo>
                      <a:pt x="151" y="225"/>
                    </a:lnTo>
                    <a:lnTo>
                      <a:pt x="90" y="233"/>
                    </a:lnTo>
                    <a:lnTo>
                      <a:pt x="58" y="233"/>
                    </a:lnTo>
                    <a:lnTo>
                      <a:pt x="29" y="233"/>
                    </a:lnTo>
                    <a:lnTo>
                      <a:pt x="9" y="225"/>
                    </a:lnTo>
                    <a:lnTo>
                      <a:pt x="4" y="221"/>
                    </a:lnTo>
                    <a:lnTo>
                      <a:pt x="0" y="213"/>
                    </a:lnTo>
                    <a:lnTo>
                      <a:pt x="0" y="213"/>
                    </a:lnTo>
                    <a:close/>
                  </a:path>
                </a:pathLst>
              </a:custGeom>
              <a:solidFill>
                <a:srgbClr val="E3954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55" name="Freeform 531"/>
              <p:cNvSpPr>
                <a:spLocks/>
              </p:cNvSpPr>
              <p:nvPr/>
            </p:nvSpPr>
            <p:spPr bwMode="auto">
              <a:xfrm>
                <a:off x="2459" y="37"/>
                <a:ext cx="127" cy="151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0" y="139"/>
                  </a:cxn>
                  <a:cxn ang="0">
                    <a:pos x="12" y="81"/>
                  </a:cxn>
                  <a:cxn ang="0">
                    <a:pos x="29" y="41"/>
                  </a:cxn>
                  <a:cxn ang="0">
                    <a:pos x="37" y="24"/>
                  </a:cxn>
                  <a:cxn ang="0">
                    <a:pos x="41" y="12"/>
                  </a:cxn>
                  <a:cxn ang="0">
                    <a:pos x="41" y="12"/>
                  </a:cxn>
                  <a:cxn ang="0">
                    <a:pos x="57" y="4"/>
                  </a:cxn>
                  <a:cxn ang="0">
                    <a:pos x="70" y="0"/>
                  </a:cxn>
                  <a:cxn ang="0">
                    <a:pos x="82" y="8"/>
                  </a:cxn>
                  <a:cxn ang="0">
                    <a:pos x="98" y="20"/>
                  </a:cxn>
                  <a:cxn ang="0">
                    <a:pos x="98" y="20"/>
                  </a:cxn>
                  <a:cxn ang="0">
                    <a:pos x="102" y="32"/>
                  </a:cxn>
                  <a:cxn ang="0">
                    <a:pos x="106" y="49"/>
                  </a:cxn>
                  <a:cxn ang="0">
                    <a:pos x="115" y="81"/>
                  </a:cxn>
                  <a:cxn ang="0">
                    <a:pos x="119" y="118"/>
                  </a:cxn>
                  <a:cxn ang="0">
                    <a:pos x="127" y="143"/>
                  </a:cxn>
                  <a:cxn ang="0">
                    <a:pos x="127" y="143"/>
                  </a:cxn>
                  <a:cxn ang="0">
                    <a:pos x="106" y="147"/>
                  </a:cxn>
                  <a:cxn ang="0">
                    <a:pos x="61" y="151"/>
                  </a:cxn>
                  <a:cxn ang="0">
                    <a:pos x="21" y="151"/>
                  </a:cxn>
                  <a:cxn ang="0">
                    <a:pos x="4" y="147"/>
                  </a:cxn>
                  <a:cxn ang="0">
                    <a:pos x="0" y="143"/>
                  </a:cxn>
                  <a:cxn ang="0">
                    <a:pos x="0" y="139"/>
                  </a:cxn>
                  <a:cxn ang="0">
                    <a:pos x="0" y="139"/>
                  </a:cxn>
                </a:cxnLst>
                <a:rect l="0" t="0" r="r" b="b"/>
                <a:pathLst>
                  <a:path w="127" h="151">
                    <a:moveTo>
                      <a:pt x="0" y="139"/>
                    </a:moveTo>
                    <a:lnTo>
                      <a:pt x="0" y="139"/>
                    </a:lnTo>
                    <a:lnTo>
                      <a:pt x="12" y="81"/>
                    </a:lnTo>
                    <a:lnTo>
                      <a:pt x="29" y="41"/>
                    </a:lnTo>
                    <a:lnTo>
                      <a:pt x="37" y="24"/>
                    </a:lnTo>
                    <a:lnTo>
                      <a:pt x="41" y="12"/>
                    </a:lnTo>
                    <a:lnTo>
                      <a:pt x="41" y="12"/>
                    </a:lnTo>
                    <a:lnTo>
                      <a:pt x="57" y="4"/>
                    </a:lnTo>
                    <a:lnTo>
                      <a:pt x="70" y="0"/>
                    </a:lnTo>
                    <a:lnTo>
                      <a:pt x="82" y="8"/>
                    </a:lnTo>
                    <a:lnTo>
                      <a:pt x="98" y="20"/>
                    </a:lnTo>
                    <a:lnTo>
                      <a:pt x="98" y="20"/>
                    </a:lnTo>
                    <a:lnTo>
                      <a:pt x="102" y="32"/>
                    </a:lnTo>
                    <a:lnTo>
                      <a:pt x="106" y="49"/>
                    </a:lnTo>
                    <a:lnTo>
                      <a:pt x="115" y="81"/>
                    </a:lnTo>
                    <a:lnTo>
                      <a:pt x="119" y="118"/>
                    </a:lnTo>
                    <a:lnTo>
                      <a:pt x="127" y="143"/>
                    </a:lnTo>
                    <a:lnTo>
                      <a:pt x="127" y="143"/>
                    </a:lnTo>
                    <a:lnTo>
                      <a:pt x="106" y="147"/>
                    </a:lnTo>
                    <a:lnTo>
                      <a:pt x="61" y="151"/>
                    </a:lnTo>
                    <a:lnTo>
                      <a:pt x="21" y="151"/>
                    </a:lnTo>
                    <a:lnTo>
                      <a:pt x="4" y="147"/>
                    </a:lnTo>
                    <a:lnTo>
                      <a:pt x="0" y="143"/>
                    </a:lnTo>
                    <a:lnTo>
                      <a:pt x="0" y="139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E5C05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56" name="Freeform 532"/>
              <p:cNvSpPr>
                <a:spLocks/>
              </p:cNvSpPr>
              <p:nvPr/>
            </p:nvSpPr>
            <p:spPr bwMode="auto">
              <a:xfrm>
                <a:off x="2390" y="196"/>
                <a:ext cx="167" cy="159"/>
              </a:xfrm>
              <a:custGeom>
                <a:avLst/>
                <a:gdLst/>
                <a:ahLst/>
                <a:cxnLst>
                  <a:cxn ang="0">
                    <a:pos x="8" y="151"/>
                  </a:cxn>
                  <a:cxn ang="0">
                    <a:pos x="8" y="151"/>
                  </a:cxn>
                  <a:cxn ang="0">
                    <a:pos x="20" y="155"/>
                  </a:cxn>
                  <a:cxn ang="0">
                    <a:pos x="41" y="159"/>
                  </a:cxn>
                  <a:cxn ang="0">
                    <a:pos x="86" y="159"/>
                  </a:cxn>
                  <a:cxn ang="0">
                    <a:pos x="130" y="159"/>
                  </a:cxn>
                  <a:cxn ang="0">
                    <a:pos x="155" y="151"/>
                  </a:cxn>
                  <a:cxn ang="0">
                    <a:pos x="155" y="151"/>
                  </a:cxn>
                  <a:cxn ang="0">
                    <a:pos x="163" y="143"/>
                  </a:cxn>
                  <a:cxn ang="0">
                    <a:pos x="167" y="127"/>
                  </a:cxn>
                  <a:cxn ang="0">
                    <a:pos x="167" y="78"/>
                  </a:cxn>
                  <a:cxn ang="0">
                    <a:pos x="159" y="25"/>
                  </a:cxn>
                  <a:cxn ang="0">
                    <a:pos x="155" y="8"/>
                  </a:cxn>
                  <a:cxn ang="0">
                    <a:pos x="147" y="0"/>
                  </a:cxn>
                  <a:cxn ang="0">
                    <a:pos x="147" y="0"/>
                  </a:cxn>
                  <a:cxn ang="0">
                    <a:pos x="143" y="0"/>
                  </a:cxn>
                  <a:cxn ang="0">
                    <a:pos x="135" y="4"/>
                  </a:cxn>
                  <a:cxn ang="0">
                    <a:pos x="110" y="16"/>
                  </a:cxn>
                  <a:cxn ang="0">
                    <a:pos x="86" y="37"/>
                  </a:cxn>
                  <a:cxn ang="0">
                    <a:pos x="53" y="65"/>
                  </a:cxn>
                  <a:cxn ang="0">
                    <a:pos x="28" y="90"/>
                  </a:cxn>
                  <a:cxn ang="0">
                    <a:pos x="8" y="119"/>
                  </a:cxn>
                  <a:cxn ang="0">
                    <a:pos x="4" y="127"/>
                  </a:cxn>
                  <a:cxn ang="0">
                    <a:pos x="0" y="139"/>
                  </a:cxn>
                  <a:cxn ang="0">
                    <a:pos x="4" y="147"/>
                  </a:cxn>
                  <a:cxn ang="0">
                    <a:pos x="8" y="151"/>
                  </a:cxn>
                  <a:cxn ang="0">
                    <a:pos x="8" y="151"/>
                  </a:cxn>
                </a:cxnLst>
                <a:rect l="0" t="0" r="r" b="b"/>
                <a:pathLst>
                  <a:path w="167" h="159">
                    <a:moveTo>
                      <a:pt x="8" y="151"/>
                    </a:moveTo>
                    <a:lnTo>
                      <a:pt x="8" y="151"/>
                    </a:lnTo>
                    <a:lnTo>
                      <a:pt x="20" y="155"/>
                    </a:lnTo>
                    <a:lnTo>
                      <a:pt x="41" y="159"/>
                    </a:lnTo>
                    <a:lnTo>
                      <a:pt x="86" y="159"/>
                    </a:lnTo>
                    <a:lnTo>
                      <a:pt x="130" y="159"/>
                    </a:lnTo>
                    <a:lnTo>
                      <a:pt x="155" y="151"/>
                    </a:lnTo>
                    <a:lnTo>
                      <a:pt x="155" y="151"/>
                    </a:lnTo>
                    <a:lnTo>
                      <a:pt x="163" y="143"/>
                    </a:lnTo>
                    <a:lnTo>
                      <a:pt x="167" y="127"/>
                    </a:lnTo>
                    <a:lnTo>
                      <a:pt x="167" y="78"/>
                    </a:lnTo>
                    <a:lnTo>
                      <a:pt x="159" y="25"/>
                    </a:lnTo>
                    <a:lnTo>
                      <a:pt x="155" y="8"/>
                    </a:lnTo>
                    <a:lnTo>
                      <a:pt x="147" y="0"/>
                    </a:lnTo>
                    <a:lnTo>
                      <a:pt x="147" y="0"/>
                    </a:lnTo>
                    <a:lnTo>
                      <a:pt x="143" y="0"/>
                    </a:lnTo>
                    <a:lnTo>
                      <a:pt x="135" y="4"/>
                    </a:lnTo>
                    <a:lnTo>
                      <a:pt x="110" y="16"/>
                    </a:lnTo>
                    <a:lnTo>
                      <a:pt x="86" y="37"/>
                    </a:lnTo>
                    <a:lnTo>
                      <a:pt x="53" y="65"/>
                    </a:lnTo>
                    <a:lnTo>
                      <a:pt x="28" y="90"/>
                    </a:lnTo>
                    <a:lnTo>
                      <a:pt x="8" y="119"/>
                    </a:lnTo>
                    <a:lnTo>
                      <a:pt x="4" y="127"/>
                    </a:lnTo>
                    <a:lnTo>
                      <a:pt x="0" y="139"/>
                    </a:lnTo>
                    <a:lnTo>
                      <a:pt x="4" y="147"/>
                    </a:lnTo>
                    <a:lnTo>
                      <a:pt x="8" y="151"/>
                    </a:lnTo>
                    <a:lnTo>
                      <a:pt x="8" y="151"/>
                    </a:lnTo>
                    <a:close/>
                  </a:path>
                </a:pathLst>
              </a:custGeom>
              <a:solidFill>
                <a:srgbClr val="B14E1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57" name="Freeform 533"/>
              <p:cNvSpPr>
                <a:spLocks/>
              </p:cNvSpPr>
              <p:nvPr/>
            </p:nvSpPr>
            <p:spPr bwMode="auto">
              <a:xfrm>
                <a:off x="2414" y="221"/>
                <a:ext cx="119" cy="110"/>
              </a:xfrm>
              <a:custGeom>
                <a:avLst/>
                <a:gdLst/>
                <a:ahLst/>
                <a:cxnLst>
                  <a:cxn ang="0">
                    <a:pos x="4" y="106"/>
                  </a:cxn>
                  <a:cxn ang="0">
                    <a:pos x="4" y="106"/>
                  </a:cxn>
                  <a:cxn ang="0">
                    <a:pos x="29" y="110"/>
                  </a:cxn>
                  <a:cxn ang="0">
                    <a:pos x="62" y="110"/>
                  </a:cxn>
                  <a:cxn ang="0">
                    <a:pos x="94" y="110"/>
                  </a:cxn>
                  <a:cxn ang="0">
                    <a:pos x="111" y="106"/>
                  </a:cxn>
                  <a:cxn ang="0">
                    <a:pos x="111" y="106"/>
                  </a:cxn>
                  <a:cxn ang="0">
                    <a:pos x="115" y="98"/>
                  </a:cxn>
                  <a:cxn ang="0">
                    <a:pos x="119" y="85"/>
                  </a:cxn>
                  <a:cxn ang="0">
                    <a:pos x="119" y="53"/>
                  </a:cxn>
                  <a:cxn ang="0">
                    <a:pos x="115" y="20"/>
                  </a:cxn>
                  <a:cxn ang="0">
                    <a:pos x="111" y="8"/>
                  </a:cxn>
                  <a:cxn ang="0">
                    <a:pos x="106" y="0"/>
                  </a:cxn>
                  <a:cxn ang="0">
                    <a:pos x="106" y="0"/>
                  </a:cxn>
                  <a:cxn ang="0">
                    <a:pos x="94" y="4"/>
                  </a:cxn>
                  <a:cxn ang="0">
                    <a:pos x="78" y="12"/>
                  </a:cxn>
                  <a:cxn ang="0">
                    <a:pos x="37" y="44"/>
                  </a:cxn>
                  <a:cxn ang="0">
                    <a:pos x="21" y="65"/>
                  </a:cxn>
                  <a:cxn ang="0">
                    <a:pos x="4" y="81"/>
                  </a:cxn>
                  <a:cxn ang="0">
                    <a:pos x="0" y="98"/>
                  </a:cxn>
                  <a:cxn ang="0">
                    <a:pos x="0" y="102"/>
                  </a:cxn>
                  <a:cxn ang="0">
                    <a:pos x="4" y="106"/>
                  </a:cxn>
                  <a:cxn ang="0">
                    <a:pos x="4" y="106"/>
                  </a:cxn>
                </a:cxnLst>
                <a:rect l="0" t="0" r="r" b="b"/>
                <a:pathLst>
                  <a:path w="119" h="110">
                    <a:moveTo>
                      <a:pt x="4" y="106"/>
                    </a:moveTo>
                    <a:lnTo>
                      <a:pt x="4" y="106"/>
                    </a:lnTo>
                    <a:lnTo>
                      <a:pt x="29" y="110"/>
                    </a:lnTo>
                    <a:lnTo>
                      <a:pt x="62" y="110"/>
                    </a:lnTo>
                    <a:lnTo>
                      <a:pt x="94" y="110"/>
                    </a:lnTo>
                    <a:lnTo>
                      <a:pt x="111" y="106"/>
                    </a:lnTo>
                    <a:lnTo>
                      <a:pt x="111" y="106"/>
                    </a:lnTo>
                    <a:lnTo>
                      <a:pt x="115" y="98"/>
                    </a:lnTo>
                    <a:lnTo>
                      <a:pt x="119" y="85"/>
                    </a:lnTo>
                    <a:lnTo>
                      <a:pt x="119" y="53"/>
                    </a:lnTo>
                    <a:lnTo>
                      <a:pt x="115" y="20"/>
                    </a:lnTo>
                    <a:lnTo>
                      <a:pt x="111" y="8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94" y="4"/>
                    </a:lnTo>
                    <a:lnTo>
                      <a:pt x="78" y="12"/>
                    </a:lnTo>
                    <a:lnTo>
                      <a:pt x="37" y="44"/>
                    </a:lnTo>
                    <a:lnTo>
                      <a:pt x="21" y="65"/>
                    </a:lnTo>
                    <a:lnTo>
                      <a:pt x="4" y="81"/>
                    </a:lnTo>
                    <a:lnTo>
                      <a:pt x="0" y="98"/>
                    </a:lnTo>
                    <a:lnTo>
                      <a:pt x="0" y="102"/>
                    </a:lnTo>
                    <a:lnTo>
                      <a:pt x="4" y="106"/>
                    </a:lnTo>
                    <a:lnTo>
                      <a:pt x="4" y="106"/>
                    </a:lnTo>
                    <a:close/>
                  </a:path>
                </a:pathLst>
              </a:custGeom>
              <a:solidFill>
                <a:srgbClr val="E3954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58" name="Freeform 534"/>
              <p:cNvSpPr>
                <a:spLocks/>
              </p:cNvSpPr>
              <p:nvPr/>
            </p:nvSpPr>
            <p:spPr bwMode="auto">
              <a:xfrm>
                <a:off x="2888" y="453"/>
                <a:ext cx="118" cy="111"/>
              </a:xfrm>
              <a:custGeom>
                <a:avLst/>
                <a:gdLst/>
                <a:ahLst/>
                <a:cxnLst>
                  <a:cxn ang="0">
                    <a:pos x="4" y="103"/>
                  </a:cxn>
                  <a:cxn ang="0">
                    <a:pos x="4" y="103"/>
                  </a:cxn>
                  <a:cxn ang="0">
                    <a:pos x="28" y="107"/>
                  </a:cxn>
                  <a:cxn ang="0">
                    <a:pos x="61" y="111"/>
                  </a:cxn>
                  <a:cxn ang="0">
                    <a:pos x="94" y="107"/>
                  </a:cxn>
                  <a:cxn ang="0">
                    <a:pos x="110" y="103"/>
                  </a:cxn>
                  <a:cxn ang="0">
                    <a:pos x="110" y="103"/>
                  </a:cxn>
                  <a:cxn ang="0">
                    <a:pos x="114" y="98"/>
                  </a:cxn>
                  <a:cxn ang="0">
                    <a:pos x="118" y="86"/>
                  </a:cxn>
                  <a:cxn ang="0">
                    <a:pos x="118" y="49"/>
                  </a:cxn>
                  <a:cxn ang="0">
                    <a:pos x="114" y="17"/>
                  </a:cxn>
                  <a:cxn ang="0">
                    <a:pos x="110" y="4"/>
                  </a:cxn>
                  <a:cxn ang="0">
                    <a:pos x="106" y="0"/>
                  </a:cxn>
                  <a:cxn ang="0">
                    <a:pos x="106" y="0"/>
                  </a:cxn>
                  <a:cxn ang="0">
                    <a:pos x="94" y="0"/>
                  </a:cxn>
                  <a:cxn ang="0">
                    <a:pos x="77" y="9"/>
                  </a:cxn>
                  <a:cxn ang="0">
                    <a:pos x="37" y="41"/>
                  </a:cxn>
                  <a:cxn ang="0">
                    <a:pos x="20" y="62"/>
                  </a:cxn>
                  <a:cxn ang="0">
                    <a:pos x="4" y="78"/>
                  </a:cxn>
                  <a:cxn ang="0">
                    <a:pos x="0" y="94"/>
                  </a:cxn>
                  <a:cxn ang="0">
                    <a:pos x="0" y="98"/>
                  </a:cxn>
                  <a:cxn ang="0">
                    <a:pos x="4" y="103"/>
                  </a:cxn>
                  <a:cxn ang="0">
                    <a:pos x="4" y="103"/>
                  </a:cxn>
                </a:cxnLst>
                <a:rect l="0" t="0" r="r" b="b"/>
                <a:pathLst>
                  <a:path w="118" h="111">
                    <a:moveTo>
                      <a:pt x="4" y="103"/>
                    </a:moveTo>
                    <a:lnTo>
                      <a:pt x="4" y="103"/>
                    </a:lnTo>
                    <a:lnTo>
                      <a:pt x="28" y="107"/>
                    </a:lnTo>
                    <a:lnTo>
                      <a:pt x="61" y="111"/>
                    </a:lnTo>
                    <a:lnTo>
                      <a:pt x="94" y="107"/>
                    </a:lnTo>
                    <a:lnTo>
                      <a:pt x="110" y="103"/>
                    </a:lnTo>
                    <a:lnTo>
                      <a:pt x="110" y="103"/>
                    </a:lnTo>
                    <a:lnTo>
                      <a:pt x="114" y="98"/>
                    </a:lnTo>
                    <a:lnTo>
                      <a:pt x="118" y="86"/>
                    </a:lnTo>
                    <a:lnTo>
                      <a:pt x="118" y="49"/>
                    </a:lnTo>
                    <a:lnTo>
                      <a:pt x="114" y="17"/>
                    </a:lnTo>
                    <a:lnTo>
                      <a:pt x="110" y="4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94" y="0"/>
                    </a:lnTo>
                    <a:lnTo>
                      <a:pt x="77" y="9"/>
                    </a:lnTo>
                    <a:lnTo>
                      <a:pt x="37" y="41"/>
                    </a:lnTo>
                    <a:lnTo>
                      <a:pt x="20" y="62"/>
                    </a:lnTo>
                    <a:lnTo>
                      <a:pt x="4" y="78"/>
                    </a:lnTo>
                    <a:lnTo>
                      <a:pt x="0" y="94"/>
                    </a:lnTo>
                    <a:lnTo>
                      <a:pt x="0" y="98"/>
                    </a:lnTo>
                    <a:lnTo>
                      <a:pt x="4" y="103"/>
                    </a:lnTo>
                    <a:lnTo>
                      <a:pt x="4" y="103"/>
                    </a:lnTo>
                    <a:close/>
                  </a:path>
                </a:pathLst>
              </a:custGeom>
              <a:solidFill>
                <a:srgbClr val="E3954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59" name="Freeform 535"/>
              <p:cNvSpPr>
                <a:spLocks/>
              </p:cNvSpPr>
              <p:nvPr/>
            </p:nvSpPr>
            <p:spPr bwMode="auto">
              <a:xfrm>
                <a:off x="1928" y="200"/>
                <a:ext cx="221" cy="159"/>
              </a:xfrm>
              <a:custGeom>
                <a:avLst/>
                <a:gdLst/>
                <a:ahLst/>
                <a:cxnLst>
                  <a:cxn ang="0">
                    <a:pos x="123" y="8"/>
                  </a:cxn>
                  <a:cxn ang="0">
                    <a:pos x="123" y="8"/>
                  </a:cxn>
                  <a:cxn ang="0">
                    <a:pos x="90" y="37"/>
                  </a:cxn>
                  <a:cxn ang="0">
                    <a:pos x="29" y="94"/>
                  </a:cxn>
                  <a:cxn ang="0">
                    <a:pos x="29" y="94"/>
                  </a:cxn>
                  <a:cxn ang="0">
                    <a:pos x="21" y="106"/>
                  </a:cxn>
                  <a:cxn ang="0">
                    <a:pos x="13" y="119"/>
                  </a:cxn>
                  <a:cxn ang="0">
                    <a:pos x="0" y="159"/>
                  </a:cxn>
                  <a:cxn ang="0">
                    <a:pos x="0" y="159"/>
                  </a:cxn>
                  <a:cxn ang="0">
                    <a:pos x="9" y="139"/>
                  </a:cxn>
                  <a:cxn ang="0">
                    <a:pos x="21" y="123"/>
                  </a:cxn>
                  <a:cxn ang="0">
                    <a:pos x="21" y="123"/>
                  </a:cxn>
                  <a:cxn ang="0">
                    <a:pos x="111" y="37"/>
                  </a:cxn>
                  <a:cxn ang="0">
                    <a:pos x="111" y="37"/>
                  </a:cxn>
                  <a:cxn ang="0">
                    <a:pos x="131" y="33"/>
                  </a:cxn>
                  <a:cxn ang="0">
                    <a:pos x="147" y="33"/>
                  </a:cxn>
                  <a:cxn ang="0">
                    <a:pos x="156" y="37"/>
                  </a:cxn>
                  <a:cxn ang="0">
                    <a:pos x="160" y="45"/>
                  </a:cxn>
                  <a:cxn ang="0">
                    <a:pos x="160" y="45"/>
                  </a:cxn>
                  <a:cxn ang="0">
                    <a:pos x="176" y="74"/>
                  </a:cxn>
                  <a:cxn ang="0">
                    <a:pos x="184" y="86"/>
                  </a:cxn>
                  <a:cxn ang="0">
                    <a:pos x="184" y="86"/>
                  </a:cxn>
                  <a:cxn ang="0">
                    <a:pos x="196" y="86"/>
                  </a:cxn>
                  <a:cxn ang="0">
                    <a:pos x="205" y="86"/>
                  </a:cxn>
                  <a:cxn ang="0">
                    <a:pos x="209" y="90"/>
                  </a:cxn>
                  <a:cxn ang="0">
                    <a:pos x="209" y="90"/>
                  </a:cxn>
                  <a:cxn ang="0">
                    <a:pos x="217" y="82"/>
                  </a:cxn>
                  <a:cxn ang="0">
                    <a:pos x="217" y="82"/>
                  </a:cxn>
                  <a:cxn ang="0">
                    <a:pos x="221" y="70"/>
                  </a:cxn>
                  <a:cxn ang="0">
                    <a:pos x="221" y="61"/>
                  </a:cxn>
                  <a:cxn ang="0">
                    <a:pos x="217" y="57"/>
                  </a:cxn>
                  <a:cxn ang="0">
                    <a:pos x="209" y="53"/>
                  </a:cxn>
                  <a:cxn ang="0">
                    <a:pos x="196" y="53"/>
                  </a:cxn>
                  <a:cxn ang="0">
                    <a:pos x="192" y="57"/>
                  </a:cxn>
                  <a:cxn ang="0">
                    <a:pos x="192" y="57"/>
                  </a:cxn>
                  <a:cxn ang="0">
                    <a:pos x="184" y="45"/>
                  </a:cxn>
                  <a:cxn ang="0">
                    <a:pos x="168" y="12"/>
                  </a:cxn>
                  <a:cxn ang="0">
                    <a:pos x="168" y="12"/>
                  </a:cxn>
                  <a:cxn ang="0">
                    <a:pos x="164" y="8"/>
                  </a:cxn>
                  <a:cxn ang="0">
                    <a:pos x="156" y="4"/>
                  </a:cxn>
                  <a:cxn ang="0">
                    <a:pos x="139" y="0"/>
                  </a:cxn>
                  <a:cxn ang="0">
                    <a:pos x="123" y="8"/>
                  </a:cxn>
                  <a:cxn ang="0">
                    <a:pos x="123" y="8"/>
                  </a:cxn>
                </a:cxnLst>
                <a:rect l="0" t="0" r="r" b="b"/>
                <a:pathLst>
                  <a:path w="221" h="159">
                    <a:moveTo>
                      <a:pt x="123" y="8"/>
                    </a:moveTo>
                    <a:lnTo>
                      <a:pt x="123" y="8"/>
                    </a:lnTo>
                    <a:lnTo>
                      <a:pt x="90" y="37"/>
                    </a:lnTo>
                    <a:lnTo>
                      <a:pt x="29" y="94"/>
                    </a:lnTo>
                    <a:lnTo>
                      <a:pt x="29" y="94"/>
                    </a:lnTo>
                    <a:lnTo>
                      <a:pt x="21" y="106"/>
                    </a:lnTo>
                    <a:lnTo>
                      <a:pt x="13" y="119"/>
                    </a:lnTo>
                    <a:lnTo>
                      <a:pt x="0" y="159"/>
                    </a:lnTo>
                    <a:lnTo>
                      <a:pt x="0" y="159"/>
                    </a:lnTo>
                    <a:lnTo>
                      <a:pt x="9" y="139"/>
                    </a:lnTo>
                    <a:lnTo>
                      <a:pt x="21" y="123"/>
                    </a:lnTo>
                    <a:lnTo>
                      <a:pt x="21" y="123"/>
                    </a:lnTo>
                    <a:lnTo>
                      <a:pt x="111" y="37"/>
                    </a:lnTo>
                    <a:lnTo>
                      <a:pt x="111" y="37"/>
                    </a:lnTo>
                    <a:lnTo>
                      <a:pt x="131" y="33"/>
                    </a:lnTo>
                    <a:lnTo>
                      <a:pt x="147" y="33"/>
                    </a:lnTo>
                    <a:lnTo>
                      <a:pt x="156" y="37"/>
                    </a:lnTo>
                    <a:lnTo>
                      <a:pt x="160" y="45"/>
                    </a:lnTo>
                    <a:lnTo>
                      <a:pt x="160" y="45"/>
                    </a:lnTo>
                    <a:lnTo>
                      <a:pt x="176" y="74"/>
                    </a:lnTo>
                    <a:lnTo>
                      <a:pt x="184" y="86"/>
                    </a:lnTo>
                    <a:lnTo>
                      <a:pt x="184" y="86"/>
                    </a:lnTo>
                    <a:lnTo>
                      <a:pt x="196" y="86"/>
                    </a:lnTo>
                    <a:lnTo>
                      <a:pt x="205" y="86"/>
                    </a:lnTo>
                    <a:lnTo>
                      <a:pt x="209" y="90"/>
                    </a:lnTo>
                    <a:lnTo>
                      <a:pt x="209" y="90"/>
                    </a:lnTo>
                    <a:lnTo>
                      <a:pt x="217" y="82"/>
                    </a:lnTo>
                    <a:lnTo>
                      <a:pt x="217" y="82"/>
                    </a:lnTo>
                    <a:lnTo>
                      <a:pt x="221" y="70"/>
                    </a:lnTo>
                    <a:lnTo>
                      <a:pt x="221" y="61"/>
                    </a:lnTo>
                    <a:lnTo>
                      <a:pt x="217" y="57"/>
                    </a:lnTo>
                    <a:lnTo>
                      <a:pt x="209" y="53"/>
                    </a:lnTo>
                    <a:lnTo>
                      <a:pt x="196" y="53"/>
                    </a:lnTo>
                    <a:lnTo>
                      <a:pt x="192" y="57"/>
                    </a:lnTo>
                    <a:lnTo>
                      <a:pt x="192" y="57"/>
                    </a:lnTo>
                    <a:lnTo>
                      <a:pt x="184" y="45"/>
                    </a:lnTo>
                    <a:lnTo>
                      <a:pt x="168" y="12"/>
                    </a:lnTo>
                    <a:lnTo>
                      <a:pt x="168" y="12"/>
                    </a:lnTo>
                    <a:lnTo>
                      <a:pt x="164" y="8"/>
                    </a:lnTo>
                    <a:lnTo>
                      <a:pt x="156" y="4"/>
                    </a:lnTo>
                    <a:lnTo>
                      <a:pt x="139" y="0"/>
                    </a:lnTo>
                    <a:lnTo>
                      <a:pt x="123" y="8"/>
                    </a:lnTo>
                    <a:lnTo>
                      <a:pt x="123" y="8"/>
                    </a:lnTo>
                    <a:close/>
                  </a:path>
                </a:pathLst>
              </a:custGeom>
              <a:solidFill>
                <a:srgbClr val="E3954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60" name="Freeform 536"/>
              <p:cNvSpPr>
                <a:spLocks/>
              </p:cNvSpPr>
              <p:nvPr/>
            </p:nvSpPr>
            <p:spPr bwMode="auto">
              <a:xfrm>
                <a:off x="1920" y="233"/>
                <a:ext cx="217" cy="253"/>
              </a:xfrm>
              <a:custGeom>
                <a:avLst/>
                <a:gdLst/>
                <a:ahLst/>
                <a:cxnLst>
                  <a:cxn ang="0">
                    <a:pos x="192" y="53"/>
                  </a:cxn>
                  <a:cxn ang="0">
                    <a:pos x="192" y="53"/>
                  </a:cxn>
                  <a:cxn ang="0">
                    <a:pos x="184" y="41"/>
                  </a:cxn>
                  <a:cxn ang="0">
                    <a:pos x="168" y="12"/>
                  </a:cxn>
                  <a:cxn ang="0">
                    <a:pos x="168" y="12"/>
                  </a:cxn>
                  <a:cxn ang="0">
                    <a:pos x="164" y="4"/>
                  </a:cxn>
                  <a:cxn ang="0">
                    <a:pos x="155" y="0"/>
                  </a:cxn>
                  <a:cxn ang="0">
                    <a:pos x="139" y="0"/>
                  </a:cxn>
                  <a:cxn ang="0">
                    <a:pos x="119" y="4"/>
                  </a:cxn>
                  <a:cxn ang="0">
                    <a:pos x="119" y="4"/>
                  </a:cxn>
                  <a:cxn ang="0">
                    <a:pos x="29" y="90"/>
                  </a:cxn>
                  <a:cxn ang="0">
                    <a:pos x="29" y="90"/>
                  </a:cxn>
                  <a:cxn ang="0">
                    <a:pos x="17" y="106"/>
                  </a:cxn>
                  <a:cxn ang="0">
                    <a:pos x="8" y="126"/>
                  </a:cxn>
                  <a:cxn ang="0">
                    <a:pos x="8" y="126"/>
                  </a:cxn>
                  <a:cxn ang="0">
                    <a:pos x="0" y="167"/>
                  </a:cxn>
                  <a:cxn ang="0">
                    <a:pos x="0" y="188"/>
                  </a:cxn>
                  <a:cxn ang="0">
                    <a:pos x="0" y="188"/>
                  </a:cxn>
                  <a:cxn ang="0">
                    <a:pos x="8" y="224"/>
                  </a:cxn>
                  <a:cxn ang="0">
                    <a:pos x="21" y="245"/>
                  </a:cxn>
                  <a:cxn ang="0">
                    <a:pos x="33" y="253"/>
                  </a:cxn>
                  <a:cxn ang="0">
                    <a:pos x="37" y="253"/>
                  </a:cxn>
                  <a:cxn ang="0">
                    <a:pos x="45" y="249"/>
                  </a:cxn>
                  <a:cxn ang="0">
                    <a:pos x="45" y="249"/>
                  </a:cxn>
                  <a:cxn ang="0">
                    <a:pos x="45" y="241"/>
                  </a:cxn>
                  <a:cxn ang="0">
                    <a:pos x="53" y="229"/>
                  </a:cxn>
                  <a:cxn ang="0">
                    <a:pos x="53" y="229"/>
                  </a:cxn>
                  <a:cxn ang="0">
                    <a:pos x="53" y="224"/>
                  </a:cxn>
                  <a:cxn ang="0">
                    <a:pos x="53" y="224"/>
                  </a:cxn>
                  <a:cxn ang="0">
                    <a:pos x="57" y="208"/>
                  </a:cxn>
                  <a:cxn ang="0">
                    <a:pos x="66" y="192"/>
                  </a:cxn>
                  <a:cxn ang="0">
                    <a:pos x="82" y="180"/>
                  </a:cxn>
                  <a:cxn ang="0">
                    <a:pos x="98" y="167"/>
                  </a:cxn>
                  <a:cxn ang="0">
                    <a:pos x="131" y="147"/>
                  </a:cxn>
                  <a:cxn ang="0">
                    <a:pos x="147" y="139"/>
                  </a:cxn>
                  <a:cxn ang="0">
                    <a:pos x="147" y="139"/>
                  </a:cxn>
                  <a:cxn ang="0">
                    <a:pos x="176" y="110"/>
                  </a:cxn>
                  <a:cxn ang="0">
                    <a:pos x="196" y="86"/>
                  </a:cxn>
                  <a:cxn ang="0">
                    <a:pos x="217" y="57"/>
                  </a:cxn>
                  <a:cxn ang="0">
                    <a:pos x="217" y="57"/>
                  </a:cxn>
                  <a:cxn ang="0">
                    <a:pos x="213" y="53"/>
                  </a:cxn>
                  <a:cxn ang="0">
                    <a:pos x="204" y="53"/>
                  </a:cxn>
                  <a:cxn ang="0">
                    <a:pos x="192" y="53"/>
                  </a:cxn>
                  <a:cxn ang="0">
                    <a:pos x="192" y="53"/>
                  </a:cxn>
                </a:cxnLst>
                <a:rect l="0" t="0" r="r" b="b"/>
                <a:pathLst>
                  <a:path w="217" h="253">
                    <a:moveTo>
                      <a:pt x="192" y="53"/>
                    </a:moveTo>
                    <a:lnTo>
                      <a:pt x="192" y="53"/>
                    </a:lnTo>
                    <a:lnTo>
                      <a:pt x="184" y="41"/>
                    </a:lnTo>
                    <a:lnTo>
                      <a:pt x="168" y="12"/>
                    </a:lnTo>
                    <a:lnTo>
                      <a:pt x="168" y="12"/>
                    </a:lnTo>
                    <a:lnTo>
                      <a:pt x="164" y="4"/>
                    </a:lnTo>
                    <a:lnTo>
                      <a:pt x="155" y="0"/>
                    </a:lnTo>
                    <a:lnTo>
                      <a:pt x="139" y="0"/>
                    </a:lnTo>
                    <a:lnTo>
                      <a:pt x="119" y="4"/>
                    </a:lnTo>
                    <a:lnTo>
                      <a:pt x="119" y="4"/>
                    </a:lnTo>
                    <a:lnTo>
                      <a:pt x="29" y="90"/>
                    </a:lnTo>
                    <a:lnTo>
                      <a:pt x="29" y="90"/>
                    </a:lnTo>
                    <a:lnTo>
                      <a:pt x="17" y="106"/>
                    </a:lnTo>
                    <a:lnTo>
                      <a:pt x="8" y="126"/>
                    </a:lnTo>
                    <a:lnTo>
                      <a:pt x="8" y="126"/>
                    </a:lnTo>
                    <a:lnTo>
                      <a:pt x="0" y="167"/>
                    </a:lnTo>
                    <a:lnTo>
                      <a:pt x="0" y="188"/>
                    </a:lnTo>
                    <a:lnTo>
                      <a:pt x="0" y="188"/>
                    </a:lnTo>
                    <a:lnTo>
                      <a:pt x="8" y="224"/>
                    </a:lnTo>
                    <a:lnTo>
                      <a:pt x="21" y="245"/>
                    </a:lnTo>
                    <a:lnTo>
                      <a:pt x="33" y="253"/>
                    </a:lnTo>
                    <a:lnTo>
                      <a:pt x="37" y="253"/>
                    </a:lnTo>
                    <a:lnTo>
                      <a:pt x="45" y="249"/>
                    </a:lnTo>
                    <a:lnTo>
                      <a:pt x="45" y="249"/>
                    </a:lnTo>
                    <a:lnTo>
                      <a:pt x="45" y="241"/>
                    </a:lnTo>
                    <a:lnTo>
                      <a:pt x="53" y="229"/>
                    </a:lnTo>
                    <a:lnTo>
                      <a:pt x="53" y="229"/>
                    </a:lnTo>
                    <a:lnTo>
                      <a:pt x="53" y="224"/>
                    </a:lnTo>
                    <a:lnTo>
                      <a:pt x="53" y="224"/>
                    </a:lnTo>
                    <a:lnTo>
                      <a:pt x="57" y="208"/>
                    </a:lnTo>
                    <a:lnTo>
                      <a:pt x="66" y="192"/>
                    </a:lnTo>
                    <a:lnTo>
                      <a:pt x="82" y="180"/>
                    </a:lnTo>
                    <a:lnTo>
                      <a:pt x="98" y="167"/>
                    </a:lnTo>
                    <a:lnTo>
                      <a:pt x="131" y="147"/>
                    </a:lnTo>
                    <a:lnTo>
                      <a:pt x="147" y="139"/>
                    </a:lnTo>
                    <a:lnTo>
                      <a:pt x="147" y="139"/>
                    </a:lnTo>
                    <a:lnTo>
                      <a:pt x="176" y="110"/>
                    </a:lnTo>
                    <a:lnTo>
                      <a:pt x="196" y="86"/>
                    </a:lnTo>
                    <a:lnTo>
                      <a:pt x="217" y="57"/>
                    </a:lnTo>
                    <a:lnTo>
                      <a:pt x="217" y="57"/>
                    </a:lnTo>
                    <a:lnTo>
                      <a:pt x="213" y="53"/>
                    </a:lnTo>
                    <a:lnTo>
                      <a:pt x="204" y="53"/>
                    </a:lnTo>
                    <a:lnTo>
                      <a:pt x="192" y="53"/>
                    </a:lnTo>
                    <a:lnTo>
                      <a:pt x="192" y="53"/>
                    </a:lnTo>
                    <a:close/>
                  </a:path>
                </a:pathLst>
              </a:custGeom>
              <a:solidFill>
                <a:srgbClr val="E5C05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61" name="Freeform 537"/>
              <p:cNvSpPr>
                <a:spLocks/>
              </p:cNvSpPr>
              <p:nvPr/>
            </p:nvSpPr>
            <p:spPr bwMode="auto">
              <a:xfrm>
                <a:off x="2439" y="694"/>
                <a:ext cx="200" cy="139"/>
              </a:xfrm>
              <a:custGeom>
                <a:avLst/>
                <a:gdLst/>
                <a:ahLst/>
                <a:cxnLst>
                  <a:cxn ang="0">
                    <a:pos x="24" y="98"/>
                  </a:cxn>
                  <a:cxn ang="0">
                    <a:pos x="24" y="98"/>
                  </a:cxn>
                  <a:cxn ang="0">
                    <a:pos x="24" y="82"/>
                  </a:cxn>
                  <a:cxn ang="0">
                    <a:pos x="32" y="49"/>
                  </a:cxn>
                  <a:cxn ang="0">
                    <a:pos x="41" y="33"/>
                  </a:cxn>
                  <a:cxn ang="0">
                    <a:pos x="49" y="17"/>
                  </a:cxn>
                  <a:cxn ang="0">
                    <a:pos x="57" y="4"/>
                  </a:cxn>
                  <a:cxn ang="0">
                    <a:pos x="69" y="0"/>
                  </a:cxn>
                  <a:cxn ang="0">
                    <a:pos x="69" y="0"/>
                  </a:cxn>
                  <a:cxn ang="0">
                    <a:pos x="94" y="0"/>
                  </a:cxn>
                  <a:cxn ang="0">
                    <a:pos x="114" y="0"/>
                  </a:cxn>
                  <a:cxn ang="0">
                    <a:pos x="135" y="9"/>
                  </a:cxn>
                  <a:cxn ang="0">
                    <a:pos x="143" y="13"/>
                  </a:cxn>
                  <a:cxn ang="0">
                    <a:pos x="147" y="21"/>
                  </a:cxn>
                  <a:cxn ang="0">
                    <a:pos x="147" y="21"/>
                  </a:cxn>
                  <a:cxn ang="0">
                    <a:pos x="159" y="37"/>
                  </a:cxn>
                  <a:cxn ang="0">
                    <a:pos x="171" y="41"/>
                  </a:cxn>
                  <a:cxn ang="0">
                    <a:pos x="184" y="49"/>
                  </a:cxn>
                  <a:cxn ang="0">
                    <a:pos x="192" y="58"/>
                  </a:cxn>
                  <a:cxn ang="0">
                    <a:pos x="196" y="66"/>
                  </a:cxn>
                  <a:cxn ang="0">
                    <a:pos x="196" y="66"/>
                  </a:cxn>
                  <a:cxn ang="0">
                    <a:pos x="200" y="82"/>
                  </a:cxn>
                  <a:cxn ang="0">
                    <a:pos x="200" y="98"/>
                  </a:cxn>
                  <a:cxn ang="0">
                    <a:pos x="200" y="115"/>
                  </a:cxn>
                  <a:cxn ang="0">
                    <a:pos x="200" y="115"/>
                  </a:cxn>
                  <a:cxn ang="0">
                    <a:pos x="196" y="119"/>
                  </a:cxn>
                  <a:cxn ang="0">
                    <a:pos x="175" y="127"/>
                  </a:cxn>
                  <a:cxn ang="0">
                    <a:pos x="159" y="127"/>
                  </a:cxn>
                  <a:cxn ang="0">
                    <a:pos x="143" y="127"/>
                  </a:cxn>
                  <a:cxn ang="0">
                    <a:pos x="122" y="123"/>
                  </a:cxn>
                  <a:cxn ang="0">
                    <a:pos x="98" y="115"/>
                  </a:cxn>
                  <a:cxn ang="0">
                    <a:pos x="98" y="115"/>
                  </a:cxn>
                  <a:cxn ang="0">
                    <a:pos x="77" y="107"/>
                  </a:cxn>
                  <a:cxn ang="0">
                    <a:pos x="61" y="111"/>
                  </a:cxn>
                  <a:cxn ang="0">
                    <a:pos x="57" y="115"/>
                  </a:cxn>
                  <a:cxn ang="0">
                    <a:pos x="49" y="123"/>
                  </a:cxn>
                  <a:cxn ang="0">
                    <a:pos x="45" y="131"/>
                  </a:cxn>
                  <a:cxn ang="0">
                    <a:pos x="37" y="135"/>
                  </a:cxn>
                  <a:cxn ang="0">
                    <a:pos x="24" y="139"/>
                  </a:cxn>
                  <a:cxn ang="0">
                    <a:pos x="0" y="135"/>
                  </a:cxn>
                  <a:cxn ang="0">
                    <a:pos x="0" y="135"/>
                  </a:cxn>
                  <a:cxn ang="0">
                    <a:pos x="4" y="115"/>
                  </a:cxn>
                  <a:cxn ang="0">
                    <a:pos x="12" y="107"/>
                  </a:cxn>
                  <a:cxn ang="0">
                    <a:pos x="16" y="103"/>
                  </a:cxn>
                  <a:cxn ang="0">
                    <a:pos x="24" y="98"/>
                  </a:cxn>
                  <a:cxn ang="0">
                    <a:pos x="24" y="98"/>
                  </a:cxn>
                </a:cxnLst>
                <a:rect l="0" t="0" r="r" b="b"/>
                <a:pathLst>
                  <a:path w="200" h="139">
                    <a:moveTo>
                      <a:pt x="24" y="98"/>
                    </a:moveTo>
                    <a:lnTo>
                      <a:pt x="24" y="98"/>
                    </a:lnTo>
                    <a:lnTo>
                      <a:pt x="24" y="82"/>
                    </a:lnTo>
                    <a:lnTo>
                      <a:pt x="32" y="49"/>
                    </a:lnTo>
                    <a:lnTo>
                      <a:pt x="41" y="33"/>
                    </a:lnTo>
                    <a:lnTo>
                      <a:pt x="49" y="17"/>
                    </a:lnTo>
                    <a:lnTo>
                      <a:pt x="57" y="4"/>
                    </a:lnTo>
                    <a:lnTo>
                      <a:pt x="69" y="0"/>
                    </a:lnTo>
                    <a:lnTo>
                      <a:pt x="69" y="0"/>
                    </a:lnTo>
                    <a:lnTo>
                      <a:pt x="94" y="0"/>
                    </a:lnTo>
                    <a:lnTo>
                      <a:pt x="114" y="0"/>
                    </a:lnTo>
                    <a:lnTo>
                      <a:pt x="135" y="9"/>
                    </a:lnTo>
                    <a:lnTo>
                      <a:pt x="143" y="13"/>
                    </a:lnTo>
                    <a:lnTo>
                      <a:pt x="147" y="21"/>
                    </a:lnTo>
                    <a:lnTo>
                      <a:pt x="147" y="21"/>
                    </a:lnTo>
                    <a:lnTo>
                      <a:pt x="159" y="37"/>
                    </a:lnTo>
                    <a:lnTo>
                      <a:pt x="171" y="41"/>
                    </a:lnTo>
                    <a:lnTo>
                      <a:pt x="184" y="49"/>
                    </a:lnTo>
                    <a:lnTo>
                      <a:pt x="192" y="58"/>
                    </a:lnTo>
                    <a:lnTo>
                      <a:pt x="196" y="66"/>
                    </a:lnTo>
                    <a:lnTo>
                      <a:pt x="196" y="66"/>
                    </a:lnTo>
                    <a:lnTo>
                      <a:pt x="200" y="82"/>
                    </a:lnTo>
                    <a:lnTo>
                      <a:pt x="200" y="98"/>
                    </a:lnTo>
                    <a:lnTo>
                      <a:pt x="200" y="115"/>
                    </a:lnTo>
                    <a:lnTo>
                      <a:pt x="200" y="115"/>
                    </a:lnTo>
                    <a:lnTo>
                      <a:pt x="196" y="119"/>
                    </a:lnTo>
                    <a:lnTo>
                      <a:pt x="175" y="127"/>
                    </a:lnTo>
                    <a:lnTo>
                      <a:pt x="159" y="127"/>
                    </a:lnTo>
                    <a:lnTo>
                      <a:pt x="143" y="127"/>
                    </a:lnTo>
                    <a:lnTo>
                      <a:pt x="122" y="123"/>
                    </a:lnTo>
                    <a:lnTo>
                      <a:pt x="98" y="115"/>
                    </a:lnTo>
                    <a:lnTo>
                      <a:pt x="98" y="115"/>
                    </a:lnTo>
                    <a:lnTo>
                      <a:pt x="77" y="107"/>
                    </a:lnTo>
                    <a:lnTo>
                      <a:pt x="61" y="111"/>
                    </a:lnTo>
                    <a:lnTo>
                      <a:pt x="57" y="115"/>
                    </a:lnTo>
                    <a:lnTo>
                      <a:pt x="49" y="123"/>
                    </a:lnTo>
                    <a:lnTo>
                      <a:pt x="45" y="131"/>
                    </a:lnTo>
                    <a:lnTo>
                      <a:pt x="37" y="135"/>
                    </a:lnTo>
                    <a:lnTo>
                      <a:pt x="24" y="139"/>
                    </a:lnTo>
                    <a:lnTo>
                      <a:pt x="0" y="135"/>
                    </a:lnTo>
                    <a:lnTo>
                      <a:pt x="0" y="135"/>
                    </a:lnTo>
                    <a:lnTo>
                      <a:pt x="4" y="115"/>
                    </a:lnTo>
                    <a:lnTo>
                      <a:pt x="12" y="107"/>
                    </a:lnTo>
                    <a:lnTo>
                      <a:pt x="16" y="103"/>
                    </a:lnTo>
                    <a:lnTo>
                      <a:pt x="24" y="98"/>
                    </a:lnTo>
                    <a:lnTo>
                      <a:pt x="24" y="98"/>
                    </a:lnTo>
                    <a:close/>
                  </a:path>
                </a:pathLst>
              </a:custGeom>
              <a:solidFill>
                <a:srgbClr val="E5A44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62" name="Freeform 538"/>
              <p:cNvSpPr>
                <a:spLocks/>
              </p:cNvSpPr>
              <p:nvPr/>
            </p:nvSpPr>
            <p:spPr bwMode="auto">
              <a:xfrm>
                <a:off x="2459" y="715"/>
                <a:ext cx="151" cy="114"/>
              </a:xfrm>
              <a:custGeom>
                <a:avLst/>
                <a:gdLst/>
                <a:ahLst/>
                <a:cxnLst>
                  <a:cxn ang="0">
                    <a:pos x="17" y="82"/>
                  </a:cxn>
                  <a:cxn ang="0">
                    <a:pos x="17" y="82"/>
                  </a:cxn>
                  <a:cxn ang="0">
                    <a:pos x="25" y="41"/>
                  </a:cxn>
                  <a:cxn ang="0">
                    <a:pos x="33" y="12"/>
                  </a:cxn>
                  <a:cxn ang="0">
                    <a:pos x="41" y="4"/>
                  </a:cxn>
                  <a:cxn ang="0">
                    <a:pos x="49" y="0"/>
                  </a:cxn>
                  <a:cxn ang="0">
                    <a:pos x="49" y="0"/>
                  </a:cxn>
                  <a:cxn ang="0">
                    <a:pos x="66" y="0"/>
                  </a:cxn>
                  <a:cxn ang="0">
                    <a:pos x="82" y="4"/>
                  </a:cxn>
                  <a:cxn ang="0">
                    <a:pos x="98" y="8"/>
                  </a:cxn>
                  <a:cxn ang="0">
                    <a:pos x="106" y="20"/>
                  </a:cxn>
                  <a:cxn ang="0">
                    <a:pos x="106" y="20"/>
                  </a:cxn>
                  <a:cxn ang="0">
                    <a:pos x="119" y="28"/>
                  </a:cxn>
                  <a:cxn ang="0">
                    <a:pos x="127" y="37"/>
                  </a:cxn>
                  <a:cxn ang="0">
                    <a:pos x="139" y="45"/>
                  </a:cxn>
                  <a:cxn ang="0">
                    <a:pos x="143" y="53"/>
                  </a:cxn>
                  <a:cxn ang="0">
                    <a:pos x="143" y="53"/>
                  </a:cxn>
                  <a:cxn ang="0">
                    <a:pos x="151" y="82"/>
                  </a:cxn>
                  <a:cxn ang="0">
                    <a:pos x="151" y="98"/>
                  </a:cxn>
                  <a:cxn ang="0">
                    <a:pos x="151" y="98"/>
                  </a:cxn>
                  <a:cxn ang="0">
                    <a:pos x="147" y="98"/>
                  </a:cxn>
                  <a:cxn ang="0">
                    <a:pos x="131" y="106"/>
                  </a:cxn>
                  <a:cxn ang="0">
                    <a:pos x="106" y="106"/>
                  </a:cxn>
                  <a:cxn ang="0">
                    <a:pos x="90" y="102"/>
                  </a:cxn>
                  <a:cxn ang="0">
                    <a:pos x="70" y="94"/>
                  </a:cxn>
                  <a:cxn ang="0">
                    <a:pos x="70" y="94"/>
                  </a:cxn>
                  <a:cxn ang="0">
                    <a:pos x="53" y="90"/>
                  </a:cxn>
                  <a:cxn ang="0">
                    <a:pos x="45" y="90"/>
                  </a:cxn>
                  <a:cxn ang="0">
                    <a:pos x="41" y="94"/>
                  </a:cxn>
                  <a:cxn ang="0">
                    <a:pos x="37" y="102"/>
                  </a:cxn>
                  <a:cxn ang="0">
                    <a:pos x="33" y="106"/>
                  </a:cxn>
                  <a:cxn ang="0">
                    <a:pos x="25" y="114"/>
                  </a:cxn>
                  <a:cxn ang="0">
                    <a:pos x="17" y="114"/>
                  </a:cxn>
                  <a:cxn ang="0">
                    <a:pos x="0" y="110"/>
                  </a:cxn>
                  <a:cxn ang="0">
                    <a:pos x="0" y="110"/>
                  </a:cxn>
                  <a:cxn ang="0">
                    <a:pos x="0" y="94"/>
                  </a:cxn>
                  <a:cxn ang="0">
                    <a:pos x="4" y="86"/>
                  </a:cxn>
                  <a:cxn ang="0">
                    <a:pos x="17" y="82"/>
                  </a:cxn>
                  <a:cxn ang="0">
                    <a:pos x="17" y="82"/>
                  </a:cxn>
                </a:cxnLst>
                <a:rect l="0" t="0" r="r" b="b"/>
                <a:pathLst>
                  <a:path w="151" h="114">
                    <a:moveTo>
                      <a:pt x="17" y="82"/>
                    </a:moveTo>
                    <a:lnTo>
                      <a:pt x="17" y="82"/>
                    </a:lnTo>
                    <a:lnTo>
                      <a:pt x="25" y="41"/>
                    </a:lnTo>
                    <a:lnTo>
                      <a:pt x="33" y="12"/>
                    </a:lnTo>
                    <a:lnTo>
                      <a:pt x="41" y="4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66" y="0"/>
                    </a:lnTo>
                    <a:lnTo>
                      <a:pt x="82" y="4"/>
                    </a:lnTo>
                    <a:lnTo>
                      <a:pt x="98" y="8"/>
                    </a:lnTo>
                    <a:lnTo>
                      <a:pt x="106" y="20"/>
                    </a:lnTo>
                    <a:lnTo>
                      <a:pt x="106" y="20"/>
                    </a:lnTo>
                    <a:lnTo>
                      <a:pt x="119" y="28"/>
                    </a:lnTo>
                    <a:lnTo>
                      <a:pt x="127" y="37"/>
                    </a:lnTo>
                    <a:lnTo>
                      <a:pt x="139" y="45"/>
                    </a:lnTo>
                    <a:lnTo>
                      <a:pt x="143" y="53"/>
                    </a:lnTo>
                    <a:lnTo>
                      <a:pt x="143" y="53"/>
                    </a:lnTo>
                    <a:lnTo>
                      <a:pt x="151" y="82"/>
                    </a:lnTo>
                    <a:lnTo>
                      <a:pt x="151" y="98"/>
                    </a:lnTo>
                    <a:lnTo>
                      <a:pt x="151" y="98"/>
                    </a:lnTo>
                    <a:lnTo>
                      <a:pt x="147" y="98"/>
                    </a:lnTo>
                    <a:lnTo>
                      <a:pt x="131" y="106"/>
                    </a:lnTo>
                    <a:lnTo>
                      <a:pt x="106" y="106"/>
                    </a:lnTo>
                    <a:lnTo>
                      <a:pt x="90" y="102"/>
                    </a:lnTo>
                    <a:lnTo>
                      <a:pt x="70" y="94"/>
                    </a:lnTo>
                    <a:lnTo>
                      <a:pt x="70" y="94"/>
                    </a:lnTo>
                    <a:lnTo>
                      <a:pt x="53" y="90"/>
                    </a:lnTo>
                    <a:lnTo>
                      <a:pt x="45" y="90"/>
                    </a:lnTo>
                    <a:lnTo>
                      <a:pt x="41" y="94"/>
                    </a:lnTo>
                    <a:lnTo>
                      <a:pt x="37" y="102"/>
                    </a:lnTo>
                    <a:lnTo>
                      <a:pt x="33" y="106"/>
                    </a:lnTo>
                    <a:lnTo>
                      <a:pt x="25" y="114"/>
                    </a:lnTo>
                    <a:lnTo>
                      <a:pt x="17" y="114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0" y="94"/>
                    </a:lnTo>
                    <a:lnTo>
                      <a:pt x="4" y="86"/>
                    </a:lnTo>
                    <a:lnTo>
                      <a:pt x="17" y="82"/>
                    </a:lnTo>
                    <a:lnTo>
                      <a:pt x="17" y="82"/>
                    </a:lnTo>
                    <a:close/>
                  </a:path>
                </a:pathLst>
              </a:custGeom>
              <a:solidFill>
                <a:srgbClr val="E5C05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63" name="Freeform 539"/>
              <p:cNvSpPr>
                <a:spLocks/>
              </p:cNvSpPr>
              <p:nvPr/>
            </p:nvSpPr>
            <p:spPr bwMode="auto">
              <a:xfrm>
                <a:off x="2349" y="-49"/>
                <a:ext cx="110" cy="57"/>
              </a:xfrm>
              <a:custGeom>
                <a:avLst/>
                <a:gdLst/>
                <a:ahLst/>
                <a:cxnLst>
                  <a:cxn ang="0">
                    <a:pos x="110" y="37"/>
                  </a:cxn>
                  <a:cxn ang="0">
                    <a:pos x="110" y="37"/>
                  </a:cxn>
                  <a:cxn ang="0">
                    <a:pos x="106" y="45"/>
                  </a:cxn>
                  <a:cxn ang="0">
                    <a:pos x="98" y="49"/>
                  </a:cxn>
                  <a:cxn ang="0">
                    <a:pos x="82" y="53"/>
                  </a:cxn>
                  <a:cxn ang="0">
                    <a:pos x="61" y="57"/>
                  </a:cxn>
                  <a:cxn ang="0">
                    <a:pos x="61" y="57"/>
                  </a:cxn>
                  <a:cxn ang="0">
                    <a:pos x="41" y="53"/>
                  </a:cxn>
                  <a:cxn ang="0">
                    <a:pos x="20" y="49"/>
                  </a:cxn>
                  <a:cxn ang="0">
                    <a:pos x="8" y="45"/>
                  </a:cxn>
                  <a:cxn ang="0">
                    <a:pos x="4" y="37"/>
                  </a:cxn>
                  <a:cxn ang="0">
                    <a:pos x="4" y="37"/>
                  </a:cxn>
                  <a:cxn ang="0">
                    <a:pos x="0" y="29"/>
                  </a:cxn>
                  <a:cxn ang="0">
                    <a:pos x="4" y="16"/>
                  </a:cxn>
                  <a:cxn ang="0">
                    <a:pos x="12" y="4"/>
                  </a:cxn>
                  <a:cxn ang="0">
                    <a:pos x="16" y="0"/>
                  </a:cxn>
                  <a:cxn ang="0">
                    <a:pos x="29" y="0"/>
                  </a:cxn>
                  <a:cxn ang="0">
                    <a:pos x="29" y="0"/>
                  </a:cxn>
                  <a:cxn ang="0">
                    <a:pos x="53" y="4"/>
                  </a:cxn>
                  <a:cxn ang="0">
                    <a:pos x="78" y="16"/>
                  </a:cxn>
                  <a:cxn ang="0">
                    <a:pos x="98" y="29"/>
                  </a:cxn>
                  <a:cxn ang="0">
                    <a:pos x="110" y="37"/>
                  </a:cxn>
                  <a:cxn ang="0">
                    <a:pos x="110" y="37"/>
                  </a:cxn>
                </a:cxnLst>
                <a:rect l="0" t="0" r="r" b="b"/>
                <a:pathLst>
                  <a:path w="110" h="57">
                    <a:moveTo>
                      <a:pt x="110" y="37"/>
                    </a:moveTo>
                    <a:lnTo>
                      <a:pt x="110" y="37"/>
                    </a:lnTo>
                    <a:lnTo>
                      <a:pt x="106" y="45"/>
                    </a:lnTo>
                    <a:lnTo>
                      <a:pt x="98" y="49"/>
                    </a:lnTo>
                    <a:lnTo>
                      <a:pt x="82" y="53"/>
                    </a:lnTo>
                    <a:lnTo>
                      <a:pt x="61" y="57"/>
                    </a:lnTo>
                    <a:lnTo>
                      <a:pt x="61" y="57"/>
                    </a:lnTo>
                    <a:lnTo>
                      <a:pt x="41" y="53"/>
                    </a:lnTo>
                    <a:lnTo>
                      <a:pt x="20" y="49"/>
                    </a:lnTo>
                    <a:lnTo>
                      <a:pt x="8" y="45"/>
                    </a:lnTo>
                    <a:lnTo>
                      <a:pt x="4" y="37"/>
                    </a:lnTo>
                    <a:lnTo>
                      <a:pt x="4" y="37"/>
                    </a:lnTo>
                    <a:lnTo>
                      <a:pt x="0" y="29"/>
                    </a:lnTo>
                    <a:lnTo>
                      <a:pt x="4" y="16"/>
                    </a:lnTo>
                    <a:lnTo>
                      <a:pt x="12" y="4"/>
                    </a:lnTo>
                    <a:lnTo>
                      <a:pt x="16" y="0"/>
                    </a:lnTo>
                    <a:lnTo>
                      <a:pt x="29" y="0"/>
                    </a:lnTo>
                    <a:lnTo>
                      <a:pt x="29" y="0"/>
                    </a:lnTo>
                    <a:lnTo>
                      <a:pt x="53" y="4"/>
                    </a:lnTo>
                    <a:lnTo>
                      <a:pt x="78" y="16"/>
                    </a:lnTo>
                    <a:lnTo>
                      <a:pt x="98" y="29"/>
                    </a:lnTo>
                    <a:lnTo>
                      <a:pt x="110" y="37"/>
                    </a:lnTo>
                    <a:lnTo>
                      <a:pt x="110" y="37"/>
                    </a:lnTo>
                    <a:close/>
                  </a:path>
                </a:pathLst>
              </a:custGeom>
              <a:solidFill>
                <a:srgbClr val="B14E1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64" name="Freeform 540"/>
              <p:cNvSpPr>
                <a:spLocks/>
              </p:cNvSpPr>
              <p:nvPr/>
            </p:nvSpPr>
            <p:spPr bwMode="auto">
              <a:xfrm>
                <a:off x="2769" y="-8"/>
                <a:ext cx="82" cy="77"/>
              </a:xfrm>
              <a:custGeom>
                <a:avLst/>
                <a:gdLst/>
                <a:ahLst/>
                <a:cxnLst>
                  <a:cxn ang="0">
                    <a:pos x="82" y="28"/>
                  </a:cxn>
                  <a:cxn ang="0">
                    <a:pos x="82" y="28"/>
                  </a:cxn>
                  <a:cxn ang="0">
                    <a:pos x="78" y="41"/>
                  </a:cxn>
                  <a:cxn ang="0">
                    <a:pos x="62" y="57"/>
                  </a:cxn>
                  <a:cxn ang="0">
                    <a:pos x="41" y="69"/>
                  </a:cxn>
                  <a:cxn ang="0">
                    <a:pos x="29" y="77"/>
                  </a:cxn>
                  <a:cxn ang="0">
                    <a:pos x="21" y="77"/>
                  </a:cxn>
                  <a:cxn ang="0">
                    <a:pos x="21" y="77"/>
                  </a:cxn>
                  <a:cxn ang="0">
                    <a:pos x="13" y="77"/>
                  </a:cxn>
                  <a:cxn ang="0">
                    <a:pos x="5" y="73"/>
                  </a:cxn>
                  <a:cxn ang="0">
                    <a:pos x="0" y="69"/>
                  </a:cxn>
                  <a:cxn ang="0">
                    <a:pos x="0" y="6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28"/>
                  </a:cxn>
                  <a:cxn ang="0">
                    <a:pos x="5" y="16"/>
                  </a:cxn>
                  <a:cxn ang="0">
                    <a:pos x="9" y="4"/>
                  </a:cxn>
                  <a:cxn ang="0">
                    <a:pos x="17" y="4"/>
                  </a:cxn>
                  <a:cxn ang="0">
                    <a:pos x="25" y="0"/>
                  </a:cxn>
                  <a:cxn ang="0">
                    <a:pos x="25" y="0"/>
                  </a:cxn>
                  <a:cxn ang="0">
                    <a:pos x="45" y="4"/>
                  </a:cxn>
                  <a:cxn ang="0">
                    <a:pos x="66" y="12"/>
                  </a:cxn>
                  <a:cxn ang="0">
                    <a:pos x="78" y="20"/>
                  </a:cxn>
                  <a:cxn ang="0">
                    <a:pos x="82" y="28"/>
                  </a:cxn>
                  <a:cxn ang="0">
                    <a:pos x="82" y="28"/>
                  </a:cxn>
                </a:cxnLst>
                <a:rect l="0" t="0" r="r" b="b"/>
                <a:pathLst>
                  <a:path w="82" h="77">
                    <a:moveTo>
                      <a:pt x="82" y="28"/>
                    </a:moveTo>
                    <a:lnTo>
                      <a:pt x="82" y="28"/>
                    </a:lnTo>
                    <a:lnTo>
                      <a:pt x="78" y="41"/>
                    </a:lnTo>
                    <a:lnTo>
                      <a:pt x="62" y="57"/>
                    </a:lnTo>
                    <a:lnTo>
                      <a:pt x="41" y="69"/>
                    </a:lnTo>
                    <a:lnTo>
                      <a:pt x="29" y="77"/>
                    </a:lnTo>
                    <a:lnTo>
                      <a:pt x="21" y="77"/>
                    </a:lnTo>
                    <a:lnTo>
                      <a:pt x="21" y="77"/>
                    </a:lnTo>
                    <a:lnTo>
                      <a:pt x="13" y="77"/>
                    </a:lnTo>
                    <a:lnTo>
                      <a:pt x="5" y="73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28"/>
                    </a:lnTo>
                    <a:lnTo>
                      <a:pt x="5" y="16"/>
                    </a:lnTo>
                    <a:lnTo>
                      <a:pt x="9" y="4"/>
                    </a:lnTo>
                    <a:lnTo>
                      <a:pt x="17" y="4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45" y="4"/>
                    </a:lnTo>
                    <a:lnTo>
                      <a:pt x="66" y="12"/>
                    </a:lnTo>
                    <a:lnTo>
                      <a:pt x="78" y="20"/>
                    </a:lnTo>
                    <a:lnTo>
                      <a:pt x="82" y="28"/>
                    </a:lnTo>
                    <a:lnTo>
                      <a:pt x="82" y="28"/>
                    </a:lnTo>
                    <a:close/>
                  </a:path>
                </a:pathLst>
              </a:custGeom>
              <a:solidFill>
                <a:srgbClr val="B14E1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65" name="Freeform 541"/>
              <p:cNvSpPr>
                <a:spLocks/>
              </p:cNvSpPr>
              <p:nvPr/>
            </p:nvSpPr>
            <p:spPr bwMode="auto">
              <a:xfrm>
                <a:off x="2480" y="1242"/>
                <a:ext cx="147" cy="65"/>
              </a:xfrm>
              <a:custGeom>
                <a:avLst/>
                <a:gdLst/>
                <a:ahLst/>
                <a:cxnLst>
                  <a:cxn ang="0">
                    <a:pos x="130" y="61"/>
                  </a:cxn>
                  <a:cxn ang="0">
                    <a:pos x="130" y="61"/>
                  </a:cxn>
                  <a:cxn ang="0">
                    <a:pos x="126" y="65"/>
                  </a:cxn>
                  <a:cxn ang="0">
                    <a:pos x="114" y="65"/>
                  </a:cxn>
                  <a:cxn ang="0">
                    <a:pos x="98" y="65"/>
                  </a:cxn>
                  <a:cxn ang="0">
                    <a:pos x="77" y="61"/>
                  </a:cxn>
                  <a:cxn ang="0">
                    <a:pos x="77" y="61"/>
                  </a:cxn>
                  <a:cxn ang="0">
                    <a:pos x="53" y="49"/>
                  </a:cxn>
                  <a:cxn ang="0">
                    <a:pos x="28" y="32"/>
                  </a:cxn>
                  <a:cxn ang="0">
                    <a:pos x="8" y="12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8" y="0"/>
                  </a:cxn>
                  <a:cxn ang="0">
                    <a:pos x="20" y="0"/>
                  </a:cxn>
                  <a:cxn ang="0">
                    <a:pos x="57" y="0"/>
                  </a:cxn>
                  <a:cxn ang="0">
                    <a:pos x="102" y="4"/>
                  </a:cxn>
                  <a:cxn ang="0">
                    <a:pos x="134" y="12"/>
                  </a:cxn>
                  <a:cxn ang="0">
                    <a:pos x="134" y="12"/>
                  </a:cxn>
                  <a:cxn ang="0">
                    <a:pos x="143" y="16"/>
                  </a:cxn>
                  <a:cxn ang="0">
                    <a:pos x="147" y="24"/>
                  </a:cxn>
                  <a:cxn ang="0">
                    <a:pos x="147" y="28"/>
                  </a:cxn>
                  <a:cxn ang="0">
                    <a:pos x="143" y="37"/>
                  </a:cxn>
                  <a:cxn ang="0">
                    <a:pos x="134" y="49"/>
                  </a:cxn>
                  <a:cxn ang="0">
                    <a:pos x="130" y="61"/>
                  </a:cxn>
                  <a:cxn ang="0">
                    <a:pos x="130" y="61"/>
                  </a:cxn>
                </a:cxnLst>
                <a:rect l="0" t="0" r="r" b="b"/>
                <a:pathLst>
                  <a:path w="147" h="65">
                    <a:moveTo>
                      <a:pt x="130" y="61"/>
                    </a:moveTo>
                    <a:lnTo>
                      <a:pt x="130" y="61"/>
                    </a:lnTo>
                    <a:lnTo>
                      <a:pt x="126" y="65"/>
                    </a:lnTo>
                    <a:lnTo>
                      <a:pt x="114" y="65"/>
                    </a:lnTo>
                    <a:lnTo>
                      <a:pt x="98" y="65"/>
                    </a:lnTo>
                    <a:lnTo>
                      <a:pt x="77" y="61"/>
                    </a:lnTo>
                    <a:lnTo>
                      <a:pt x="77" y="61"/>
                    </a:lnTo>
                    <a:lnTo>
                      <a:pt x="53" y="49"/>
                    </a:lnTo>
                    <a:lnTo>
                      <a:pt x="28" y="32"/>
                    </a:lnTo>
                    <a:lnTo>
                      <a:pt x="8" y="12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8" y="0"/>
                    </a:lnTo>
                    <a:lnTo>
                      <a:pt x="20" y="0"/>
                    </a:lnTo>
                    <a:lnTo>
                      <a:pt x="57" y="0"/>
                    </a:lnTo>
                    <a:lnTo>
                      <a:pt x="102" y="4"/>
                    </a:lnTo>
                    <a:lnTo>
                      <a:pt x="134" y="12"/>
                    </a:lnTo>
                    <a:lnTo>
                      <a:pt x="134" y="12"/>
                    </a:lnTo>
                    <a:lnTo>
                      <a:pt x="143" y="16"/>
                    </a:lnTo>
                    <a:lnTo>
                      <a:pt x="147" y="24"/>
                    </a:lnTo>
                    <a:lnTo>
                      <a:pt x="147" y="28"/>
                    </a:lnTo>
                    <a:lnTo>
                      <a:pt x="143" y="37"/>
                    </a:lnTo>
                    <a:lnTo>
                      <a:pt x="134" y="49"/>
                    </a:lnTo>
                    <a:lnTo>
                      <a:pt x="130" y="61"/>
                    </a:lnTo>
                    <a:lnTo>
                      <a:pt x="130" y="61"/>
                    </a:lnTo>
                    <a:close/>
                  </a:path>
                </a:pathLst>
              </a:custGeom>
              <a:solidFill>
                <a:srgbClr val="B14E1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66" name="Freeform 542"/>
              <p:cNvSpPr>
                <a:spLocks/>
              </p:cNvSpPr>
              <p:nvPr/>
            </p:nvSpPr>
            <p:spPr bwMode="auto">
              <a:xfrm>
                <a:off x="2267" y="1193"/>
                <a:ext cx="102" cy="49"/>
              </a:xfrm>
              <a:custGeom>
                <a:avLst/>
                <a:gdLst/>
                <a:ahLst/>
                <a:cxnLst>
                  <a:cxn ang="0">
                    <a:pos x="102" y="41"/>
                  </a:cxn>
                  <a:cxn ang="0">
                    <a:pos x="102" y="41"/>
                  </a:cxn>
                  <a:cxn ang="0">
                    <a:pos x="94" y="49"/>
                  </a:cxn>
                  <a:cxn ang="0">
                    <a:pos x="86" y="49"/>
                  </a:cxn>
                  <a:cxn ang="0">
                    <a:pos x="70" y="49"/>
                  </a:cxn>
                  <a:cxn ang="0">
                    <a:pos x="49" y="45"/>
                  </a:cxn>
                  <a:cxn ang="0">
                    <a:pos x="49" y="45"/>
                  </a:cxn>
                  <a:cxn ang="0">
                    <a:pos x="29" y="37"/>
                  </a:cxn>
                  <a:cxn ang="0">
                    <a:pos x="13" y="24"/>
                  </a:cxn>
                  <a:cxn ang="0">
                    <a:pos x="4" y="16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4" y="0"/>
                  </a:cxn>
                  <a:cxn ang="0">
                    <a:pos x="17" y="0"/>
                  </a:cxn>
                  <a:cxn ang="0">
                    <a:pos x="33" y="0"/>
                  </a:cxn>
                  <a:cxn ang="0">
                    <a:pos x="53" y="8"/>
                  </a:cxn>
                  <a:cxn ang="0">
                    <a:pos x="53" y="8"/>
                  </a:cxn>
                  <a:cxn ang="0">
                    <a:pos x="74" y="16"/>
                  </a:cxn>
                  <a:cxn ang="0">
                    <a:pos x="86" y="24"/>
                  </a:cxn>
                  <a:cxn ang="0">
                    <a:pos x="98" y="32"/>
                  </a:cxn>
                  <a:cxn ang="0">
                    <a:pos x="102" y="41"/>
                  </a:cxn>
                  <a:cxn ang="0">
                    <a:pos x="102" y="41"/>
                  </a:cxn>
                </a:cxnLst>
                <a:rect l="0" t="0" r="r" b="b"/>
                <a:pathLst>
                  <a:path w="102" h="49">
                    <a:moveTo>
                      <a:pt x="102" y="41"/>
                    </a:moveTo>
                    <a:lnTo>
                      <a:pt x="102" y="41"/>
                    </a:lnTo>
                    <a:lnTo>
                      <a:pt x="94" y="49"/>
                    </a:lnTo>
                    <a:lnTo>
                      <a:pt x="86" y="49"/>
                    </a:lnTo>
                    <a:lnTo>
                      <a:pt x="70" y="49"/>
                    </a:lnTo>
                    <a:lnTo>
                      <a:pt x="49" y="45"/>
                    </a:lnTo>
                    <a:lnTo>
                      <a:pt x="49" y="45"/>
                    </a:lnTo>
                    <a:lnTo>
                      <a:pt x="29" y="37"/>
                    </a:lnTo>
                    <a:lnTo>
                      <a:pt x="13" y="24"/>
                    </a:lnTo>
                    <a:lnTo>
                      <a:pt x="4" y="16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4" y="0"/>
                    </a:lnTo>
                    <a:lnTo>
                      <a:pt x="17" y="0"/>
                    </a:lnTo>
                    <a:lnTo>
                      <a:pt x="33" y="0"/>
                    </a:lnTo>
                    <a:lnTo>
                      <a:pt x="53" y="8"/>
                    </a:lnTo>
                    <a:lnTo>
                      <a:pt x="53" y="8"/>
                    </a:lnTo>
                    <a:lnTo>
                      <a:pt x="74" y="16"/>
                    </a:lnTo>
                    <a:lnTo>
                      <a:pt x="86" y="24"/>
                    </a:lnTo>
                    <a:lnTo>
                      <a:pt x="98" y="32"/>
                    </a:lnTo>
                    <a:lnTo>
                      <a:pt x="102" y="41"/>
                    </a:lnTo>
                    <a:lnTo>
                      <a:pt x="102" y="41"/>
                    </a:lnTo>
                    <a:close/>
                  </a:path>
                </a:pathLst>
              </a:custGeom>
              <a:solidFill>
                <a:srgbClr val="B14E1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67" name="Freeform 543"/>
              <p:cNvSpPr>
                <a:spLocks/>
              </p:cNvSpPr>
              <p:nvPr/>
            </p:nvSpPr>
            <p:spPr bwMode="auto">
              <a:xfrm>
                <a:off x="1981" y="274"/>
                <a:ext cx="229" cy="392"/>
              </a:xfrm>
              <a:custGeom>
                <a:avLst/>
                <a:gdLst/>
                <a:ahLst/>
                <a:cxnLst>
                  <a:cxn ang="0">
                    <a:pos x="25" y="339"/>
                  </a:cxn>
                  <a:cxn ang="0">
                    <a:pos x="25" y="339"/>
                  </a:cxn>
                  <a:cxn ang="0">
                    <a:pos x="33" y="326"/>
                  </a:cxn>
                  <a:cxn ang="0">
                    <a:pos x="49" y="314"/>
                  </a:cxn>
                  <a:cxn ang="0">
                    <a:pos x="70" y="298"/>
                  </a:cxn>
                  <a:cxn ang="0">
                    <a:pos x="131" y="204"/>
                  </a:cxn>
                  <a:cxn ang="0">
                    <a:pos x="131" y="204"/>
                  </a:cxn>
                  <a:cxn ang="0">
                    <a:pos x="127" y="159"/>
                  </a:cxn>
                  <a:cxn ang="0">
                    <a:pos x="127" y="126"/>
                  </a:cxn>
                  <a:cxn ang="0">
                    <a:pos x="131" y="94"/>
                  </a:cxn>
                  <a:cxn ang="0">
                    <a:pos x="131" y="94"/>
                  </a:cxn>
                  <a:cxn ang="0">
                    <a:pos x="135" y="85"/>
                  </a:cxn>
                  <a:cxn ang="0">
                    <a:pos x="143" y="77"/>
                  </a:cxn>
                  <a:cxn ang="0">
                    <a:pos x="168" y="57"/>
                  </a:cxn>
                  <a:cxn ang="0">
                    <a:pos x="229" y="16"/>
                  </a:cxn>
                  <a:cxn ang="0">
                    <a:pos x="229" y="16"/>
                  </a:cxn>
                  <a:cxn ang="0">
                    <a:pos x="229" y="0"/>
                  </a:cxn>
                  <a:cxn ang="0">
                    <a:pos x="229" y="0"/>
                  </a:cxn>
                  <a:cxn ang="0">
                    <a:pos x="172" y="36"/>
                  </a:cxn>
                  <a:cxn ang="0">
                    <a:pos x="127" y="65"/>
                  </a:cxn>
                  <a:cxn ang="0">
                    <a:pos x="115" y="81"/>
                  </a:cxn>
                  <a:cxn ang="0">
                    <a:pos x="107" y="94"/>
                  </a:cxn>
                  <a:cxn ang="0">
                    <a:pos x="107" y="94"/>
                  </a:cxn>
                  <a:cxn ang="0">
                    <a:pos x="103" y="122"/>
                  </a:cxn>
                  <a:cxn ang="0">
                    <a:pos x="103" y="159"/>
                  </a:cxn>
                  <a:cxn ang="0">
                    <a:pos x="103" y="200"/>
                  </a:cxn>
                  <a:cxn ang="0">
                    <a:pos x="41" y="298"/>
                  </a:cxn>
                  <a:cxn ang="0">
                    <a:pos x="41" y="298"/>
                  </a:cxn>
                  <a:cxn ang="0">
                    <a:pos x="21" y="310"/>
                  </a:cxn>
                  <a:cxn ang="0">
                    <a:pos x="9" y="326"/>
                  </a:cxn>
                  <a:cxn ang="0">
                    <a:pos x="0" y="339"/>
                  </a:cxn>
                  <a:cxn ang="0">
                    <a:pos x="0" y="339"/>
                  </a:cxn>
                  <a:cxn ang="0">
                    <a:pos x="0" y="343"/>
                  </a:cxn>
                  <a:cxn ang="0">
                    <a:pos x="5" y="351"/>
                  </a:cxn>
                  <a:cxn ang="0">
                    <a:pos x="21" y="371"/>
                  </a:cxn>
                  <a:cxn ang="0">
                    <a:pos x="45" y="392"/>
                  </a:cxn>
                  <a:cxn ang="0">
                    <a:pos x="45" y="392"/>
                  </a:cxn>
                  <a:cxn ang="0">
                    <a:pos x="62" y="384"/>
                  </a:cxn>
                  <a:cxn ang="0">
                    <a:pos x="62" y="384"/>
                  </a:cxn>
                  <a:cxn ang="0">
                    <a:pos x="37" y="359"/>
                  </a:cxn>
                  <a:cxn ang="0">
                    <a:pos x="29" y="351"/>
                  </a:cxn>
                  <a:cxn ang="0">
                    <a:pos x="25" y="339"/>
                  </a:cxn>
                  <a:cxn ang="0">
                    <a:pos x="25" y="339"/>
                  </a:cxn>
                </a:cxnLst>
                <a:rect l="0" t="0" r="r" b="b"/>
                <a:pathLst>
                  <a:path w="229" h="392">
                    <a:moveTo>
                      <a:pt x="25" y="339"/>
                    </a:moveTo>
                    <a:lnTo>
                      <a:pt x="25" y="339"/>
                    </a:lnTo>
                    <a:lnTo>
                      <a:pt x="33" y="326"/>
                    </a:lnTo>
                    <a:lnTo>
                      <a:pt x="49" y="314"/>
                    </a:lnTo>
                    <a:lnTo>
                      <a:pt x="70" y="298"/>
                    </a:lnTo>
                    <a:lnTo>
                      <a:pt x="131" y="204"/>
                    </a:lnTo>
                    <a:lnTo>
                      <a:pt x="131" y="204"/>
                    </a:lnTo>
                    <a:lnTo>
                      <a:pt x="127" y="159"/>
                    </a:lnTo>
                    <a:lnTo>
                      <a:pt x="127" y="126"/>
                    </a:lnTo>
                    <a:lnTo>
                      <a:pt x="131" y="94"/>
                    </a:lnTo>
                    <a:lnTo>
                      <a:pt x="131" y="94"/>
                    </a:lnTo>
                    <a:lnTo>
                      <a:pt x="135" y="85"/>
                    </a:lnTo>
                    <a:lnTo>
                      <a:pt x="143" y="77"/>
                    </a:lnTo>
                    <a:lnTo>
                      <a:pt x="168" y="57"/>
                    </a:lnTo>
                    <a:lnTo>
                      <a:pt x="229" y="16"/>
                    </a:lnTo>
                    <a:lnTo>
                      <a:pt x="229" y="16"/>
                    </a:lnTo>
                    <a:lnTo>
                      <a:pt x="229" y="0"/>
                    </a:lnTo>
                    <a:lnTo>
                      <a:pt x="229" y="0"/>
                    </a:lnTo>
                    <a:lnTo>
                      <a:pt x="172" y="36"/>
                    </a:lnTo>
                    <a:lnTo>
                      <a:pt x="127" y="65"/>
                    </a:lnTo>
                    <a:lnTo>
                      <a:pt x="115" y="81"/>
                    </a:lnTo>
                    <a:lnTo>
                      <a:pt x="107" y="94"/>
                    </a:lnTo>
                    <a:lnTo>
                      <a:pt x="107" y="94"/>
                    </a:lnTo>
                    <a:lnTo>
                      <a:pt x="103" y="122"/>
                    </a:lnTo>
                    <a:lnTo>
                      <a:pt x="103" y="159"/>
                    </a:lnTo>
                    <a:lnTo>
                      <a:pt x="103" y="200"/>
                    </a:lnTo>
                    <a:lnTo>
                      <a:pt x="41" y="298"/>
                    </a:lnTo>
                    <a:lnTo>
                      <a:pt x="41" y="298"/>
                    </a:lnTo>
                    <a:lnTo>
                      <a:pt x="21" y="310"/>
                    </a:lnTo>
                    <a:lnTo>
                      <a:pt x="9" y="326"/>
                    </a:lnTo>
                    <a:lnTo>
                      <a:pt x="0" y="339"/>
                    </a:lnTo>
                    <a:lnTo>
                      <a:pt x="0" y="339"/>
                    </a:lnTo>
                    <a:lnTo>
                      <a:pt x="0" y="343"/>
                    </a:lnTo>
                    <a:lnTo>
                      <a:pt x="5" y="351"/>
                    </a:lnTo>
                    <a:lnTo>
                      <a:pt x="21" y="371"/>
                    </a:lnTo>
                    <a:lnTo>
                      <a:pt x="45" y="392"/>
                    </a:lnTo>
                    <a:lnTo>
                      <a:pt x="45" y="392"/>
                    </a:lnTo>
                    <a:lnTo>
                      <a:pt x="62" y="384"/>
                    </a:lnTo>
                    <a:lnTo>
                      <a:pt x="62" y="384"/>
                    </a:lnTo>
                    <a:lnTo>
                      <a:pt x="37" y="359"/>
                    </a:lnTo>
                    <a:lnTo>
                      <a:pt x="29" y="351"/>
                    </a:lnTo>
                    <a:lnTo>
                      <a:pt x="25" y="339"/>
                    </a:lnTo>
                    <a:lnTo>
                      <a:pt x="25" y="339"/>
                    </a:lnTo>
                    <a:close/>
                  </a:path>
                </a:pathLst>
              </a:custGeom>
              <a:solidFill>
                <a:srgbClr val="B2171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68" name="Freeform 544"/>
              <p:cNvSpPr>
                <a:spLocks/>
              </p:cNvSpPr>
              <p:nvPr/>
            </p:nvSpPr>
            <p:spPr bwMode="auto">
              <a:xfrm>
                <a:off x="2006" y="290"/>
                <a:ext cx="204" cy="355"/>
              </a:xfrm>
              <a:custGeom>
                <a:avLst/>
                <a:gdLst/>
                <a:ahLst/>
                <a:cxnLst>
                  <a:cxn ang="0">
                    <a:pos x="65" y="319"/>
                  </a:cxn>
                  <a:cxn ang="0">
                    <a:pos x="127" y="225"/>
                  </a:cxn>
                  <a:cxn ang="0">
                    <a:pos x="127" y="225"/>
                  </a:cxn>
                  <a:cxn ang="0">
                    <a:pos x="127" y="180"/>
                  </a:cxn>
                  <a:cxn ang="0">
                    <a:pos x="127" y="143"/>
                  </a:cxn>
                  <a:cxn ang="0">
                    <a:pos x="131" y="114"/>
                  </a:cxn>
                  <a:cxn ang="0">
                    <a:pos x="131" y="114"/>
                  </a:cxn>
                  <a:cxn ang="0">
                    <a:pos x="135" y="102"/>
                  </a:cxn>
                  <a:cxn ang="0">
                    <a:pos x="151" y="90"/>
                  </a:cxn>
                  <a:cxn ang="0">
                    <a:pos x="188" y="61"/>
                  </a:cxn>
                  <a:cxn ang="0">
                    <a:pos x="188" y="61"/>
                  </a:cxn>
                  <a:cxn ang="0">
                    <a:pos x="196" y="29"/>
                  </a:cxn>
                  <a:cxn ang="0">
                    <a:pos x="204" y="0"/>
                  </a:cxn>
                  <a:cxn ang="0">
                    <a:pos x="204" y="0"/>
                  </a:cxn>
                  <a:cxn ang="0">
                    <a:pos x="143" y="41"/>
                  </a:cxn>
                  <a:cxn ang="0">
                    <a:pos x="118" y="61"/>
                  </a:cxn>
                  <a:cxn ang="0">
                    <a:pos x="110" y="69"/>
                  </a:cxn>
                  <a:cxn ang="0">
                    <a:pos x="106" y="78"/>
                  </a:cxn>
                  <a:cxn ang="0">
                    <a:pos x="106" y="78"/>
                  </a:cxn>
                  <a:cxn ang="0">
                    <a:pos x="102" y="110"/>
                  </a:cxn>
                  <a:cxn ang="0">
                    <a:pos x="102" y="143"/>
                  </a:cxn>
                  <a:cxn ang="0">
                    <a:pos x="106" y="188"/>
                  </a:cxn>
                  <a:cxn ang="0">
                    <a:pos x="45" y="282"/>
                  </a:cxn>
                  <a:cxn ang="0">
                    <a:pos x="45" y="282"/>
                  </a:cxn>
                  <a:cxn ang="0">
                    <a:pos x="24" y="298"/>
                  </a:cxn>
                  <a:cxn ang="0">
                    <a:pos x="8" y="310"/>
                  </a:cxn>
                  <a:cxn ang="0">
                    <a:pos x="0" y="323"/>
                  </a:cxn>
                  <a:cxn ang="0">
                    <a:pos x="0" y="323"/>
                  </a:cxn>
                  <a:cxn ang="0">
                    <a:pos x="4" y="331"/>
                  </a:cxn>
                  <a:cxn ang="0">
                    <a:pos x="8" y="339"/>
                  </a:cxn>
                  <a:cxn ang="0">
                    <a:pos x="24" y="355"/>
                  </a:cxn>
                  <a:cxn ang="0">
                    <a:pos x="24" y="355"/>
                  </a:cxn>
                  <a:cxn ang="0">
                    <a:pos x="33" y="343"/>
                  </a:cxn>
                  <a:cxn ang="0">
                    <a:pos x="49" y="331"/>
                  </a:cxn>
                  <a:cxn ang="0">
                    <a:pos x="65" y="319"/>
                  </a:cxn>
                  <a:cxn ang="0">
                    <a:pos x="65" y="319"/>
                  </a:cxn>
                </a:cxnLst>
                <a:rect l="0" t="0" r="r" b="b"/>
                <a:pathLst>
                  <a:path w="204" h="355">
                    <a:moveTo>
                      <a:pt x="65" y="319"/>
                    </a:moveTo>
                    <a:lnTo>
                      <a:pt x="127" y="225"/>
                    </a:lnTo>
                    <a:lnTo>
                      <a:pt x="127" y="225"/>
                    </a:lnTo>
                    <a:lnTo>
                      <a:pt x="127" y="180"/>
                    </a:lnTo>
                    <a:lnTo>
                      <a:pt x="127" y="143"/>
                    </a:lnTo>
                    <a:lnTo>
                      <a:pt x="131" y="114"/>
                    </a:lnTo>
                    <a:lnTo>
                      <a:pt x="131" y="114"/>
                    </a:lnTo>
                    <a:lnTo>
                      <a:pt x="135" y="102"/>
                    </a:lnTo>
                    <a:lnTo>
                      <a:pt x="151" y="90"/>
                    </a:lnTo>
                    <a:lnTo>
                      <a:pt x="188" y="61"/>
                    </a:lnTo>
                    <a:lnTo>
                      <a:pt x="188" y="61"/>
                    </a:lnTo>
                    <a:lnTo>
                      <a:pt x="196" y="29"/>
                    </a:lnTo>
                    <a:lnTo>
                      <a:pt x="204" y="0"/>
                    </a:lnTo>
                    <a:lnTo>
                      <a:pt x="204" y="0"/>
                    </a:lnTo>
                    <a:lnTo>
                      <a:pt x="143" y="41"/>
                    </a:lnTo>
                    <a:lnTo>
                      <a:pt x="118" y="61"/>
                    </a:lnTo>
                    <a:lnTo>
                      <a:pt x="110" y="69"/>
                    </a:lnTo>
                    <a:lnTo>
                      <a:pt x="106" y="78"/>
                    </a:lnTo>
                    <a:lnTo>
                      <a:pt x="106" y="78"/>
                    </a:lnTo>
                    <a:lnTo>
                      <a:pt x="102" y="110"/>
                    </a:lnTo>
                    <a:lnTo>
                      <a:pt x="102" y="143"/>
                    </a:lnTo>
                    <a:lnTo>
                      <a:pt x="106" y="188"/>
                    </a:lnTo>
                    <a:lnTo>
                      <a:pt x="45" y="282"/>
                    </a:lnTo>
                    <a:lnTo>
                      <a:pt x="45" y="282"/>
                    </a:lnTo>
                    <a:lnTo>
                      <a:pt x="24" y="298"/>
                    </a:lnTo>
                    <a:lnTo>
                      <a:pt x="8" y="310"/>
                    </a:lnTo>
                    <a:lnTo>
                      <a:pt x="0" y="323"/>
                    </a:lnTo>
                    <a:lnTo>
                      <a:pt x="0" y="323"/>
                    </a:lnTo>
                    <a:lnTo>
                      <a:pt x="4" y="331"/>
                    </a:lnTo>
                    <a:lnTo>
                      <a:pt x="8" y="339"/>
                    </a:lnTo>
                    <a:lnTo>
                      <a:pt x="24" y="355"/>
                    </a:lnTo>
                    <a:lnTo>
                      <a:pt x="24" y="355"/>
                    </a:lnTo>
                    <a:lnTo>
                      <a:pt x="33" y="343"/>
                    </a:lnTo>
                    <a:lnTo>
                      <a:pt x="49" y="331"/>
                    </a:lnTo>
                    <a:lnTo>
                      <a:pt x="65" y="319"/>
                    </a:lnTo>
                    <a:lnTo>
                      <a:pt x="65" y="319"/>
                    </a:lnTo>
                    <a:close/>
                  </a:path>
                </a:pathLst>
              </a:custGeom>
              <a:solidFill>
                <a:srgbClr val="E31E2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69" name="Freeform 545"/>
              <p:cNvSpPr>
                <a:spLocks/>
              </p:cNvSpPr>
              <p:nvPr/>
            </p:nvSpPr>
            <p:spPr bwMode="auto">
              <a:xfrm>
                <a:off x="2030" y="351"/>
                <a:ext cx="164" cy="307"/>
              </a:xfrm>
              <a:custGeom>
                <a:avLst/>
                <a:gdLst/>
                <a:ahLst/>
                <a:cxnLst>
                  <a:cxn ang="0">
                    <a:pos x="49" y="282"/>
                  </a:cxn>
                  <a:cxn ang="0">
                    <a:pos x="49" y="282"/>
                  </a:cxn>
                  <a:cxn ang="0">
                    <a:pos x="78" y="237"/>
                  </a:cxn>
                  <a:cxn ang="0">
                    <a:pos x="90" y="213"/>
                  </a:cxn>
                  <a:cxn ang="0">
                    <a:pos x="98" y="196"/>
                  </a:cxn>
                  <a:cxn ang="0">
                    <a:pos x="98" y="196"/>
                  </a:cxn>
                  <a:cxn ang="0">
                    <a:pos x="135" y="62"/>
                  </a:cxn>
                  <a:cxn ang="0">
                    <a:pos x="135" y="62"/>
                  </a:cxn>
                  <a:cxn ang="0">
                    <a:pos x="147" y="41"/>
                  </a:cxn>
                  <a:cxn ang="0">
                    <a:pos x="164" y="0"/>
                  </a:cxn>
                  <a:cxn ang="0">
                    <a:pos x="164" y="0"/>
                  </a:cxn>
                  <a:cxn ang="0">
                    <a:pos x="127" y="29"/>
                  </a:cxn>
                  <a:cxn ang="0">
                    <a:pos x="111" y="41"/>
                  </a:cxn>
                  <a:cxn ang="0">
                    <a:pos x="107" y="53"/>
                  </a:cxn>
                  <a:cxn ang="0">
                    <a:pos x="107" y="53"/>
                  </a:cxn>
                  <a:cxn ang="0">
                    <a:pos x="103" y="82"/>
                  </a:cxn>
                  <a:cxn ang="0">
                    <a:pos x="103" y="119"/>
                  </a:cxn>
                  <a:cxn ang="0">
                    <a:pos x="103" y="164"/>
                  </a:cxn>
                  <a:cxn ang="0">
                    <a:pos x="41" y="258"/>
                  </a:cxn>
                  <a:cxn ang="0">
                    <a:pos x="41" y="258"/>
                  </a:cxn>
                  <a:cxn ang="0">
                    <a:pos x="25" y="270"/>
                  </a:cxn>
                  <a:cxn ang="0">
                    <a:pos x="9" y="282"/>
                  </a:cxn>
                  <a:cxn ang="0">
                    <a:pos x="0" y="294"/>
                  </a:cxn>
                  <a:cxn ang="0">
                    <a:pos x="0" y="294"/>
                  </a:cxn>
                  <a:cxn ang="0">
                    <a:pos x="13" y="307"/>
                  </a:cxn>
                  <a:cxn ang="0">
                    <a:pos x="13" y="307"/>
                  </a:cxn>
                  <a:cxn ang="0">
                    <a:pos x="33" y="294"/>
                  </a:cxn>
                  <a:cxn ang="0">
                    <a:pos x="49" y="282"/>
                  </a:cxn>
                  <a:cxn ang="0">
                    <a:pos x="49" y="282"/>
                  </a:cxn>
                </a:cxnLst>
                <a:rect l="0" t="0" r="r" b="b"/>
                <a:pathLst>
                  <a:path w="164" h="307">
                    <a:moveTo>
                      <a:pt x="49" y="282"/>
                    </a:moveTo>
                    <a:lnTo>
                      <a:pt x="49" y="282"/>
                    </a:lnTo>
                    <a:lnTo>
                      <a:pt x="78" y="237"/>
                    </a:lnTo>
                    <a:lnTo>
                      <a:pt x="90" y="213"/>
                    </a:lnTo>
                    <a:lnTo>
                      <a:pt x="98" y="196"/>
                    </a:lnTo>
                    <a:lnTo>
                      <a:pt x="98" y="196"/>
                    </a:lnTo>
                    <a:lnTo>
                      <a:pt x="135" y="62"/>
                    </a:lnTo>
                    <a:lnTo>
                      <a:pt x="135" y="62"/>
                    </a:lnTo>
                    <a:lnTo>
                      <a:pt x="147" y="41"/>
                    </a:lnTo>
                    <a:lnTo>
                      <a:pt x="164" y="0"/>
                    </a:lnTo>
                    <a:lnTo>
                      <a:pt x="164" y="0"/>
                    </a:lnTo>
                    <a:lnTo>
                      <a:pt x="127" y="29"/>
                    </a:lnTo>
                    <a:lnTo>
                      <a:pt x="111" y="41"/>
                    </a:lnTo>
                    <a:lnTo>
                      <a:pt x="107" y="53"/>
                    </a:lnTo>
                    <a:lnTo>
                      <a:pt x="107" y="53"/>
                    </a:lnTo>
                    <a:lnTo>
                      <a:pt x="103" y="82"/>
                    </a:lnTo>
                    <a:lnTo>
                      <a:pt x="103" y="119"/>
                    </a:lnTo>
                    <a:lnTo>
                      <a:pt x="103" y="164"/>
                    </a:lnTo>
                    <a:lnTo>
                      <a:pt x="41" y="258"/>
                    </a:lnTo>
                    <a:lnTo>
                      <a:pt x="41" y="258"/>
                    </a:lnTo>
                    <a:lnTo>
                      <a:pt x="25" y="270"/>
                    </a:lnTo>
                    <a:lnTo>
                      <a:pt x="9" y="282"/>
                    </a:lnTo>
                    <a:lnTo>
                      <a:pt x="0" y="294"/>
                    </a:lnTo>
                    <a:lnTo>
                      <a:pt x="0" y="294"/>
                    </a:lnTo>
                    <a:lnTo>
                      <a:pt x="13" y="307"/>
                    </a:lnTo>
                    <a:lnTo>
                      <a:pt x="13" y="307"/>
                    </a:lnTo>
                    <a:lnTo>
                      <a:pt x="33" y="294"/>
                    </a:lnTo>
                    <a:lnTo>
                      <a:pt x="49" y="282"/>
                    </a:lnTo>
                    <a:lnTo>
                      <a:pt x="49" y="282"/>
                    </a:lnTo>
                    <a:close/>
                  </a:path>
                </a:pathLst>
              </a:custGeom>
              <a:solidFill>
                <a:srgbClr val="B14E1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70" name="Freeform 546"/>
              <p:cNvSpPr>
                <a:spLocks/>
              </p:cNvSpPr>
              <p:nvPr/>
            </p:nvSpPr>
            <p:spPr bwMode="auto">
              <a:xfrm>
                <a:off x="2271" y="339"/>
                <a:ext cx="556" cy="188"/>
              </a:xfrm>
              <a:custGeom>
                <a:avLst/>
                <a:gdLst/>
                <a:ahLst/>
                <a:cxnLst>
                  <a:cxn ang="0">
                    <a:pos x="135" y="110"/>
                  </a:cxn>
                  <a:cxn ang="0">
                    <a:pos x="135" y="110"/>
                  </a:cxn>
                  <a:cxn ang="0">
                    <a:pos x="160" y="98"/>
                  </a:cxn>
                  <a:cxn ang="0">
                    <a:pos x="205" y="86"/>
                  </a:cxn>
                  <a:cxn ang="0">
                    <a:pos x="274" y="65"/>
                  </a:cxn>
                  <a:cxn ang="0">
                    <a:pos x="274" y="65"/>
                  </a:cxn>
                  <a:cxn ang="0">
                    <a:pos x="311" y="61"/>
                  </a:cxn>
                  <a:cxn ang="0">
                    <a:pos x="368" y="53"/>
                  </a:cxn>
                  <a:cxn ang="0">
                    <a:pos x="433" y="53"/>
                  </a:cxn>
                  <a:cxn ang="0">
                    <a:pos x="458" y="53"/>
                  </a:cxn>
                  <a:cxn ang="0">
                    <a:pos x="478" y="57"/>
                  </a:cxn>
                  <a:cxn ang="0">
                    <a:pos x="478" y="57"/>
                  </a:cxn>
                  <a:cxn ang="0">
                    <a:pos x="507" y="57"/>
                  </a:cxn>
                  <a:cxn ang="0">
                    <a:pos x="539" y="57"/>
                  </a:cxn>
                  <a:cxn ang="0">
                    <a:pos x="552" y="49"/>
                  </a:cxn>
                  <a:cxn ang="0">
                    <a:pos x="556" y="45"/>
                  </a:cxn>
                  <a:cxn ang="0">
                    <a:pos x="552" y="33"/>
                  </a:cxn>
                  <a:cxn ang="0">
                    <a:pos x="531" y="20"/>
                  </a:cxn>
                  <a:cxn ang="0">
                    <a:pos x="429" y="0"/>
                  </a:cxn>
                  <a:cxn ang="0">
                    <a:pos x="286" y="12"/>
                  </a:cxn>
                  <a:cxn ang="0">
                    <a:pos x="286" y="12"/>
                  </a:cxn>
                  <a:cxn ang="0">
                    <a:pos x="221" y="25"/>
                  </a:cxn>
                  <a:cxn ang="0">
                    <a:pos x="221" y="25"/>
                  </a:cxn>
                  <a:cxn ang="0">
                    <a:pos x="209" y="29"/>
                  </a:cxn>
                  <a:cxn ang="0">
                    <a:pos x="188" y="45"/>
                  </a:cxn>
                  <a:cxn ang="0">
                    <a:pos x="160" y="57"/>
                  </a:cxn>
                  <a:cxn ang="0">
                    <a:pos x="127" y="69"/>
                  </a:cxn>
                  <a:cxn ang="0">
                    <a:pos x="127" y="69"/>
                  </a:cxn>
                  <a:cxn ang="0">
                    <a:pos x="82" y="82"/>
                  </a:cxn>
                  <a:cxn ang="0">
                    <a:pos x="58" y="94"/>
                  </a:cxn>
                  <a:cxn ang="0">
                    <a:pos x="33" y="110"/>
                  </a:cxn>
                  <a:cxn ang="0">
                    <a:pos x="13" y="123"/>
                  </a:cxn>
                  <a:cxn ang="0">
                    <a:pos x="4" y="135"/>
                  </a:cxn>
                  <a:cxn ang="0">
                    <a:pos x="0" y="143"/>
                  </a:cxn>
                  <a:cxn ang="0">
                    <a:pos x="0" y="155"/>
                  </a:cxn>
                  <a:cxn ang="0">
                    <a:pos x="0" y="163"/>
                  </a:cxn>
                  <a:cxn ang="0">
                    <a:pos x="4" y="176"/>
                  </a:cxn>
                  <a:cxn ang="0">
                    <a:pos x="13" y="188"/>
                  </a:cxn>
                  <a:cxn ang="0">
                    <a:pos x="13" y="188"/>
                  </a:cxn>
                  <a:cxn ang="0">
                    <a:pos x="29" y="184"/>
                  </a:cxn>
                  <a:cxn ang="0">
                    <a:pos x="45" y="176"/>
                  </a:cxn>
                  <a:cxn ang="0">
                    <a:pos x="82" y="155"/>
                  </a:cxn>
                  <a:cxn ang="0">
                    <a:pos x="135" y="110"/>
                  </a:cxn>
                  <a:cxn ang="0">
                    <a:pos x="135" y="110"/>
                  </a:cxn>
                </a:cxnLst>
                <a:rect l="0" t="0" r="r" b="b"/>
                <a:pathLst>
                  <a:path w="556" h="188">
                    <a:moveTo>
                      <a:pt x="135" y="110"/>
                    </a:moveTo>
                    <a:lnTo>
                      <a:pt x="135" y="110"/>
                    </a:lnTo>
                    <a:lnTo>
                      <a:pt x="160" y="98"/>
                    </a:lnTo>
                    <a:lnTo>
                      <a:pt x="205" y="86"/>
                    </a:lnTo>
                    <a:lnTo>
                      <a:pt x="274" y="65"/>
                    </a:lnTo>
                    <a:lnTo>
                      <a:pt x="274" y="65"/>
                    </a:lnTo>
                    <a:lnTo>
                      <a:pt x="311" y="61"/>
                    </a:lnTo>
                    <a:lnTo>
                      <a:pt x="368" y="53"/>
                    </a:lnTo>
                    <a:lnTo>
                      <a:pt x="433" y="53"/>
                    </a:lnTo>
                    <a:lnTo>
                      <a:pt x="458" y="53"/>
                    </a:lnTo>
                    <a:lnTo>
                      <a:pt x="478" y="57"/>
                    </a:lnTo>
                    <a:lnTo>
                      <a:pt x="478" y="57"/>
                    </a:lnTo>
                    <a:lnTo>
                      <a:pt x="507" y="57"/>
                    </a:lnTo>
                    <a:lnTo>
                      <a:pt x="539" y="57"/>
                    </a:lnTo>
                    <a:lnTo>
                      <a:pt x="552" y="49"/>
                    </a:lnTo>
                    <a:lnTo>
                      <a:pt x="556" y="45"/>
                    </a:lnTo>
                    <a:lnTo>
                      <a:pt x="552" y="33"/>
                    </a:lnTo>
                    <a:lnTo>
                      <a:pt x="531" y="20"/>
                    </a:lnTo>
                    <a:lnTo>
                      <a:pt x="429" y="0"/>
                    </a:lnTo>
                    <a:lnTo>
                      <a:pt x="286" y="12"/>
                    </a:lnTo>
                    <a:lnTo>
                      <a:pt x="286" y="12"/>
                    </a:lnTo>
                    <a:lnTo>
                      <a:pt x="221" y="25"/>
                    </a:lnTo>
                    <a:lnTo>
                      <a:pt x="221" y="25"/>
                    </a:lnTo>
                    <a:lnTo>
                      <a:pt x="209" y="29"/>
                    </a:lnTo>
                    <a:lnTo>
                      <a:pt x="188" y="45"/>
                    </a:lnTo>
                    <a:lnTo>
                      <a:pt x="160" y="57"/>
                    </a:lnTo>
                    <a:lnTo>
                      <a:pt x="127" y="69"/>
                    </a:lnTo>
                    <a:lnTo>
                      <a:pt x="127" y="69"/>
                    </a:lnTo>
                    <a:lnTo>
                      <a:pt x="82" y="82"/>
                    </a:lnTo>
                    <a:lnTo>
                      <a:pt x="58" y="94"/>
                    </a:lnTo>
                    <a:lnTo>
                      <a:pt x="33" y="110"/>
                    </a:lnTo>
                    <a:lnTo>
                      <a:pt x="13" y="123"/>
                    </a:lnTo>
                    <a:lnTo>
                      <a:pt x="4" y="135"/>
                    </a:lnTo>
                    <a:lnTo>
                      <a:pt x="0" y="143"/>
                    </a:lnTo>
                    <a:lnTo>
                      <a:pt x="0" y="155"/>
                    </a:lnTo>
                    <a:lnTo>
                      <a:pt x="0" y="163"/>
                    </a:lnTo>
                    <a:lnTo>
                      <a:pt x="4" y="176"/>
                    </a:lnTo>
                    <a:lnTo>
                      <a:pt x="13" y="188"/>
                    </a:lnTo>
                    <a:lnTo>
                      <a:pt x="13" y="188"/>
                    </a:lnTo>
                    <a:lnTo>
                      <a:pt x="29" y="184"/>
                    </a:lnTo>
                    <a:lnTo>
                      <a:pt x="45" y="176"/>
                    </a:lnTo>
                    <a:lnTo>
                      <a:pt x="82" y="155"/>
                    </a:lnTo>
                    <a:lnTo>
                      <a:pt x="135" y="110"/>
                    </a:lnTo>
                    <a:lnTo>
                      <a:pt x="135" y="110"/>
                    </a:lnTo>
                    <a:close/>
                  </a:path>
                </a:pathLst>
              </a:custGeom>
              <a:solidFill>
                <a:srgbClr val="B14E1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71" name="Freeform 547"/>
              <p:cNvSpPr>
                <a:spLocks/>
              </p:cNvSpPr>
              <p:nvPr/>
            </p:nvSpPr>
            <p:spPr bwMode="auto">
              <a:xfrm>
                <a:off x="2447" y="331"/>
                <a:ext cx="343" cy="118"/>
              </a:xfrm>
              <a:custGeom>
                <a:avLst/>
                <a:gdLst/>
                <a:ahLst/>
                <a:cxnLst>
                  <a:cxn ang="0">
                    <a:pos x="82" y="41"/>
                  </a:cxn>
                  <a:cxn ang="0">
                    <a:pos x="82" y="41"/>
                  </a:cxn>
                  <a:cxn ang="0">
                    <a:pos x="143" y="28"/>
                  </a:cxn>
                  <a:cxn ang="0">
                    <a:pos x="143" y="28"/>
                  </a:cxn>
                  <a:cxn ang="0">
                    <a:pos x="184" y="20"/>
                  </a:cxn>
                  <a:cxn ang="0">
                    <a:pos x="269" y="8"/>
                  </a:cxn>
                  <a:cxn ang="0">
                    <a:pos x="343" y="33"/>
                  </a:cxn>
                  <a:cxn ang="0">
                    <a:pos x="343" y="33"/>
                  </a:cxn>
                  <a:cxn ang="0">
                    <a:pos x="343" y="28"/>
                  </a:cxn>
                  <a:cxn ang="0">
                    <a:pos x="339" y="20"/>
                  </a:cxn>
                  <a:cxn ang="0">
                    <a:pos x="331" y="12"/>
                  </a:cxn>
                  <a:cxn ang="0">
                    <a:pos x="257" y="0"/>
                  </a:cxn>
                  <a:cxn ang="0">
                    <a:pos x="171" y="8"/>
                  </a:cxn>
                  <a:cxn ang="0">
                    <a:pos x="171" y="8"/>
                  </a:cxn>
                  <a:cxn ang="0">
                    <a:pos x="131" y="20"/>
                  </a:cxn>
                  <a:cxn ang="0">
                    <a:pos x="131" y="20"/>
                  </a:cxn>
                  <a:cxn ang="0">
                    <a:pos x="69" y="33"/>
                  </a:cxn>
                  <a:cxn ang="0">
                    <a:pos x="69" y="33"/>
                  </a:cxn>
                  <a:cxn ang="0">
                    <a:pos x="61" y="41"/>
                  </a:cxn>
                  <a:cxn ang="0">
                    <a:pos x="49" y="49"/>
                  </a:cxn>
                  <a:cxn ang="0">
                    <a:pos x="24" y="77"/>
                  </a:cxn>
                  <a:cxn ang="0">
                    <a:pos x="0" y="114"/>
                  </a:cxn>
                  <a:cxn ang="0">
                    <a:pos x="0" y="114"/>
                  </a:cxn>
                  <a:cxn ang="0">
                    <a:pos x="4" y="118"/>
                  </a:cxn>
                  <a:cxn ang="0">
                    <a:pos x="12" y="118"/>
                  </a:cxn>
                  <a:cxn ang="0">
                    <a:pos x="12" y="118"/>
                  </a:cxn>
                  <a:cxn ang="0">
                    <a:pos x="37" y="82"/>
                  </a:cxn>
                  <a:cxn ang="0">
                    <a:pos x="61" y="57"/>
                  </a:cxn>
                  <a:cxn ang="0">
                    <a:pos x="69" y="49"/>
                  </a:cxn>
                  <a:cxn ang="0">
                    <a:pos x="82" y="41"/>
                  </a:cxn>
                  <a:cxn ang="0">
                    <a:pos x="82" y="41"/>
                  </a:cxn>
                </a:cxnLst>
                <a:rect l="0" t="0" r="r" b="b"/>
                <a:pathLst>
                  <a:path w="343" h="118">
                    <a:moveTo>
                      <a:pt x="82" y="41"/>
                    </a:moveTo>
                    <a:lnTo>
                      <a:pt x="82" y="41"/>
                    </a:lnTo>
                    <a:lnTo>
                      <a:pt x="143" y="28"/>
                    </a:lnTo>
                    <a:lnTo>
                      <a:pt x="143" y="28"/>
                    </a:lnTo>
                    <a:lnTo>
                      <a:pt x="184" y="20"/>
                    </a:lnTo>
                    <a:lnTo>
                      <a:pt x="269" y="8"/>
                    </a:lnTo>
                    <a:lnTo>
                      <a:pt x="343" y="33"/>
                    </a:lnTo>
                    <a:lnTo>
                      <a:pt x="343" y="33"/>
                    </a:lnTo>
                    <a:lnTo>
                      <a:pt x="343" y="28"/>
                    </a:lnTo>
                    <a:lnTo>
                      <a:pt x="339" y="20"/>
                    </a:lnTo>
                    <a:lnTo>
                      <a:pt x="331" y="12"/>
                    </a:lnTo>
                    <a:lnTo>
                      <a:pt x="257" y="0"/>
                    </a:lnTo>
                    <a:lnTo>
                      <a:pt x="171" y="8"/>
                    </a:lnTo>
                    <a:lnTo>
                      <a:pt x="171" y="8"/>
                    </a:lnTo>
                    <a:lnTo>
                      <a:pt x="131" y="20"/>
                    </a:lnTo>
                    <a:lnTo>
                      <a:pt x="131" y="20"/>
                    </a:lnTo>
                    <a:lnTo>
                      <a:pt x="69" y="33"/>
                    </a:lnTo>
                    <a:lnTo>
                      <a:pt x="69" y="33"/>
                    </a:lnTo>
                    <a:lnTo>
                      <a:pt x="61" y="41"/>
                    </a:lnTo>
                    <a:lnTo>
                      <a:pt x="49" y="49"/>
                    </a:lnTo>
                    <a:lnTo>
                      <a:pt x="24" y="77"/>
                    </a:lnTo>
                    <a:lnTo>
                      <a:pt x="0" y="114"/>
                    </a:lnTo>
                    <a:lnTo>
                      <a:pt x="0" y="114"/>
                    </a:lnTo>
                    <a:lnTo>
                      <a:pt x="4" y="118"/>
                    </a:lnTo>
                    <a:lnTo>
                      <a:pt x="12" y="118"/>
                    </a:lnTo>
                    <a:lnTo>
                      <a:pt x="12" y="118"/>
                    </a:lnTo>
                    <a:lnTo>
                      <a:pt x="37" y="82"/>
                    </a:lnTo>
                    <a:lnTo>
                      <a:pt x="61" y="57"/>
                    </a:lnTo>
                    <a:lnTo>
                      <a:pt x="69" y="49"/>
                    </a:lnTo>
                    <a:lnTo>
                      <a:pt x="82" y="41"/>
                    </a:lnTo>
                    <a:lnTo>
                      <a:pt x="82" y="41"/>
                    </a:lnTo>
                    <a:close/>
                  </a:path>
                </a:pathLst>
              </a:custGeom>
              <a:solidFill>
                <a:srgbClr val="4F6E1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72" name="Freeform 548"/>
              <p:cNvSpPr>
                <a:spLocks/>
              </p:cNvSpPr>
              <p:nvPr/>
            </p:nvSpPr>
            <p:spPr bwMode="auto">
              <a:xfrm>
                <a:off x="2459" y="339"/>
                <a:ext cx="331" cy="110"/>
              </a:xfrm>
              <a:custGeom>
                <a:avLst/>
                <a:gdLst/>
                <a:ahLst/>
                <a:cxnLst>
                  <a:cxn ang="0">
                    <a:pos x="74" y="69"/>
                  </a:cxn>
                  <a:cxn ang="0">
                    <a:pos x="74" y="69"/>
                  </a:cxn>
                  <a:cxn ang="0">
                    <a:pos x="90" y="61"/>
                  </a:cxn>
                  <a:cxn ang="0">
                    <a:pos x="119" y="53"/>
                  </a:cxn>
                  <a:cxn ang="0">
                    <a:pos x="159" y="41"/>
                  </a:cxn>
                  <a:cxn ang="0">
                    <a:pos x="159" y="41"/>
                  </a:cxn>
                  <a:cxn ang="0">
                    <a:pos x="217" y="33"/>
                  </a:cxn>
                  <a:cxn ang="0">
                    <a:pos x="257" y="29"/>
                  </a:cxn>
                  <a:cxn ang="0">
                    <a:pos x="282" y="29"/>
                  </a:cxn>
                  <a:cxn ang="0">
                    <a:pos x="282" y="29"/>
                  </a:cxn>
                  <a:cxn ang="0">
                    <a:pos x="306" y="29"/>
                  </a:cxn>
                  <a:cxn ang="0">
                    <a:pos x="331" y="25"/>
                  </a:cxn>
                  <a:cxn ang="0">
                    <a:pos x="257" y="0"/>
                  </a:cxn>
                  <a:cxn ang="0">
                    <a:pos x="172" y="12"/>
                  </a:cxn>
                  <a:cxn ang="0">
                    <a:pos x="172" y="12"/>
                  </a:cxn>
                  <a:cxn ang="0">
                    <a:pos x="131" y="20"/>
                  </a:cxn>
                  <a:cxn ang="0">
                    <a:pos x="131" y="20"/>
                  </a:cxn>
                  <a:cxn ang="0">
                    <a:pos x="70" y="33"/>
                  </a:cxn>
                  <a:cxn ang="0">
                    <a:pos x="70" y="33"/>
                  </a:cxn>
                  <a:cxn ang="0">
                    <a:pos x="57" y="41"/>
                  </a:cxn>
                  <a:cxn ang="0">
                    <a:pos x="49" y="49"/>
                  </a:cxn>
                  <a:cxn ang="0">
                    <a:pos x="25" y="74"/>
                  </a:cxn>
                  <a:cxn ang="0">
                    <a:pos x="0" y="110"/>
                  </a:cxn>
                  <a:cxn ang="0">
                    <a:pos x="0" y="110"/>
                  </a:cxn>
                  <a:cxn ang="0">
                    <a:pos x="21" y="106"/>
                  </a:cxn>
                  <a:cxn ang="0">
                    <a:pos x="41" y="94"/>
                  </a:cxn>
                  <a:cxn ang="0">
                    <a:pos x="74" y="69"/>
                  </a:cxn>
                  <a:cxn ang="0">
                    <a:pos x="74" y="69"/>
                  </a:cxn>
                </a:cxnLst>
                <a:rect l="0" t="0" r="r" b="b"/>
                <a:pathLst>
                  <a:path w="331" h="110">
                    <a:moveTo>
                      <a:pt x="74" y="69"/>
                    </a:moveTo>
                    <a:lnTo>
                      <a:pt x="74" y="69"/>
                    </a:lnTo>
                    <a:lnTo>
                      <a:pt x="90" y="61"/>
                    </a:lnTo>
                    <a:lnTo>
                      <a:pt x="119" y="53"/>
                    </a:lnTo>
                    <a:lnTo>
                      <a:pt x="159" y="41"/>
                    </a:lnTo>
                    <a:lnTo>
                      <a:pt x="159" y="41"/>
                    </a:lnTo>
                    <a:lnTo>
                      <a:pt x="217" y="33"/>
                    </a:lnTo>
                    <a:lnTo>
                      <a:pt x="257" y="29"/>
                    </a:lnTo>
                    <a:lnTo>
                      <a:pt x="282" y="29"/>
                    </a:lnTo>
                    <a:lnTo>
                      <a:pt x="282" y="29"/>
                    </a:lnTo>
                    <a:lnTo>
                      <a:pt x="306" y="29"/>
                    </a:lnTo>
                    <a:lnTo>
                      <a:pt x="331" y="25"/>
                    </a:lnTo>
                    <a:lnTo>
                      <a:pt x="257" y="0"/>
                    </a:lnTo>
                    <a:lnTo>
                      <a:pt x="172" y="12"/>
                    </a:lnTo>
                    <a:lnTo>
                      <a:pt x="172" y="12"/>
                    </a:lnTo>
                    <a:lnTo>
                      <a:pt x="131" y="20"/>
                    </a:lnTo>
                    <a:lnTo>
                      <a:pt x="131" y="20"/>
                    </a:lnTo>
                    <a:lnTo>
                      <a:pt x="70" y="33"/>
                    </a:lnTo>
                    <a:lnTo>
                      <a:pt x="70" y="33"/>
                    </a:lnTo>
                    <a:lnTo>
                      <a:pt x="57" y="41"/>
                    </a:lnTo>
                    <a:lnTo>
                      <a:pt x="49" y="49"/>
                    </a:lnTo>
                    <a:lnTo>
                      <a:pt x="25" y="74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21" y="106"/>
                    </a:lnTo>
                    <a:lnTo>
                      <a:pt x="41" y="94"/>
                    </a:lnTo>
                    <a:lnTo>
                      <a:pt x="74" y="69"/>
                    </a:lnTo>
                    <a:lnTo>
                      <a:pt x="74" y="69"/>
                    </a:lnTo>
                    <a:close/>
                  </a:path>
                </a:pathLst>
              </a:custGeom>
              <a:solidFill>
                <a:srgbClr val="3B52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73" name="Freeform 549"/>
              <p:cNvSpPr>
                <a:spLocks/>
              </p:cNvSpPr>
              <p:nvPr/>
            </p:nvSpPr>
            <p:spPr bwMode="auto">
              <a:xfrm>
                <a:off x="2333" y="368"/>
                <a:ext cx="330" cy="114"/>
              </a:xfrm>
              <a:custGeom>
                <a:avLst/>
                <a:gdLst/>
                <a:ahLst/>
                <a:cxnLst>
                  <a:cxn ang="0">
                    <a:pos x="73" y="69"/>
                  </a:cxn>
                  <a:cxn ang="0">
                    <a:pos x="73" y="69"/>
                  </a:cxn>
                  <a:cxn ang="0">
                    <a:pos x="89" y="65"/>
                  </a:cxn>
                  <a:cxn ang="0">
                    <a:pos x="118" y="57"/>
                  </a:cxn>
                  <a:cxn ang="0">
                    <a:pos x="159" y="40"/>
                  </a:cxn>
                  <a:cxn ang="0">
                    <a:pos x="159" y="40"/>
                  </a:cxn>
                  <a:cxn ang="0">
                    <a:pos x="216" y="32"/>
                  </a:cxn>
                  <a:cxn ang="0">
                    <a:pos x="257" y="28"/>
                  </a:cxn>
                  <a:cxn ang="0">
                    <a:pos x="281" y="28"/>
                  </a:cxn>
                  <a:cxn ang="0">
                    <a:pos x="281" y="28"/>
                  </a:cxn>
                  <a:cxn ang="0">
                    <a:pos x="306" y="28"/>
                  </a:cxn>
                  <a:cxn ang="0">
                    <a:pos x="330" y="24"/>
                  </a:cxn>
                  <a:cxn ang="0">
                    <a:pos x="257" y="0"/>
                  </a:cxn>
                  <a:cxn ang="0">
                    <a:pos x="171" y="12"/>
                  </a:cxn>
                  <a:cxn ang="0">
                    <a:pos x="171" y="12"/>
                  </a:cxn>
                  <a:cxn ang="0">
                    <a:pos x="130" y="20"/>
                  </a:cxn>
                  <a:cxn ang="0">
                    <a:pos x="130" y="20"/>
                  </a:cxn>
                  <a:cxn ang="0">
                    <a:pos x="69" y="36"/>
                  </a:cxn>
                  <a:cxn ang="0">
                    <a:pos x="69" y="36"/>
                  </a:cxn>
                  <a:cxn ang="0">
                    <a:pos x="57" y="40"/>
                  </a:cxn>
                  <a:cxn ang="0">
                    <a:pos x="45" y="49"/>
                  </a:cxn>
                  <a:cxn ang="0">
                    <a:pos x="24" y="73"/>
                  </a:cxn>
                  <a:cxn ang="0">
                    <a:pos x="0" y="114"/>
                  </a:cxn>
                  <a:cxn ang="0">
                    <a:pos x="0" y="114"/>
                  </a:cxn>
                  <a:cxn ang="0">
                    <a:pos x="16" y="106"/>
                  </a:cxn>
                  <a:cxn ang="0">
                    <a:pos x="40" y="94"/>
                  </a:cxn>
                  <a:cxn ang="0">
                    <a:pos x="73" y="69"/>
                  </a:cxn>
                  <a:cxn ang="0">
                    <a:pos x="73" y="69"/>
                  </a:cxn>
                </a:cxnLst>
                <a:rect l="0" t="0" r="r" b="b"/>
                <a:pathLst>
                  <a:path w="330" h="114">
                    <a:moveTo>
                      <a:pt x="73" y="69"/>
                    </a:moveTo>
                    <a:lnTo>
                      <a:pt x="73" y="69"/>
                    </a:lnTo>
                    <a:lnTo>
                      <a:pt x="89" y="65"/>
                    </a:lnTo>
                    <a:lnTo>
                      <a:pt x="118" y="57"/>
                    </a:lnTo>
                    <a:lnTo>
                      <a:pt x="159" y="40"/>
                    </a:lnTo>
                    <a:lnTo>
                      <a:pt x="159" y="40"/>
                    </a:lnTo>
                    <a:lnTo>
                      <a:pt x="216" y="32"/>
                    </a:lnTo>
                    <a:lnTo>
                      <a:pt x="257" y="28"/>
                    </a:lnTo>
                    <a:lnTo>
                      <a:pt x="281" y="28"/>
                    </a:lnTo>
                    <a:lnTo>
                      <a:pt x="281" y="28"/>
                    </a:lnTo>
                    <a:lnTo>
                      <a:pt x="306" y="28"/>
                    </a:lnTo>
                    <a:lnTo>
                      <a:pt x="330" y="24"/>
                    </a:lnTo>
                    <a:lnTo>
                      <a:pt x="257" y="0"/>
                    </a:lnTo>
                    <a:lnTo>
                      <a:pt x="171" y="12"/>
                    </a:lnTo>
                    <a:lnTo>
                      <a:pt x="171" y="12"/>
                    </a:lnTo>
                    <a:lnTo>
                      <a:pt x="130" y="20"/>
                    </a:lnTo>
                    <a:lnTo>
                      <a:pt x="130" y="20"/>
                    </a:lnTo>
                    <a:lnTo>
                      <a:pt x="69" y="36"/>
                    </a:lnTo>
                    <a:lnTo>
                      <a:pt x="69" y="36"/>
                    </a:lnTo>
                    <a:lnTo>
                      <a:pt x="57" y="40"/>
                    </a:lnTo>
                    <a:lnTo>
                      <a:pt x="45" y="49"/>
                    </a:lnTo>
                    <a:lnTo>
                      <a:pt x="24" y="73"/>
                    </a:lnTo>
                    <a:lnTo>
                      <a:pt x="0" y="114"/>
                    </a:lnTo>
                    <a:lnTo>
                      <a:pt x="0" y="114"/>
                    </a:lnTo>
                    <a:lnTo>
                      <a:pt x="16" y="106"/>
                    </a:lnTo>
                    <a:lnTo>
                      <a:pt x="40" y="94"/>
                    </a:lnTo>
                    <a:lnTo>
                      <a:pt x="73" y="69"/>
                    </a:lnTo>
                    <a:lnTo>
                      <a:pt x="73" y="69"/>
                    </a:lnTo>
                    <a:close/>
                  </a:path>
                </a:pathLst>
              </a:custGeom>
              <a:solidFill>
                <a:srgbClr val="E3954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74" name="Freeform 550"/>
              <p:cNvSpPr>
                <a:spLocks/>
              </p:cNvSpPr>
              <p:nvPr/>
            </p:nvSpPr>
            <p:spPr bwMode="auto">
              <a:xfrm>
                <a:off x="2320" y="359"/>
                <a:ext cx="343" cy="123"/>
              </a:xfrm>
              <a:custGeom>
                <a:avLst/>
                <a:gdLst/>
                <a:ahLst/>
                <a:cxnLst>
                  <a:cxn ang="0">
                    <a:pos x="82" y="45"/>
                  </a:cxn>
                  <a:cxn ang="0">
                    <a:pos x="82" y="45"/>
                  </a:cxn>
                  <a:cxn ang="0">
                    <a:pos x="143" y="29"/>
                  </a:cxn>
                  <a:cxn ang="0">
                    <a:pos x="143" y="29"/>
                  </a:cxn>
                  <a:cxn ang="0">
                    <a:pos x="184" y="21"/>
                  </a:cxn>
                  <a:cxn ang="0">
                    <a:pos x="270" y="9"/>
                  </a:cxn>
                  <a:cxn ang="0">
                    <a:pos x="343" y="33"/>
                  </a:cxn>
                  <a:cxn ang="0">
                    <a:pos x="343" y="33"/>
                  </a:cxn>
                  <a:cxn ang="0">
                    <a:pos x="343" y="29"/>
                  </a:cxn>
                  <a:cxn ang="0">
                    <a:pos x="339" y="25"/>
                  </a:cxn>
                  <a:cxn ang="0">
                    <a:pos x="331" y="17"/>
                  </a:cxn>
                  <a:cxn ang="0">
                    <a:pos x="258" y="0"/>
                  </a:cxn>
                  <a:cxn ang="0">
                    <a:pos x="172" y="13"/>
                  </a:cxn>
                  <a:cxn ang="0">
                    <a:pos x="172" y="13"/>
                  </a:cxn>
                  <a:cxn ang="0">
                    <a:pos x="131" y="21"/>
                  </a:cxn>
                  <a:cxn ang="0">
                    <a:pos x="131" y="21"/>
                  </a:cxn>
                  <a:cxn ang="0">
                    <a:pos x="70" y="37"/>
                  </a:cxn>
                  <a:cxn ang="0">
                    <a:pos x="70" y="37"/>
                  </a:cxn>
                  <a:cxn ang="0">
                    <a:pos x="58" y="41"/>
                  </a:cxn>
                  <a:cxn ang="0">
                    <a:pos x="49" y="54"/>
                  </a:cxn>
                  <a:cxn ang="0">
                    <a:pos x="25" y="78"/>
                  </a:cxn>
                  <a:cxn ang="0">
                    <a:pos x="0" y="115"/>
                  </a:cxn>
                  <a:cxn ang="0">
                    <a:pos x="0" y="115"/>
                  </a:cxn>
                  <a:cxn ang="0">
                    <a:pos x="4" y="123"/>
                  </a:cxn>
                  <a:cxn ang="0">
                    <a:pos x="13" y="123"/>
                  </a:cxn>
                  <a:cxn ang="0">
                    <a:pos x="13" y="123"/>
                  </a:cxn>
                  <a:cxn ang="0">
                    <a:pos x="37" y="82"/>
                  </a:cxn>
                  <a:cxn ang="0">
                    <a:pos x="58" y="58"/>
                  </a:cxn>
                  <a:cxn ang="0">
                    <a:pos x="70" y="49"/>
                  </a:cxn>
                  <a:cxn ang="0">
                    <a:pos x="82" y="45"/>
                  </a:cxn>
                  <a:cxn ang="0">
                    <a:pos x="82" y="45"/>
                  </a:cxn>
                </a:cxnLst>
                <a:rect l="0" t="0" r="r" b="b"/>
                <a:pathLst>
                  <a:path w="343" h="123">
                    <a:moveTo>
                      <a:pt x="82" y="45"/>
                    </a:moveTo>
                    <a:lnTo>
                      <a:pt x="82" y="45"/>
                    </a:lnTo>
                    <a:lnTo>
                      <a:pt x="143" y="29"/>
                    </a:lnTo>
                    <a:lnTo>
                      <a:pt x="143" y="29"/>
                    </a:lnTo>
                    <a:lnTo>
                      <a:pt x="184" y="21"/>
                    </a:lnTo>
                    <a:lnTo>
                      <a:pt x="270" y="9"/>
                    </a:lnTo>
                    <a:lnTo>
                      <a:pt x="343" y="33"/>
                    </a:lnTo>
                    <a:lnTo>
                      <a:pt x="343" y="33"/>
                    </a:lnTo>
                    <a:lnTo>
                      <a:pt x="343" y="29"/>
                    </a:lnTo>
                    <a:lnTo>
                      <a:pt x="339" y="25"/>
                    </a:lnTo>
                    <a:lnTo>
                      <a:pt x="331" y="17"/>
                    </a:lnTo>
                    <a:lnTo>
                      <a:pt x="258" y="0"/>
                    </a:lnTo>
                    <a:lnTo>
                      <a:pt x="172" y="13"/>
                    </a:lnTo>
                    <a:lnTo>
                      <a:pt x="172" y="13"/>
                    </a:lnTo>
                    <a:lnTo>
                      <a:pt x="131" y="21"/>
                    </a:lnTo>
                    <a:lnTo>
                      <a:pt x="131" y="21"/>
                    </a:lnTo>
                    <a:lnTo>
                      <a:pt x="70" y="37"/>
                    </a:lnTo>
                    <a:lnTo>
                      <a:pt x="70" y="37"/>
                    </a:lnTo>
                    <a:lnTo>
                      <a:pt x="58" y="41"/>
                    </a:lnTo>
                    <a:lnTo>
                      <a:pt x="49" y="54"/>
                    </a:lnTo>
                    <a:lnTo>
                      <a:pt x="25" y="78"/>
                    </a:lnTo>
                    <a:lnTo>
                      <a:pt x="0" y="115"/>
                    </a:lnTo>
                    <a:lnTo>
                      <a:pt x="0" y="115"/>
                    </a:lnTo>
                    <a:lnTo>
                      <a:pt x="4" y="123"/>
                    </a:lnTo>
                    <a:lnTo>
                      <a:pt x="13" y="123"/>
                    </a:lnTo>
                    <a:lnTo>
                      <a:pt x="13" y="123"/>
                    </a:lnTo>
                    <a:lnTo>
                      <a:pt x="37" y="82"/>
                    </a:lnTo>
                    <a:lnTo>
                      <a:pt x="58" y="58"/>
                    </a:lnTo>
                    <a:lnTo>
                      <a:pt x="70" y="49"/>
                    </a:lnTo>
                    <a:lnTo>
                      <a:pt x="82" y="45"/>
                    </a:lnTo>
                    <a:lnTo>
                      <a:pt x="82" y="45"/>
                    </a:lnTo>
                    <a:close/>
                  </a:path>
                </a:pathLst>
              </a:custGeom>
              <a:solidFill>
                <a:srgbClr val="E5C05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75" name="Freeform 551"/>
              <p:cNvSpPr>
                <a:spLocks/>
              </p:cNvSpPr>
              <p:nvPr/>
            </p:nvSpPr>
            <p:spPr bwMode="auto">
              <a:xfrm>
                <a:off x="2480" y="388"/>
                <a:ext cx="261" cy="143"/>
              </a:xfrm>
              <a:custGeom>
                <a:avLst/>
                <a:gdLst/>
                <a:ahLst/>
                <a:cxnLst>
                  <a:cxn ang="0">
                    <a:pos x="151" y="78"/>
                  </a:cxn>
                  <a:cxn ang="0">
                    <a:pos x="208" y="123"/>
                  </a:cxn>
                  <a:cxn ang="0">
                    <a:pos x="236" y="143"/>
                  </a:cxn>
                  <a:cxn ang="0">
                    <a:pos x="236" y="143"/>
                  </a:cxn>
                  <a:cxn ang="0">
                    <a:pos x="257" y="131"/>
                  </a:cxn>
                  <a:cxn ang="0">
                    <a:pos x="261" y="127"/>
                  </a:cxn>
                  <a:cxn ang="0">
                    <a:pos x="220" y="98"/>
                  </a:cxn>
                  <a:cxn ang="0">
                    <a:pos x="167" y="53"/>
                  </a:cxn>
                  <a:cxn ang="0">
                    <a:pos x="114" y="37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32" y="41"/>
                  </a:cxn>
                  <a:cxn ang="0">
                    <a:pos x="102" y="61"/>
                  </a:cxn>
                  <a:cxn ang="0">
                    <a:pos x="151" y="78"/>
                  </a:cxn>
                </a:cxnLst>
                <a:rect l="0" t="0" r="r" b="b"/>
                <a:pathLst>
                  <a:path w="261" h="143">
                    <a:moveTo>
                      <a:pt x="151" y="78"/>
                    </a:moveTo>
                    <a:lnTo>
                      <a:pt x="208" y="123"/>
                    </a:lnTo>
                    <a:lnTo>
                      <a:pt x="236" y="143"/>
                    </a:lnTo>
                    <a:lnTo>
                      <a:pt x="236" y="143"/>
                    </a:lnTo>
                    <a:lnTo>
                      <a:pt x="257" y="131"/>
                    </a:lnTo>
                    <a:lnTo>
                      <a:pt x="261" y="127"/>
                    </a:lnTo>
                    <a:lnTo>
                      <a:pt x="220" y="98"/>
                    </a:lnTo>
                    <a:lnTo>
                      <a:pt x="167" y="53"/>
                    </a:lnTo>
                    <a:lnTo>
                      <a:pt x="114" y="37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2" y="41"/>
                    </a:lnTo>
                    <a:lnTo>
                      <a:pt x="102" y="61"/>
                    </a:lnTo>
                    <a:lnTo>
                      <a:pt x="151" y="78"/>
                    </a:lnTo>
                    <a:close/>
                  </a:path>
                </a:pathLst>
              </a:custGeom>
              <a:solidFill>
                <a:srgbClr val="3B52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76" name="Freeform 552"/>
              <p:cNvSpPr>
                <a:spLocks/>
              </p:cNvSpPr>
              <p:nvPr/>
            </p:nvSpPr>
            <p:spPr bwMode="auto">
              <a:xfrm>
                <a:off x="2512" y="429"/>
                <a:ext cx="204" cy="106"/>
              </a:xfrm>
              <a:custGeom>
                <a:avLst/>
                <a:gdLst/>
                <a:ahLst/>
                <a:cxnLst>
                  <a:cxn ang="0">
                    <a:pos x="168" y="106"/>
                  </a:cxn>
                  <a:cxn ang="0">
                    <a:pos x="168" y="106"/>
                  </a:cxn>
                  <a:cxn ang="0">
                    <a:pos x="176" y="106"/>
                  </a:cxn>
                  <a:cxn ang="0">
                    <a:pos x="184" y="106"/>
                  </a:cxn>
                  <a:cxn ang="0">
                    <a:pos x="204" y="102"/>
                  </a:cxn>
                  <a:cxn ang="0">
                    <a:pos x="176" y="82"/>
                  </a:cxn>
                  <a:cxn ang="0">
                    <a:pos x="119" y="37"/>
                  </a:cxn>
                  <a:cxn ang="0">
                    <a:pos x="70" y="2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25" y="24"/>
                  </a:cxn>
                  <a:cxn ang="0">
                    <a:pos x="25" y="24"/>
                  </a:cxn>
                  <a:cxn ang="0">
                    <a:pos x="49" y="41"/>
                  </a:cxn>
                  <a:cxn ang="0">
                    <a:pos x="90" y="65"/>
                  </a:cxn>
                  <a:cxn ang="0">
                    <a:pos x="168" y="106"/>
                  </a:cxn>
                  <a:cxn ang="0">
                    <a:pos x="168" y="106"/>
                  </a:cxn>
                </a:cxnLst>
                <a:rect l="0" t="0" r="r" b="b"/>
                <a:pathLst>
                  <a:path w="204" h="106">
                    <a:moveTo>
                      <a:pt x="168" y="106"/>
                    </a:moveTo>
                    <a:lnTo>
                      <a:pt x="168" y="106"/>
                    </a:lnTo>
                    <a:lnTo>
                      <a:pt x="176" y="106"/>
                    </a:lnTo>
                    <a:lnTo>
                      <a:pt x="184" y="106"/>
                    </a:lnTo>
                    <a:lnTo>
                      <a:pt x="204" y="102"/>
                    </a:lnTo>
                    <a:lnTo>
                      <a:pt x="176" y="82"/>
                    </a:lnTo>
                    <a:lnTo>
                      <a:pt x="119" y="37"/>
                    </a:lnTo>
                    <a:lnTo>
                      <a:pt x="70" y="2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5" y="24"/>
                    </a:lnTo>
                    <a:lnTo>
                      <a:pt x="25" y="24"/>
                    </a:lnTo>
                    <a:lnTo>
                      <a:pt x="49" y="41"/>
                    </a:lnTo>
                    <a:lnTo>
                      <a:pt x="90" y="65"/>
                    </a:lnTo>
                    <a:lnTo>
                      <a:pt x="168" y="106"/>
                    </a:lnTo>
                    <a:lnTo>
                      <a:pt x="168" y="106"/>
                    </a:lnTo>
                    <a:close/>
                  </a:path>
                </a:pathLst>
              </a:custGeom>
              <a:solidFill>
                <a:srgbClr val="9E860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77" name="Freeform 553"/>
              <p:cNvSpPr>
                <a:spLocks/>
              </p:cNvSpPr>
              <p:nvPr/>
            </p:nvSpPr>
            <p:spPr bwMode="auto">
              <a:xfrm>
                <a:off x="2149" y="400"/>
                <a:ext cx="159" cy="127"/>
              </a:xfrm>
              <a:custGeom>
                <a:avLst/>
                <a:gdLst/>
                <a:ahLst/>
                <a:cxnLst>
                  <a:cxn ang="0">
                    <a:pos x="0" y="106"/>
                  </a:cxn>
                  <a:cxn ang="0">
                    <a:pos x="0" y="106"/>
                  </a:cxn>
                  <a:cxn ang="0">
                    <a:pos x="0" y="102"/>
                  </a:cxn>
                  <a:cxn ang="0">
                    <a:pos x="0" y="102"/>
                  </a:cxn>
                  <a:cxn ang="0">
                    <a:pos x="0" y="111"/>
                  </a:cxn>
                  <a:cxn ang="0">
                    <a:pos x="0" y="119"/>
                  </a:cxn>
                  <a:cxn ang="0">
                    <a:pos x="8" y="123"/>
                  </a:cxn>
                  <a:cxn ang="0">
                    <a:pos x="20" y="127"/>
                  </a:cxn>
                  <a:cxn ang="0">
                    <a:pos x="57" y="102"/>
                  </a:cxn>
                  <a:cxn ang="0">
                    <a:pos x="159" y="37"/>
                  </a:cxn>
                  <a:cxn ang="0">
                    <a:pos x="159" y="37"/>
                  </a:cxn>
                  <a:cxn ang="0">
                    <a:pos x="159" y="0"/>
                  </a:cxn>
                  <a:cxn ang="0">
                    <a:pos x="65" y="62"/>
                  </a:cxn>
                  <a:cxn ang="0">
                    <a:pos x="0" y="106"/>
                  </a:cxn>
                </a:cxnLst>
                <a:rect l="0" t="0" r="r" b="b"/>
                <a:pathLst>
                  <a:path w="159" h="127">
                    <a:moveTo>
                      <a:pt x="0" y="106"/>
                    </a:moveTo>
                    <a:lnTo>
                      <a:pt x="0" y="106"/>
                    </a:lnTo>
                    <a:lnTo>
                      <a:pt x="0" y="102"/>
                    </a:lnTo>
                    <a:lnTo>
                      <a:pt x="0" y="102"/>
                    </a:lnTo>
                    <a:lnTo>
                      <a:pt x="0" y="111"/>
                    </a:lnTo>
                    <a:lnTo>
                      <a:pt x="0" y="119"/>
                    </a:lnTo>
                    <a:lnTo>
                      <a:pt x="8" y="123"/>
                    </a:lnTo>
                    <a:lnTo>
                      <a:pt x="20" y="127"/>
                    </a:lnTo>
                    <a:lnTo>
                      <a:pt x="57" y="102"/>
                    </a:lnTo>
                    <a:lnTo>
                      <a:pt x="159" y="37"/>
                    </a:lnTo>
                    <a:lnTo>
                      <a:pt x="159" y="37"/>
                    </a:lnTo>
                    <a:lnTo>
                      <a:pt x="159" y="0"/>
                    </a:lnTo>
                    <a:lnTo>
                      <a:pt x="65" y="62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4F6E1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78" name="Freeform 554"/>
              <p:cNvSpPr>
                <a:spLocks/>
              </p:cNvSpPr>
              <p:nvPr/>
            </p:nvSpPr>
            <p:spPr bwMode="auto">
              <a:xfrm>
                <a:off x="2153" y="347"/>
                <a:ext cx="155" cy="155"/>
              </a:xfrm>
              <a:custGeom>
                <a:avLst/>
                <a:gdLst/>
                <a:ahLst/>
                <a:cxnLst>
                  <a:cxn ang="0">
                    <a:pos x="131" y="8"/>
                  </a:cxn>
                  <a:cxn ang="0">
                    <a:pos x="131" y="8"/>
                  </a:cxn>
                  <a:cxn ang="0">
                    <a:pos x="127" y="4"/>
                  </a:cxn>
                  <a:cxn ang="0">
                    <a:pos x="122" y="0"/>
                  </a:cxn>
                  <a:cxn ang="0">
                    <a:pos x="110" y="0"/>
                  </a:cxn>
                  <a:cxn ang="0">
                    <a:pos x="90" y="0"/>
                  </a:cxn>
                  <a:cxn ang="0">
                    <a:pos x="86" y="41"/>
                  </a:cxn>
                  <a:cxn ang="0">
                    <a:pos x="86" y="41"/>
                  </a:cxn>
                  <a:cxn ang="0">
                    <a:pos x="57" y="61"/>
                  </a:cxn>
                  <a:cxn ang="0">
                    <a:pos x="37" y="78"/>
                  </a:cxn>
                  <a:cxn ang="0">
                    <a:pos x="20" y="90"/>
                  </a:cxn>
                  <a:cxn ang="0">
                    <a:pos x="20" y="90"/>
                  </a:cxn>
                  <a:cxn ang="0">
                    <a:pos x="12" y="119"/>
                  </a:cxn>
                  <a:cxn ang="0">
                    <a:pos x="0" y="155"/>
                  </a:cxn>
                  <a:cxn ang="0">
                    <a:pos x="0" y="155"/>
                  </a:cxn>
                  <a:cxn ang="0">
                    <a:pos x="61" y="115"/>
                  </a:cxn>
                  <a:cxn ang="0">
                    <a:pos x="155" y="53"/>
                  </a:cxn>
                  <a:cxn ang="0">
                    <a:pos x="155" y="53"/>
                  </a:cxn>
                  <a:cxn ang="0">
                    <a:pos x="151" y="37"/>
                  </a:cxn>
                  <a:cxn ang="0">
                    <a:pos x="143" y="25"/>
                  </a:cxn>
                  <a:cxn ang="0">
                    <a:pos x="131" y="8"/>
                  </a:cxn>
                  <a:cxn ang="0">
                    <a:pos x="131" y="8"/>
                  </a:cxn>
                </a:cxnLst>
                <a:rect l="0" t="0" r="r" b="b"/>
                <a:pathLst>
                  <a:path w="155" h="155">
                    <a:moveTo>
                      <a:pt x="131" y="8"/>
                    </a:moveTo>
                    <a:lnTo>
                      <a:pt x="131" y="8"/>
                    </a:lnTo>
                    <a:lnTo>
                      <a:pt x="127" y="4"/>
                    </a:lnTo>
                    <a:lnTo>
                      <a:pt x="122" y="0"/>
                    </a:lnTo>
                    <a:lnTo>
                      <a:pt x="110" y="0"/>
                    </a:lnTo>
                    <a:lnTo>
                      <a:pt x="90" y="0"/>
                    </a:lnTo>
                    <a:lnTo>
                      <a:pt x="86" y="41"/>
                    </a:lnTo>
                    <a:lnTo>
                      <a:pt x="86" y="41"/>
                    </a:lnTo>
                    <a:lnTo>
                      <a:pt x="57" y="61"/>
                    </a:lnTo>
                    <a:lnTo>
                      <a:pt x="37" y="78"/>
                    </a:lnTo>
                    <a:lnTo>
                      <a:pt x="20" y="90"/>
                    </a:lnTo>
                    <a:lnTo>
                      <a:pt x="20" y="90"/>
                    </a:lnTo>
                    <a:lnTo>
                      <a:pt x="12" y="119"/>
                    </a:lnTo>
                    <a:lnTo>
                      <a:pt x="0" y="155"/>
                    </a:lnTo>
                    <a:lnTo>
                      <a:pt x="0" y="155"/>
                    </a:lnTo>
                    <a:lnTo>
                      <a:pt x="61" y="115"/>
                    </a:lnTo>
                    <a:lnTo>
                      <a:pt x="155" y="53"/>
                    </a:lnTo>
                    <a:lnTo>
                      <a:pt x="155" y="53"/>
                    </a:lnTo>
                    <a:lnTo>
                      <a:pt x="151" y="37"/>
                    </a:lnTo>
                    <a:lnTo>
                      <a:pt x="143" y="25"/>
                    </a:lnTo>
                    <a:lnTo>
                      <a:pt x="131" y="8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9E860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79" name="Freeform 555"/>
              <p:cNvSpPr>
                <a:spLocks/>
              </p:cNvSpPr>
              <p:nvPr/>
            </p:nvSpPr>
            <p:spPr bwMode="auto">
              <a:xfrm>
                <a:off x="2157" y="776"/>
                <a:ext cx="29" cy="33"/>
              </a:xfrm>
              <a:custGeom>
                <a:avLst/>
                <a:gdLst/>
                <a:ahLst/>
                <a:cxnLst>
                  <a:cxn ang="0">
                    <a:pos x="12" y="33"/>
                  </a:cxn>
                  <a:cxn ang="0">
                    <a:pos x="12" y="33"/>
                  </a:cxn>
                  <a:cxn ang="0">
                    <a:pos x="29" y="21"/>
                  </a:cxn>
                  <a:cxn ang="0">
                    <a:pos x="12" y="0"/>
                  </a:cxn>
                  <a:cxn ang="0">
                    <a:pos x="12" y="0"/>
                  </a:cxn>
                  <a:cxn ang="0">
                    <a:pos x="0" y="8"/>
                  </a:cxn>
                  <a:cxn ang="0">
                    <a:pos x="0" y="12"/>
                  </a:cxn>
                  <a:cxn ang="0">
                    <a:pos x="12" y="33"/>
                  </a:cxn>
                </a:cxnLst>
                <a:rect l="0" t="0" r="r" b="b"/>
                <a:pathLst>
                  <a:path w="29" h="33">
                    <a:moveTo>
                      <a:pt x="12" y="33"/>
                    </a:moveTo>
                    <a:lnTo>
                      <a:pt x="12" y="33"/>
                    </a:lnTo>
                    <a:lnTo>
                      <a:pt x="29" y="21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0" y="8"/>
                    </a:lnTo>
                    <a:lnTo>
                      <a:pt x="0" y="12"/>
                    </a:lnTo>
                    <a:lnTo>
                      <a:pt x="12" y="33"/>
                    </a:lnTo>
                    <a:close/>
                  </a:path>
                </a:pathLst>
              </a:custGeom>
              <a:solidFill>
                <a:srgbClr val="3B52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80" name="Freeform 556"/>
              <p:cNvSpPr>
                <a:spLocks/>
              </p:cNvSpPr>
              <p:nvPr/>
            </p:nvSpPr>
            <p:spPr bwMode="auto">
              <a:xfrm>
                <a:off x="2602" y="106"/>
                <a:ext cx="29" cy="25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0" y="8"/>
                  </a:cxn>
                  <a:cxn ang="0">
                    <a:pos x="4" y="25"/>
                  </a:cxn>
                  <a:cxn ang="0">
                    <a:pos x="29" y="17"/>
                  </a:cxn>
                  <a:cxn ang="0">
                    <a:pos x="29" y="17"/>
                  </a:cxn>
                  <a:cxn ang="0">
                    <a:pos x="21" y="0"/>
                  </a:cxn>
                  <a:cxn ang="0">
                    <a:pos x="16" y="0"/>
                  </a:cxn>
                  <a:cxn ang="0">
                    <a:pos x="0" y="8"/>
                  </a:cxn>
                </a:cxnLst>
                <a:rect l="0" t="0" r="r" b="b"/>
                <a:pathLst>
                  <a:path w="29" h="25">
                    <a:moveTo>
                      <a:pt x="0" y="8"/>
                    </a:moveTo>
                    <a:lnTo>
                      <a:pt x="0" y="8"/>
                    </a:lnTo>
                    <a:lnTo>
                      <a:pt x="4" y="25"/>
                    </a:lnTo>
                    <a:lnTo>
                      <a:pt x="29" y="17"/>
                    </a:lnTo>
                    <a:lnTo>
                      <a:pt x="29" y="17"/>
                    </a:lnTo>
                    <a:lnTo>
                      <a:pt x="21" y="0"/>
                    </a:lnTo>
                    <a:lnTo>
                      <a:pt x="16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3B52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81" name="Freeform 557"/>
              <p:cNvSpPr>
                <a:spLocks/>
              </p:cNvSpPr>
              <p:nvPr/>
            </p:nvSpPr>
            <p:spPr bwMode="auto">
              <a:xfrm>
                <a:off x="2790" y="241"/>
                <a:ext cx="28" cy="29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0" y="8"/>
                  </a:cxn>
                  <a:cxn ang="0">
                    <a:pos x="4" y="29"/>
                  </a:cxn>
                  <a:cxn ang="0">
                    <a:pos x="28" y="16"/>
                  </a:cxn>
                  <a:cxn ang="0">
                    <a:pos x="28" y="16"/>
                  </a:cxn>
                  <a:cxn ang="0">
                    <a:pos x="20" y="4"/>
                  </a:cxn>
                  <a:cxn ang="0">
                    <a:pos x="20" y="0"/>
                  </a:cxn>
                  <a:cxn ang="0">
                    <a:pos x="0" y="8"/>
                  </a:cxn>
                </a:cxnLst>
                <a:rect l="0" t="0" r="r" b="b"/>
                <a:pathLst>
                  <a:path w="28" h="29">
                    <a:moveTo>
                      <a:pt x="0" y="8"/>
                    </a:moveTo>
                    <a:lnTo>
                      <a:pt x="0" y="8"/>
                    </a:lnTo>
                    <a:lnTo>
                      <a:pt x="4" y="29"/>
                    </a:lnTo>
                    <a:lnTo>
                      <a:pt x="28" y="16"/>
                    </a:lnTo>
                    <a:lnTo>
                      <a:pt x="28" y="16"/>
                    </a:lnTo>
                    <a:lnTo>
                      <a:pt x="20" y="4"/>
                    </a:lnTo>
                    <a:lnTo>
                      <a:pt x="20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3B52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82" name="Freeform 558"/>
              <p:cNvSpPr>
                <a:spLocks/>
              </p:cNvSpPr>
              <p:nvPr/>
            </p:nvSpPr>
            <p:spPr bwMode="auto">
              <a:xfrm>
                <a:off x="2341" y="355"/>
                <a:ext cx="32" cy="33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0" y="13"/>
                  </a:cxn>
                  <a:cxn ang="0">
                    <a:pos x="20" y="33"/>
                  </a:cxn>
                  <a:cxn ang="0">
                    <a:pos x="20" y="33"/>
                  </a:cxn>
                  <a:cxn ang="0">
                    <a:pos x="28" y="21"/>
                  </a:cxn>
                  <a:cxn ang="0">
                    <a:pos x="32" y="17"/>
                  </a:cxn>
                  <a:cxn ang="0">
                    <a:pos x="12" y="0"/>
                  </a:cxn>
                </a:cxnLst>
                <a:rect l="0" t="0" r="r" b="b"/>
                <a:pathLst>
                  <a:path w="32" h="33">
                    <a:moveTo>
                      <a:pt x="12" y="0"/>
                    </a:moveTo>
                    <a:lnTo>
                      <a:pt x="12" y="0"/>
                    </a:lnTo>
                    <a:lnTo>
                      <a:pt x="0" y="13"/>
                    </a:lnTo>
                    <a:lnTo>
                      <a:pt x="20" y="33"/>
                    </a:lnTo>
                    <a:lnTo>
                      <a:pt x="20" y="33"/>
                    </a:lnTo>
                    <a:lnTo>
                      <a:pt x="28" y="21"/>
                    </a:lnTo>
                    <a:lnTo>
                      <a:pt x="32" y="17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3B52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83" name="Freeform 559"/>
              <p:cNvSpPr>
                <a:spLocks/>
              </p:cNvSpPr>
              <p:nvPr/>
            </p:nvSpPr>
            <p:spPr bwMode="auto">
              <a:xfrm>
                <a:off x="2226" y="257"/>
                <a:ext cx="152" cy="62"/>
              </a:xfrm>
              <a:custGeom>
                <a:avLst/>
                <a:gdLst/>
                <a:ahLst/>
                <a:cxnLst>
                  <a:cxn ang="0">
                    <a:pos x="152" y="25"/>
                  </a:cxn>
                  <a:cxn ang="0">
                    <a:pos x="152" y="25"/>
                  </a:cxn>
                  <a:cxn ang="0">
                    <a:pos x="147" y="33"/>
                  </a:cxn>
                  <a:cxn ang="0">
                    <a:pos x="143" y="37"/>
                  </a:cxn>
                  <a:cxn ang="0">
                    <a:pos x="131" y="49"/>
                  </a:cxn>
                  <a:cxn ang="0">
                    <a:pos x="107" y="58"/>
                  </a:cxn>
                  <a:cxn ang="0">
                    <a:pos x="78" y="62"/>
                  </a:cxn>
                  <a:cxn ang="0">
                    <a:pos x="78" y="62"/>
                  </a:cxn>
                  <a:cxn ang="0">
                    <a:pos x="49" y="62"/>
                  </a:cxn>
                  <a:cxn ang="0">
                    <a:pos x="25" y="58"/>
                  </a:cxn>
                  <a:cxn ang="0">
                    <a:pos x="5" y="49"/>
                  </a:cxn>
                  <a:cxn ang="0">
                    <a:pos x="0" y="45"/>
                  </a:cxn>
                  <a:cxn ang="0">
                    <a:pos x="0" y="37"/>
                  </a:cxn>
                  <a:cxn ang="0">
                    <a:pos x="0" y="37"/>
                  </a:cxn>
                  <a:cxn ang="0">
                    <a:pos x="0" y="33"/>
                  </a:cxn>
                  <a:cxn ang="0">
                    <a:pos x="5" y="25"/>
                  </a:cxn>
                  <a:cxn ang="0">
                    <a:pos x="17" y="17"/>
                  </a:cxn>
                  <a:cxn ang="0">
                    <a:pos x="41" y="8"/>
                  </a:cxn>
                  <a:cxn ang="0">
                    <a:pos x="70" y="0"/>
                  </a:cxn>
                  <a:cxn ang="0">
                    <a:pos x="70" y="0"/>
                  </a:cxn>
                  <a:cxn ang="0">
                    <a:pos x="98" y="0"/>
                  </a:cxn>
                  <a:cxn ang="0">
                    <a:pos x="123" y="4"/>
                  </a:cxn>
                  <a:cxn ang="0">
                    <a:pos x="143" y="13"/>
                  </a:cxn>
                  <a:cxn ang="0">
                    <a:pos x="147" y="21"/>
                  </a:cxn>
                  <a:cxn ang="0">
                    <a:pos x="152" y="25"/>
                  </a:cxn>
                  <a:cxn ang="0">
                    <a:pos x="152" y="25"/>
                  </a:cxn>
                </a:cxnLst>
                <a:rect l="0" t="0" r="r" b="b"/>
                <a:pathLst>
                  <a:path w="152" h="62">
                    <a:moveTo>
                      <a:pt x="152" y="25"/>
                    </a:moveTo>
                    <a:lnTo>
                      <a:pt x="152" y="25"/>
                    </a:lnTo>
                    <a:lnTo>
                      <a:pt x="147" y="33"/>
                    </a:lnTo>
                    <a:lnTo>
                      <a:pt x="143" y="37"/>
                    </a:lnTo>
                    <a:lnTo>
                      <a:pt x="131" y="49"/>
                    </a:lnTo>
                    <a:lnTo>
                      <a:pt x="107" y="58"/>
                    </a:lnTo>
                    <a:lnTo>
                      <a:pt x="78" y="62"/>
                    </a:lnTo>
                    <a:lnTo>
                      <a:pt x="78" y="62"/>
                    </a:lnTo>
                    <a:lnTo>
                      <a:pt x="49" y="62"/>
                    </a:lnTo>
                    <a:lnTo>
                      <a:pt x="25" y="58"/>
                    </a:lnTo>
                    <a:lnTo>
                      <a:pt x="5" y="49"/>
                    </a:lnTo>
                    <a:lnTo>
                      <a:pt x="0" y="45"/>
                    </a:lnTo>
                    <a:lnTo>
                      <a:pt x="0" y="37"/>
                    </a:lnTo>
                    <a:lnTo>
                      <a:pt x="0" y="37"/>
                    </a:lnTo>
                    <a:lnTo>
                      <a:pt x="0" y="33"/>
                    </a:lnTo>
                    <a:lnTo>
                      <a:pt x="5" y="25"/>
                    </a:lnTo>
                    <a:lnTo>
                      <a:pt x="17" y="17"/>
                    </a:lnTo>
                    <a:lnTo>
                      <a:pt x="41" y="8"/>
                    </a:lnTo>
                    <a:lnTo>
                      <a:pt x="70" y="0"/>
                    </a:lnTo>
                    <a:lnTo>
                      <a:pt x="70" y="0"/>
                    </a:lnTo>
                    <a:lnTo>
                      <a:pt x="98" y="0"/>
                    </a:lnTo>
                    <a:lnTo>
                      <a:pt x="123" y="4"/>
                    </a:lnTo>
                    <a:lnTo>
                      <a:pt x="143" y="13"/>
                    </a:lnTo>
                    <a:lnTo>
                      <a:pt x="147" y="21"/>
                    </a:lnTo>
                    <a:lnTo>
                      <a:pt x="152" y="25"/>
                    </a:lnTo>
                    <a:lnTo>
                      <a:pt x="152" y="25"/>
                    </a:lnTo>
                    <a:close/>
                  </a:path>
                </a:pathLst>
              </a:custGeom>
              <a:solidFill>
                <a:srgbClr val="B14E1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84" name="Freeform 560"/>
              <p:cNvSpPr>
                <a:spLocks/>
              </p:cNvSpPr>
              <p:nvPr/>
            </p:nvSpPr>
            <p:spPr bwMode="auto">
              <a:xfrm>
                <a:off x="2680" y="413"/>
                <a:ext cx="151" cy="61"/>
              </a:xfrm>
              <a:custGeom>
                <a:avLst/>
                <a:gdLst/>
                <a:ahLst/>
                <a:cxnLst>
                  <a:cxn ang="0">
                    <a:pos x="151" y="24"/>
                  </a:cxn>
                  <a:cxn ang="0">
                    <a:pos x="151" y="24"/>
                  </a:cxn>
                  <a:cxn ang="0">
                    <a:pos x="147" y="28"/>
                  </a:cxn>
                  <a:cxn ang="0">
                    <a:pos x="147" y="36"/>
                  </a:cxn>
                  <a:cxn ang="0">
                    <a:pos x="130" y="44"/>
                  </a:cxn>
                  <a:cxn ang="0">
                    <a:pos x="106" y="53"/>
                  </a:cxn>
                  <a:cxn ang="0">
                    <a:pos x="77" y="61"/>
                  </a:cxn>
                  <a:cxn ang="0">
                    <a:pos x="77" y="61"/>
                  </a:cxn>
                  <a:cxn ang="0">
                    <a:pos x="49" y="61"/>
                  </a:cxn>
                  <a:cxn ang="0">
                    <a:pos x="24" y="57"/>
                  </a:cxn>
                  <a:cxn ang="0">
                    <a:pos x="8" y="44"/>
                  </a:cxn>
                  <a:cxn ang="0">
                    <a:pos x="0" y="40"/>
                  </a:cxn>
                  <a:cxn ang="0">
                    <a:pos x="0" y="36"/>
                  </a:cxn>
                  <a:cxn ang="0">
                    <a:pos x="0" y="36"/>
                  </a:cxn>
                  <a:cxn ang="0">
                    <a:pos x="0" y="28"/>
                  </a:cxn>
                  <a:cxn ang="0">
                    <a:pos x="4" y="24"/>
                  </a:cxn>
                  <a:cxn ang="0">
                    <a:pos x="16" y="12"/>
                  </a:cxn>
                  <a:cxn ang="0">
                    <a:pos x="41" y="4"/>
                  </a:cxn>
                  <a:cxn ang="0">
                    <a:pos x="69" y="0"/>
                  </a:cxn>
                  <a:cxn ang="0">
                    <a:pos x="69" y="0"/>
                  </a:cxn>
                  <a:cxn ang="0">
                    <a:pos x="98" y="0"/>
                  </a:cxn>
                  <a:cxn ang="0">
                    <a:pos x="122" y="4"/>
                  </a:cxn>
                  <a:cxn ang="0">
                    <a:pos x="143" y="12"/>
                  </a:cxn>
                  <a:cxn ang="0">
                    <a:pos x="147" y="16"/>
                  </a:cxn>
                  <a:cxn ang="0">
                    <a:pos x="151" y="24"/>
                  </a:cxn>
                  <a:cxn ang="0">
                    <a:pos x="151" y="24"/>
                  </a:cxn>
                </a:cxnLst>
                <a:rect l="0" t="0" r="r" b="b"/>
                <a:pathLst>
                  <a:path w="151" h="61">
                    <a:moveTo>
                      <a:pt x="151" y="24"/>
                    </a:moveTo>
                    <a:lnTo>
                      <a:pt x="151" y="24"/>
                    </a:lnTo>
                    <a:lnTo>
                      <a:pt x="147" y="28"/>
                    </a:lnTo>
                    <a:lnTo>
                      <a:pt x="147" y="36"/>
                    </a:lnTo>
                    <a:lnTo>
                      <a:pt x="130" y="44"/>
                    </a:lnTo>
                    <a:lnTo>
                      <a:pt x="106" y="53"/>
                    </a:lnTo>
                    <a:lnTo>
                      <a:pt x="77" y="61"/>
                    </a:lnTo>
                    <a:lnTo>
                      <a:pt x="77" y="61"/>
                    </a:lnTo>
                    <a:lnTo>
                      <a:pt x="49" y="61"/>
                    </a:lnTo>
                    <a:lnTo>
                      <a:pt x="24" y="57"/>
                    </a:lnTo>
                    <a:lnTo>
                      <a:pt x="8" y="44"/>
                    </a:lnTo>
                    <a:lnTo>
                      <a:pt x="0" y="40"/>
                    </a:lnTo>
                    <a:lnTo>
                      <a:pt x="0" y="36"/>
                    </a:lnTo>
                    <a:lnTo>
                      <a:pt x="0" y="36"/>
                    </a:lnTo>
                    <a:lnTo>
                      <a:pt x="0" y="28"/>
                    </a:lnTo>
                    <a:lnTo>
                      <a:pt x="4" y="24"/>
                    </a:lnTo>
                    <a:lnTo>
                      <a:pt x="16" y="12"/>
                    </a:lnTo>
                    <a:lnTo>
                      <a:pt x="41" y="4"/>
                    </a:lnTo>
                    <a:lnTo>
                      <a:pt x="69" y="0"/>
                    </a:lnTo>
                    <a:lnTo>
                      <a:pt x="69" y="0"/>
                    </a:lnTo>
                    <a:lnTo>
                      <a:pt x="98" y="0"/>
                    </a:lnTo>
                    <a:lnTo>
                      <a:pt x="122" y="4"/>
                    </a:lnTo>
                    <a:lnTo>
                      <a:pt x="143" y="12"/>
                    </a:lnTo>
                    <a:lnTo>
                      <a:pt x="147" y="16"/>
                    </a:lnTo>
                    <a:lnTo>
                      <a:pt x="151" y="24"/>
                    </a:lnTo>
                    <a:lnTo>
                      <a:pt x="151" y="24"/>
                    </a:lnTo>
                    <a:close/>
                  </a:path>
                </a:pathLst>
              </a:custGeom>
              <a:solidFill>
                <a:srgbClr val="B14E1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85" name="Freeform 561"/>
              <p:cNvSpPr>
                <a:spLocks/>
              </p:cNvSpPr>
              <p:nvPr/>
            </p:nvSpPr>
            <p:spPr bwMode="auto">
              <a:xfrm>
                <a:off x="2651" y="396"/>
                <a:ext cx="151" cy="61"/>
              </a:xfrm>
              <a:custGeom>
                <a:avLst/>
                <a:gdLst/>
                <a:ahLst/>
                <a:cxnLst>
                  <a:cxn ang="0">
                    <a:pos x="151" y="25"/>
                  </a:cxn>
                  <a:cxn ang="0">
                    <a:pos x="151" y="25"/>
                  </a:cxn>
                  <a:cxn ang="0">
                    <a:pos x="147" y="29"/>
                  </a:cxn>
                  <a:cxn ang="0">
                    <a:pos x="147" y="37"/>
                  </a:cxn>
                  <a:cxn ang="0">
                    <a:pos x="131" y="45"/>
                  </a:cxn>
                  <a:cxn ang="0">
                    <a:pos x="106" y="53"/>
                  </a:cxn>
                  <a:cxn ang="0">
                    <a:pos x="78" y="61"/>
                  </a:cxn>
                  <a:cxn ang="0">
                    <a:pos x="78" y="61"/>
                  </a:cxn>
                  <a:cxn ang="0">
                    <a:pos x="49" y="61"/>
                  </a:cxn>
                  <a:cxn ang="0">
                    <a:pos x="25" y="53"/>
                  </a:cxn>
                  <a:cxn ang="0">
                    <a:pos x="8" y="45"/>
                  </a:cxn>
                  <a:cxn ang="0">
                    <a:pos x="0" y="41"/>
                  </a:cxn>
                  <a:cxn ang="0">
                    <a:pos x="0" y="37"/>
                  </a:cxn>
                  <a:cxn ang="0">
                    <a:pos x="0" y="37"/>
                  </a:cxn>
                  <a:cxn ang="0">
                    <a:pos x="0" y="29"/>
                  </a:cxn>
                  <a:cxn ang="0">
                    <a:pos x="4" y="25"/>
                  </a:cxn>
                  <a:cxn ang="0">
                    <a:pos x="16" y="12"/>
                  </a:cxn>
                  <a:cxn ang="0">
                    <a:pos x="41" y="4"/>
                  </a:cxn>
                  <a:cxn ang="0">
                    <a:pos x="70" y="0"/>
                  </a:cxn>
                  <a:cxn ang="0">
                    <a:pos x="70" y="0"/>
                  </a:cxn>
                  <a:cxn ang="0">
                    <a:pos x="98" y="0"/>
                  </a:cxn>
                  <a:cxn ang="0">
                    <a:pos x="127" y="4"/>
                  </a:cxn>
                  <a:cxn ang="0">
                    <a:pos x="143" y="12"/>
                  </a:cxn>
                  <a:cxn ang="0">
                    <a:pos x="147" y="17"/>
                  </a:cxn>
                  <a:cxn ang="0">
                    <a:pos x="151" y="25"/>
                  </a:cxn>
                  <a:cxn ang="0">
                    <a:pos x="151" y="25"/>
                  </a:cxn>
                </a:cxnLst>
                <a:rect l="0" t="0" r="r" b="b"/>
                <a:pathLst>
                  <a:path w="151" h="61">
                    <a:moveTo>
                      <a:pt x="151" y="25"/>
                    </a:moveTo>
                    <a:lnTo>
                      <a:pt x="151" y="25"/>
                    </a:lnTo>
                    <a:lnTo>
                      <a:pt x="147" y="29"/>
                    </a:lnTo>
                    <a:lnTo>
                      <a:pt x="147" y="37"/>
                    </a:lnTo>
                    <a:lnTo>
                      <a:pt x="131" y="45"/>
                    </a:lnTo>
                    <a:lnTo>
                      <a:pt x="106" y="53"/>
                    </a:lnTo>
                    <a:lnTo>
                      <a:pt x="78" y="61"/>
                    </a:lnTo>
                    <a:lnTo>
                      <a:pt x="78" y="61"/>
                    </a:lnTo>
                    <a:lnTo>
                      <a:pt x="49" y="61"/>
                    </a:lnTo>
                    <a:lnTo>
                      <a:pt x="25" y="53"/>
                    </a:lnTo>
                    <a:lnTo>
                      <a:pt x="8" y="45"/>
                    </a:lnTo>
                    <a:lnTo>
                      <a:pt x="0" y="41"/>
                    </a:lnTo>
                    <a:lnTo>
                      <a:pt x="0" y="37"/>
                    </a:lnTo>
                    <a:lnTo>
                      <a:pt x="0" y="37"/>
                    </a:lnTo>
                    <a:lnTo>
                      <a:pt x="0" y="29"/>
                    </a:lnTo>
                    <a:lnTo>
                      <a:pt x="4" y="25"/>
                    </a:lnTo>
                    <a:lnTo>
                      <a:pt x="16" y="12"/>
                    </a:lnTo>
                    <a:lnTo>
                      <a:pt x="41" y="4"/>
                    </a:lnTo>
                    <a:lnTo>
                      <a:pt x="70" y="0"/>
                    </a:lnTo>
                    <a:lnTo>
                      <a:pt x="70" y="0"/>
                    </a:lnTo>
                    <a:lnTo>
                      <a:pt x="98" y="0"/>
                    </a:lnTo>
                    <a:lnTo>
                      <a:pt x="127" y="4"/>
                    </a:lnTo>
                    <a:lnTo>
                      <a:pt x="143" y="12"/>
                    </a:lnTo>
                    <a:lnTo>
                      <a:pt x="147" y="17"/>
                    </a:lnTo>
                    <a:lnTo>
                      <a:pt x="151" y="25"/>
                    </a:lnTo>
                    <a:lnTo>
                      <a:pt x="151" y="25"/>
                    </a:lnTo>
                    <a:close/>
                  </a:path>
                </a:pathLst>
              </a:custGeom>
              <a:solidFill>
                <a:srgbClr val="8E3E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86" name="Freeform 562"/>
              <p:cNvSpPr>
                <a:spLocks/>
              </p:cNvSpPr>
              <p:nvPr/>
            </p:nvSpPr>
            <p:spPr bwMode="auto">
              <a:xfrm>
                <a:off x="2255" y="274"/>
                <a:ext cx="147" cy="61"/>
              </a:xfrm>
              <a:custGeom>
                <a:avLst/>
                <a:gdLst/>
                <a:ahLst/>
                <a:cxnLst>
                  <a:cxn ang="0">
                    <a:pos x="147" y="24"/>
                  </a:cxn>
                  <a:cxn ang="0">
                    <a:pos x="147" y="24"/>
                  </a:cxn>
                  <a:cxn ang="0">
                    <a:pos x="147" y="32"/>
                  </a:cxn>
                  <a:cxn ang="0">
                    <a:pos x="143" y="36"/>
                  </a:cxn>
                  <a:cxn ang="0">
                    <a:pos x="131" y="49"/>
                  </a:cxn>
                  <a:cxn ang="0">
                    <a:pos x="106" y="57"/>
                  </a:cxn>
                  <a:cxn ang="0">
                    <a:pos x="78" y="61"/>
                  </a:cxn>
                  <a:cxn ang="0">
                    <a:pos x="78" y="61"/>
                  </a:cxn>
                  <a:cxn ang="0">
                    <a:pos x="49" y="61"/>
                  </a:cxn>
                  <a:cxn ang="0">
                    <a:pos x="25" y="57"/>
                  </a:cxn>
                  <a:cxn ang="0">
                    <a:pos x="4" y="49"/>
                  </a:cxn>
                  <a:cxn ang="0">
                    <a:pos x="0" y="45"/>
                  </a:cxn>
                  <a:cxn ang="0">
                    <a:pos x="0" y="36"/>
                  </a:cxn>
                  <a:cxn ang="0">
                    <a:pos x="0" y="36"/>
                  </a:cxn>
                  <a:cxn ang="0">
                    <a:pos x="0" y="32"/>
                  </a:cxn>
                  <a:cxn ang="0">
                    <a:pos x="4" y="24"/>
                  </a:cxn>
                  <a:cxn ang="0">
                    <a:pos x="16" y="16"/>
                  </a:cxn>
                  <a:cxn ang="0">
                    <a:pos x="41" y="8"/>
                  </a:cxn>
                  <a:cxn ang="0">
                    <a:pos x="69" y="0"/>
                  </a:cxn>
                  <a:cxn ang="0">
                    <a:pos x="69" y="0"/>
                  </a:cxn>
                  <a:cxn ang="0">
                    <a:pos x="98" y="0"/>
                  </a:cxn>
                  <a:cxn ang="0">
                    <a:pos x="123" y="4"/>
                  </a:cxn>
                  <a:cxn ang="0">
                    <a:pos x="143" y="16"/>
                  </a:cxn>
                  <a:cxn ang="0">
                    <a:pos x="147" y="20"/>
                  </a:cxn>
                  <a:cxn ang="0">
                    <a:pos x="147" y="24"/>
                  </a:cxn>
                  <a:cxn ang="0">
                    <a:pos x="147" y="24"/>
                  </a:cxn>
                </a:cxnLst>
                <a:rect l="0" t="0" r="r" b="b"/>
                <a:pathLst>
                  <a:path w="147" h="61">
                    <a:moveTo>
                      <a:pt x="147" y="24"/>
                    </a:moveTo>
                    <a:lnTo>
                      <a:pt x="147" y="24"/>
                    </a:lnTo>
                    <a:lnTo>
                      <a:pt x="147" y="32"/>
                    </a:lnTo>
                    <a:lnTo>
                      <a:pt x="143" y="36"/>
                    </a:lnTo>
                    <a:lnTo>
                      <a:pt x="131" y="49"/>
                    </a:lnTo>
                    <a:lnTo>
                      <a:pt x="106" y="57"/>
                    </a:lnTo>
                    <a:lnTo>
                      <a:pt x="78" y="61"/>
                    </a:lnTo>
                    <a:lnTo>
                      <a:pt x="78" y="61"/>
                    </a:lnTo>
                    <a:lnTo>
                      <a:pt x="49" y="61"/>
                    </a:lnTo>
                    <a:lnTo>
                      <a:pt x="25" y="57"/>
                    </a:lnTo>
                    <a:lnTo>
                      <a:pt x="4" y="49"/>
                    </a:lnTo>
                    <a:lnTo>
                      <a:pt x="0" y="45"/>
                    </a:lnTo>
                    <a:lnTo>
                      <a:pt x="0" y="36"/>
                    </a:lnTo>
                    <a:lnTo>
                      <a:pt x="0" y="36"/>
                    </a:lnTo>
                    <a:lnTo>
                      <a:pt x="0" y="32"/>
                    </a:lnTo>
                    <a:lnTo>
                      <a:pt x="4" y="24"/>
                    </a:lnTo>
                    <a:lnTo>
                      <a:pt x="16" y="16"/>
                    </a:lnTo>
                    <a:lnTo>
                      <a:pt x="41" y="8"/>
                    </a:lnTo>
                    <a:lnTo>
                      <a:pt x="69" y="0"/>
                    </a:lnTo>
                    <a:lnTo>
                      <a:pt x="69" y="0"/>
                    </a:lnTo>
                    <a:lnTo>
                      <a:pt x="98" y="0"/>
                    </a:lnTo>
                    <a:lnTo>
                      <a:pt x="123" y="4"/>
                    </a:lnTo>
                    <a:lnTo>
                      <a:pt x="143" y="16"/>
                    </a:lnTo>
                    <a:lnTo>
                      <a:pt x="147" y="20"/>
                    </a:lnTo>
                    <a:lnTo>
                      <a:pt x="147" y="24"/>
                    </a:lnTo>
                    <a:lnTo>
                      <a:pt x="147" y="24"/>
                    </a:lnTo>
                    <a:close/>
                  </a:path>
                </a:pathLst>
              </a:custGeom>
              <a:solidFill>
                <a:srgbClr val="8E3E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87" name="Freeform 563"/>
              <p:cNvSpPr>
                <a:spLocks/>
              </p:cNvSpPr>
              <p:nvPr/>
            </p:nvSpPr>
            <p:spPr bwMode="auto">
              <a:xfrm>
                <a:off x="2688" y="388"/>
                <a:ext cx="94" cy="53"/>
              </a:xfrm>
              <a:custGeom>
                <a:avLst/>
                <a:gdLst/>
                <a:ahLst/>
                <a:cxnLst>
                  <a:cxn ang="0">
                    <a:pos x="94" y="20"/>
                  </a:cxn>
                  <a:cxn ang="0">
                    <a:pos x="94" y="20"/>
                  </a:cxn>
                  <a:cxn ang="0">
                    <a:pos x="94" y="33"/>
                  </a:cxn>
                  <a:cxn ang="0">
                    <a:pos x="86" y="41"/>
                  </a:cxn>
                  <a:cxn ang="0">
                    <a:pos x="69" y="49"/>
                  </a:cxn>
                  <a:cxn ang="0">
                    <a:pos x="53" y="53"/>
                  </a:cxn>
                  <a:cxn ang="0">
                    <a:pos x="53" y="53"/>
                  </a:cxn>
                  <a:cxn ang="0">
                    <a:pos x="33" y="49"/>
                  </a:cxn>
                  <a:cxn ang="0">
                    <a:pos x="16" y="45"/>
                  </a:cxn>
                  <a:cxn ang="0">
                    <a:pos x="8" y="37"/>
                  </a:cxn>
                  <a:cxn ang="0">
                    <a:pos x="0" y="29"/>
                  </a:cxn>
                  <a:cxn ang="0">
                    <a:pos x="0" y="29"/>
                  </a:cxn>
                  <a:cxn ang="0">
                    <a:pos x="4" y="16"/>
                  </a:cxn>
                  <a:cxn ang="0">
                    <a:pos x="12" y="8"/>
                  </a:cxn>
                  <a:cxn ang="0">
                    <a:pos x="28" y="0"/>
                  </a:cxn>
                  <a:cxn ang="0">
                    <a:pos x="45" y="0"/>
                  </a:cxn>
                  <a:cxn ang="0">
                    <a:pos x="45" y="0"/>
                  </a:cxn>
                  <a:cxn ang="0">
                    <a:pos x="65" y="0"/>
                  </a:cxn>
                  <a:cxn ang="0">
                    <a:pos x="77" y="4"/>
                  </a:cxn>
                  <a:cxn ang="0">
                    <a:pos x="90" y="12"/>
                  </a:cxn>
                  <a:cxn ang="0">
                    <a:pos x="94" y="20"/>
                  </a:cxn>
                  <a:cxn ang="0">
                    <a:pos x="94" y="20"/>
                  </a:cxn>
                </a:cxnLst>
                <a:rect l="0" t="0" r="r" b="b"/>
                <a:pathLst>
                  <a:path w="94" h="53">
                    <a:moveTo>
                      <a:pt x="94" y="20"/>
                    </a:moveTo>
                    <a:lnTo>
                      <a:pt x="94" y="20"/>
                    </a:lnTo>
                    <a:lnTo>
                      <a:pt x="94" y="33"/>
                    </a:lnTo>
                    <a:lnTo>
                      <a:pt x="86" y="41"/>
                    </a:lnTo>
                    <a:lnTo>
                      <a:pt x="69" y="49"/>
                    </a:lnTo>
                    <a:lnTo>
                      <a:pt x="53" y="53"/>
                    </a:lnTo>
                    <a:lnTo>
                      <a:pt x="53" y="53"/>
                    </a:lnTo>
                    <a:lnTo>
                      <a:pt x="33" y="49"/>
                    </a:lnTo>
                    <a:lnTo>
                      <a:pt x="16" y="45"/>
                    </a:lnTo>
                    <a:lnTo>
                      <a:pt x="8" y="37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4" y="16"/>
                    </a:lnTo>
                    <a:lnTo>
                      <a:pt x="12" y="8"/>
                    </a:lnTo>
                    <a:lnTo>
                      <a:pt x="28" y="0"/>
                    </a:lnTo>
                    <a:lnTo>
                      <a:pt x="45" y="0"/>
                    </a:lnTo>
                    <a:lnTo>
                      <a:pt x="45" y="0"/>
                    </a:lnTo>
                    <a:lnTo>
                      <a:pt x="65" y="0"/>
                    </a:lnTo>
                    <a:lnTo>
                      <a:pt x="77" y="4"/>
                    </a:lnTo>
                    <a:lnTo>
                      <a:pt x="90" y="12"/>
                    </a:lnTo>
                    <a:lnTo>
                      <a:pt x="94" y="20"/>
                    </a:lnTo>
                    <a:lnTo>
                      <a:pt x="94" y="20"/>
                    </a:lnTo>
                    <a:close/>
                  </a:path>
                </a:pathLst>
              </a:custGeom>
              <a:solidFill>
                <a:srgbClr val="692E0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88" name="Freeform 564"/>
              <p:cNvSpPr>
                <a:spLocks/>
              </p:cNvSpPr>
              <p:nvPr/>
            </p:nvSpPr>
            <p:spPr bwMode="auto">
              <a:xfrm>
                <a:off x="2782" y="576"/>
                <a:ext cx="151" cy="61"/>
              </a:xfrm>
              <a:custGeom>
                <a:avLst/>
                <a:gdLst/>
                <a:ahLst/>
                <a:cxnLst>
                  <a:cxn ang="0">
                    <a:pos x="151" y="24"/>
                  </a:cxn>
                  <a:cxn ang="0">
                    <a:pos x="151" y="24"/>
                  </a:cxn>
                  <a:cxn ang="0">
                    <a:pos x="151" y="33"/>
                  </a:cxn>
                  <a:cxn ang="0">
                    <a:pos x="147" y="37"/>
                  </a:cxn>
                  <a:cxn ang="0">
                    <a:pos x="130" y="49"/>
                  </a:cxn>
                  <a:cxn ang="0">
                    <a:pos x="110" y="57"/>
                  </a:cxn>
                  <a:cxn ang="0">
                    <a:pos x="81" y="61"/>
                  </a:cxn>
                  <a:cxn ang="0">
                    <a:pos x="81" y="61"/>
                  </a:cxn>
                  <a:cxn ang="0">
                    <a:pos x="49" y="61"/>
                  </a:cxn>
                  <a:cxn ang="0">
                    <a:pos x="24" y="57"/>
                  </a:cxn>
                  <a:cxn ang="0">
                    <a:pos x="8" y="49"/>
                  </a:cxn>
                  <a:cxn ang="0">
                    <a:pos x="4" y="45"/>
                  </a:cxn>
                  <a:cxn ang="0">
                    <a:pos x="0" y="37"/>
                  </a:cxn>
                  <a:cxn ang="0">
                    <a:pos x="0" y="37"/>
                  </a:cxn>
                  <a:cxn ang="0">
                    <a:pos x="0" y="33"/>
                  </a:cxn>
                  <a:cxn ang="0">
                    <a:pos x="4" y="24"/>
                  </a:cxn>
                  <a:cxn ang="0">
                    <a:pos x="20" y="16"/>
                  </a:cxn>
                  <a:cxn ang="0">
                    <a:pos x="41" y="4"/>
                  </a:cxn>
                  <a:cxn ang="0">
                    <a:pos x="73" y="0"/>
                  </a:cxn>
                  <a:cxn ang="0">
                    <a:pos x="73" y="0"/>
                  </a:cxn>
                  <a:cxn ang="0">
                    <a:pos x="102" y="0"/>
                  </a:cxn>
                  <a:cxn ang="0">
                    <a:pos x="126" y="4"/>
                  </a:cxn>
                  <a:cxn ang="0">
                    <a:pos x="143" y="12"/>
                  </a:cxn>
                  <a:cxn ang="0">
                    <a:pos x="147" y="20"/>
                  </a:cxn>
                  <a:cxn ang="0">
                    <a:pos x="151" y="24"/>
                  </a:cxn>
                  <a:cxn ang="0">
                    <a:pos x="151" y="24"/>
                  </a:cxn>
                </a:cxnLst>
                <a:rect l="0" t="0" r="r" b="b"/>
                <a:pathLst>
                  <a:path w="151" h="61">
                    <a:moveTo>
                      <a:pt x="151" y="24"/>
                    </a:moveTo>
                    <a:lnTo>
                      <a:pt x="151" y="24"/>
                    </a:lnTo>
                    <a:lnTo>
                      <a:pt x="151" y="33"/>
                    </a:lnTo>
                    <a:lnTo>
                      <a:pt x="147" y="37"/>
                    </a:lnTo>
                    <a:lnTo>
                      <a:pt x="130" y="49"/>
                    </a:lnTo>
                    <a:lnTo>
                      <a:pt x="110" y="57"/>
                    </a:lnTo>
                    <a:lnTo>
                      <a:pt x="81" y="61"/>
                    </a:lnTo>
                    <a:lnTo>
                      <a:pt x="81" y="61"/>
                    </a:lnTo>
                    <a:lnTo>
                      <a:pt x="49" y="61"/>
                    </a:lnTo>
                    <a:lnTo>
                      <a:pt x="24" y="57"/>
                    </a:lnTo>
                    <a:lnTo>
                      <a:pt x="8" y="49"/>
                    </a:lnTo>
                    <a:lnTo>
                      <a:pt x="4" y="45"/>
                    </a:lnTo>
                    <a:lnTo>
                      <a:pt x="0" y="37"/>
                    </a:lnTo>
                    <a:lnTo>
                      <a:pt x="0" y="37"/>
                    </a:lnTo>
                    <a:lnTo>
                      <a:pt x="0" y="33"/>
                    </a:lnTo>
                    <a:lnTo>
                      <a:pt x="4" y="24"/>
                    </a:lnTo>
                    <a:lnTo>
                      <a:pt x="20" y="16"/>
                    </a:lnTo>
                    <a:lnTo>
                      <a:pt x="41" y="4"/>
                    </a:lnTo>
                    <a:lnTo>
                      <a:pt x="73" y="0"/>
                    </a:lnTo>
                    <a:lnTo>
                      <a:pt x="73" y="0"/>
                    </a:lnTo>
                    <a:lnTo>
                      <a:pt x="102" y="0"/>
                    </a:lnTo>
                    <a:lnTo>
                      <a:pt x="126" y="4"/>
                    </a:lnTo>
                    <a:lnTo>
                      <a:pt x="143" y="12"/>
                    </a:lnTo>
                    <a:lnTo>
                      <a:pt x="147" y="20"/>
                    </a:lnTo>
                    <a:lnTo>
                      <a:pt x="151" y="24"/>
                    </a:lnTo>
                    <a:lnTo>
                      <a:pt x="151" y="24"/>
                    </a:lnTo>
                    <a:close/>
                  </a:path>
                </a:pathLst>
              </a:custGeom>
              <a:solidFill>
                <a:srgbClr val="8E3E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89" name="Freeform 565"/>
              <p:cNvSpPr>
                <a:spLocks/>
              </p:cNvSpPr>
              <p:nvPr/>
            </p:nvSpPr>
            <p:spPr bwMode="auto">
              <a:xfrm>
                <a:off x="2823" y="568"/>
                <a:ext cx="93" cy="53"/>
              </a:xfrm>
              <a:custGeom>
                <a:avLst/>
                <a:gdLst/>
                <a:ahLst/>
                <a:cxnLst>
                  <a:cxn ang="0">
                    <a:pos x="93" y="24"/>
                  </a:cxn>
                  <a:cxn ang="0">
                    <a:pos x="93" y="24"/>
                  </a:cxn>
                  <a:cxn ang="0">
                    <a:pos x="89" y="32"/>
                  </a:cxn>
                  <a:cxn ang="0">
                    <a:pos x="81" y="41"/>
                  </a:cxn>
                  <a:cxn ang="0">
                    <a:pos x="69" y="49"/>
                  </a:cxn>
                  <a:cxn ang="0">
                    <a:pos x="49" y="53"/>
                  </a:cxn>
                  <a:cxn ang="0">
                    <a:pos x="49" y="53"/>
                  </a:cxn>
                  <a:cxn ang="0">
                    <a:pos x="32" y="53"/>
                  </a:cxn>
                  <a:cxn ang="0">
                    <a:pos x="16" y="49"/>
                  </a:cxn>
                  <a:cxn ang="0">
                    <a:pos x="4" y="41"/>
                  </a:cxn>
                  <a:cxn ang="0">
                    <a:pos x="0" y="32"/>
                  </a:cxn>
                  <a:cxn ang="0">
                    <a:pos x="0" y="32"/>
                  </a:cxn>
                  <a:cxn ang="0">
                    <a:pos x="0" y="20"/>
                  </a:cxn>
                  <a:cxn ang="0">
                    <a:pos x="12" y="12"/>
                  </a:cxn>
                  <a:cxn ang="0">
                    <a:pos x="24" y="4"/>
                  </a:cxn>
                  <a:cxn ang="0">
                    <a:pos x="40" y="0"/>
                  </a:cxn>
                  <a:cxn ang="0">
                    <a:pos x="40" y="0"/>
                  </a:cxn>
                  <a:cxn ang="0">
                    <a:pos x="61" y="0"/>
                  </a:cxn>
                  <a:cxn ang="0">
                    <a:pos x="77" y="4"/>
                  </a:cxn>
                  <a:cxn ang="0">
                    <a:pos x="89" y="12"/>
                  </a:cxn>
                  <a:cxn ang="0">
                    <a:pos x="93" y="24"/>
                  </a:cxn>
                  <a:cxn ang="0">
                    <a:pos x="93" y="24"/>
                  </a:cxn>
                </a:cxnLst>
                <a:rect l="0" t="0" r="r" b="b"/>
                <a:pathLst>
                  <a:path w="93" h="53">
                    <a:moveTo>
                      <a:pt x="93" y="24"/>
                    </a:moveTo>
                    <a:lnTo>
                      <a:pt x="93" y="24"/>
                    </a:lnTo>
                    <a:lnTo>
                      <a:pt x="89" y="32"/>
                    </a:lnTo>
                    <a:lnTo>
                      <a:pt x="81" y="41"/>
                    </a:lnTo>
                    <a:lnTo>
                      <a:pt x="69" y="49"/>
                    </a:lnTo>
                    <a:lnTo>
                      <a:pt x="49" y="53"/>
                    </a:lnTo>
                    <a:lnTo>
                      <a:pt x="49" y="53"/>
                    </a:lnTo>
                    <a:lnTo>
                      <a:pt x="32" y="53"/>
                    </a:lnTo>
                    <a:lnTo>
                      <a:pt x="16" y="49"/>
                    </a:lnTo>
                    <a:lnTo>
                      <a:pt x="4" y="41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0" y="20"/>
                    </a:lnTo>
                    <a:lnTo>
                      <a:pt x="12" y="12"/>
                    </a:lnTo>
                    <a:lnTo>
                      <a:pt x="24" y="4"/>
                    </a:lnTo>
                    <a:lnTo>
                      <a:pt x="40" y="0"/>
                    </a:lnTo>
                    <a:lnTo>
                      <a:pt x="40" y="0"/>
                    </a:lnTo>
                    <a:lnTo>
                      <a:pt x="61" y="0"/>
                    </a:lnTo>
                    <a:lnTo>
                      <a:pt x="77" y="4"/>
                    </a:lnTo>
                    <a:lnTo>
                      <a:pt x="89" y="12"/>
                    </a:lnTo>
                    <a:lnTo>
                      <a:pt x="93" y="24"/>
                    </a:lnTo>
                    <a:lnTo>
                      <a:pt x="93" y="24"/>
                    </a:lnTo>
                    <a:close/>
                  </a:path>
                </a:pathLst>
              </a:custGeom>
              <a:solidFill>
                <a:srgbClr val="692E0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90" name="Freeform 566"/>
              <p:cNvSpPr>
                <a:spLocks/>
              </p:cNvSpPr>
              <p:nvPr/>
            </p:nvSpPr>
            <p:spPr bwMode="auto">
              <a:xfrm>
                <a:off x="2284" y="290"/>
                <a:ext cx="94" cy="53"/>
              </a:xfrm>
              <a:custGeom>
                <a:avLst/>
                <a:gdLst/>
                <a:ahLst/>
                <a:cxnLst>
                  <a:cxn ang="0">
                    <a:pos x="94" y="20"/>
                  </a:cxn>
                  <a:cxn ang="0">
                    <a:pos x="94" y="20"/>
                  </a:cxn>
                  <a:cxn ang="0">
                    <a:pos x="89" y="33"/>
                  </a:cxn>
                  <a:cxn ang="0">
                    <a:pos x="81" y="41"/>
                  </a:cxn>
                  <a:cxn ang="0">
                    <a:pos x="69" y="49"/>
                  </a:cxn>
                  <a:cxn ang="0">
                    <a:pos x="49" y="53"/>
                  </a:cxn>
                  <a:cxn ang="0">
                    <a:pos x="49" y="53"/>
                  </a:cxn>
                  <a:cxn ang="0">
                    <a:pos x="32" y="49"/>
                  </a:cxn>
                  <a:cxn ang="0">
                    <a:pos x="16" y="45"/>
                  </a:cxn>
                  <a:cxn ang="0">
                    <a:pos x="4" y="41"/>
                  </a:cxn>
                  <a:cxn ang="0">
                    <a:pos x="0" y="29"/>
                  </a:cxn>
                  <a:cxn ang="0">
                    <a:pos x="0" y="29"/>
                  </a:cxn>
                  <a:cxn ang="0">
                    <a:pos x="0" y="20"/>
                  </a:cxn>
                  <a:cxn ang="0">
                    <a:pos x="12" y="8"/>
                  </a:cxn>
                  <a:cxn ang="0">
                    <a:pos x="24" y="4"/>
                  </a:cxn>
                  <a:cxn ang="0">
                    <a:pos x="40" y="0"/>
                  </a:cxn>
                  <a:cxn ang="0">
                    <a:pos x="40" y="0"/>
                  </a:cxn>
                  <a:cxn ang="0">
                    <a:pos x="61" y="0"/>
                  </a:cxn>
                  <a:cxn ang="0">
                    <a:pos x="77" y="4"/>
                  </a:cxn>
                  <a:cxn ang="0">
                    <a:pos x="89" y="12"/>
                  </a:cxn>
                  <a:cxn ang="0">
                    <a:pos x="94" y="20"/>
                  </a:cxn>
                  <a:cxn ang="0">
                    <a:pos x="94" y="20"/>
                  </a:cxn>
                </a:cxnLst>
                <a:rect l="0" t="0" r="r" b="b"/>
                <a:pathLst>
                  <a:path w="94" h="53">
                    <a:moveTo>
                      <a:pt x="94" y="20"/>
                    </a:moveTo>
                    <a:lnTo>
                      <a:pt x="94" y="20"/>
                    </a:lnTo>
                    <a:lnTo>
                      <a:pt x="89" y="33"/>
                    </a:lnTo>
                    <a:lnTo>
                      <a:pt x="81" y="41"/>
                    </a:lnTo>
                    <a:lnTo>
                      <a:pt x="69" y="49"/>
                    </a:lnTo>
                    <a:lnTo>
                      <a:pt x="49" y="53"/>
                    </a:lnTo>
                    <a:lnTo>
                      <a:pt x="49" y="53"/>
                    </a:lnTo>
                    <a:lnTo>
                      <a:pt x="32" y="49"/>
                    </a:lnTo>
                    <a:lnTo>
                      <a:pt x="16" y="45"/>
                    </a:lnTo>
                    <a:lnTo>
                      <a:pt x="4" y="41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0" y="20"/>
                    </a:lnTo>
                    <a:lnTo>
                      <a:pt x="12" y="8"/>
                    </a:lnTo>
                    <a:lnTo>
                      <a:pt x="24" y="4"/>
                    </a:lnTo>
                    <a:lnTo>
                      <a:pt x="40" y="0"/>
                    </a:lnTo>
                    <a:lnTo>
                      <a:pt x="40" y="0"/>
                    </a:lnTo>
                    <a:lnTo>
                      <a:pt x="61" y="0"/>
                    </a:lnTo>
                    <a:lnTo>
                      <a:pt x="77" y="4"/>
                    </a:lnTo>
                    <a:lnTo>
                      <a:pt x="89" y="12"/>
                    </a:lnTo>
                    <a:lnTo>
                      <a:pt x="94" y="20"/>
                    </a:lnTo>
                    <a:lnTo>
                      <a:pt x="94" y="20"/>
                    </a:lnTo>
                    <a:close/>
                  </a:path>
                </a:pathLst>
              </a:custGeom>
              <a:solidFill>
                <a:srgbClr val="692E0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91" name="Freeform 567"/>
              <p:cNvSpPr>
                <a:spLocks/>
              </p:cNvSpPr>
              <p:nvPr/>
            </p:nvSpPr>
            <p:spPr bwMode="auto">
              <a:xfrm>
                <a:off x="2500" y="621"/>
                <a:ext cx="151" cy="61"/>
              </a:xfrm>
              <a:custGeom>
                <a:avLst/>
                <a:gdLst/>
                <a:ahLst/>
                <a:cxnLst>
                  <a:cxn ang="0">
                    <a:pos x="151" y="24"/>
                  </a:cxn>
                  <a:cxn ang="0">
                    <a:pos x="151" y="24"/>
                  </a:cxn>
                  <a:cxn ang="0">
                    <a:pos x="151" y="33"/>
                  </a:cxn>
                  <a:cxn ang="0">
                    <a:pos x="147" y="37"/>
                  </a:cxn>
                  <a:cxn ang="0">
                    <a:pos x="135" y="49"/>
                  </a:cxn>
                  <a:cxn ang="0">
                    <a:pos x="110" y="57"/>
                  </a:cxn>
                  <a:cxn ang="0">
                    <a:pos x="82" y="61"/>
                  </a:cxn>
                  <a:cxn ang="0">
                    <a:pos x="82" y="61"/>
                  </a:cxn>
                  <a:cxn ang="0">
                    <a:pos x="53" y="61"/>
                  </a:cxn>
                  <a:cxn ang="0">
                    <a:pos x="29" y="57"/>
                  </a:cxn>
                  <a:cxn ang="0">
                    <a:pos x="8" y="49"/>
                  </a:cxn>
                  <a:cxn ang="0">
                    <a:pos x="4" y="45"/>
                  </a:cxn>
                  <a:cxn ang="0">
                    <a:pos x="0" y="37"/>
                  </a:cxn>
                  <a:cxn ang="0">
                    <a:pos x="0" y="37"/>
                  </a:cxn>
                  <a:cxn ang="0">
                    <a:pos x="4" y="33"/>
                  </a:cxn>
                  <a:cxn ang="0">
                    <a:pos x="4" y="24"/>
                  </a:cxn>
                  <a:cxn ang="0">
                    <a:pos x="20" y="12"/>
                  </a:cxn>
                  <a:cxn ang="0">
                    <a:pos x="45" y="4"/>
                  </a:cxn>
                  <a:cxn ang="0">
                    <a:pos x="74" y="0"/>
                  </a:cxn>
                  <a:cxn ang="0">
                    <a:pos x="74" y="0"/>
                  </a:cxn>
                  <a:cxn ang="0">
                    <a:pos x="102" y="0"/>
                  </a:cxn>
                  <a:cxn ang="0">
                    <a:pos x="127" y="4"/>
                  </a:cxn>
                  <a:cxn ang="0">
                    <a:pos x="143" y="12"/>
                  </a:cxn>
                  <a:cxn ang="0">
                    <a:pos x="151" y="20"/>
                  </a:cxn>
                  <a:cxn ang="0">
                    <a:pos x="151" y="24"/>
                  </a:cxn>
                  <a:cxn ang="0">
                    <a:pos x="151" y="24"/>
                  </a:cxn>
                </a:cxnLst>
                <a:rect l="0" t="0" r="r" b="b"/>
                <a:pathLst>
                  <a:path w="151" h="61">
                    <a:moveTo>
                      <a:pt x="151" y="24"/>
                    </a:moveTo>
                    <a:lnTo>
                      <a:pt x="151" y="24"/>
                    </a:lnTo>
                    <a:lnTo>
                      <a:pt x="151" y="33"/>
                    </a:lnTo>
                    <a:lnTo>
                      <a:pt x="147" y="37"/>
                    </a:lnTo>
                    <a:lnTo>
                      <a:pt x="135" y="49"/>
                    </a:lnTo>
                    <a:lnTo>
                      <a:pt x="110" y="57"/>
                    </a:lnTo>
                    <a:lnTo>
                      <a:pt x="82" y="61"/>
                    </a:lnTo>
                    <a:lnTo>
                      <a:pt x="82" y="61"/>
                    </a:lnTo>
                    <a:lnTo>
                      <a:pt x="53" y="61"/>
                    </a:lnTo>
                    <a:lnTo>
                      <a:pt x="29" y="57"/>
                    </a:lnTo>
                    <a:lnTo>
                      <a:pt x="8" y="49"/>
                    </a:lnTo>
                    <a:lnTo>
                      <a:pt x="4" y="45"/>
                    </a:lnTo>
                    <a:lnTo>
                      <a:pt x="0" y="37"/>
                    </a:lnTo>
                    <a:lnTo>
                      <a:pt x="0" y="37"/>
                    </a:lnTo>
                    <a:lnTo>
                      <a:pt x="4" y="33"/>
                    </a:lnTo>
                    <a:lnTo>
                      <a:pt x="4" y="24"/>
                    </a:lnTo>
                    <a:lnTo>
                      <a:pt x="20" y="12"/>
                    </a:lnTo>
                    <a:lnTo>
                      <a:pt x="45" y="4"/>
                    </a:lnTo>
                    <a:lnTo>
                      <a:pt x="74" y="0"/>
                    </a:lnTo>
                    <a:lnTo>
                      <a:pt x="74" y="0"/>
                    </a:lnTo>
                    <a:lnTo>
                      <a:pt x="102" y="0"/>
                    </a:lnTo>
                    <a:lnTo>
                      <a:pt x="127" y="4"/>
                    </a:lnTo>
                    <a:lnTo>
                      <a:pt x="143" y="12"/>
                    </a:lnTo>
                    <a:lnTo>
                      <a:pt x="151" y="20"/>
                    </a:lnTo>
                    <a:lnTo>
                      <a:pt x="151" y="24"/>
                    </a:lnTo>
                    <a:lnTo>
                      <a:pt x="151" y="24"/>
                    </a:lnTo>
                    <a:close/>
                  </a:path>
                </a:pathLst>
              </a:custGeom>
              <a:solidFill>
                <a:srgbClr val="8E3E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92" name="Freeform 568"/>
              <p:cNvSpPr>
                <a:spLocks/>
              </p:cNvSpPr>
              <p:nvPr/>
            </p:nvSpPr>
            <p:spPr bwMode="auto">
              <a:xfrm>
                <a:off x="2092" y="29"/>
                <a:ext cx="535" cy="179"/>
              </a:xfrm>
              <a:custGeom>
                <a:avLst/>
                <a:gdLst/>
                <a:ahLst/>
                <a:cxnLst>
                  <a:cxn ang="0">
                    <a:pos x="4" y="106"/>
                  </a:cxn>
                  <a:cxn ang="0">
                    <a:pos x="4" y="106"/>
                  </a:cxn>
                  <a:cxn ang="0">
                    <a:pos x="49" y="102"/>
                  </a:cxn>
                  <a:cxn ang="0">
                    <a:pos x="139" y="85"/>
                  </a:cxn>
                  <a:cxn ang="0">
                    <a:pos x="188" y="77"/>
                  </a:cxn>
                  <a:cxn ang="0">
                    <a:pos x="232" y="65"/>
                  </a:cxn>
                  <a:cxn ang="0">
                    <a:pos x="265" y="49"/>
                  </a:cxn>
                  <a:cxn ang="0">
                    <a:pos x="277" y="44"/>
                  </a:cxn>
                  <a:cxn ang="0">
                    <a:pos x="281" y="36"/>
                  </a:cxn>
                  <a:cxn ang="0">
                    <a:pos x="281" y="36"/>
                  </a:cxn>
                  <a:cxn ang="0">
                    <a:pos x="290" y="20"/>
                  </a:cxn>
                  <a:cxn ang="0">
                    <a:pos x="298" y="12"/>
                  </a:cxn>
                  <a:cxn ang="0">
                    <a:pos x="310" y="4"/>
                  </a:cxn>
                  <a:cxn ang="0">
                    <a:pos x="322" y="0"/>
                  </a:cxn>
                  <a:cxn ang="0">
                    <a:pos x="330" y="0"/>
                  </a:cxn>
                  <a:cxn ang="0">
                    <a:pos x="343" y="0"/>
                  </a:cxn>
                  <a:cxn ang="0">
                    <a:pos x="351" y="4"/>
                  </a:cxn>
                  <a:cxn ang="0">
                    <a:pos x="359" y="8"/>
                  </a:cxn>
                  <a:cxn ang="0">
                    <a:pos x="359" y="8"/>
                  </a:cxn>
                  <a:cxn ang="0">
                    <a:pos x="363" y="20"/>
                  </a:cxn>
                  <a:cxn ang="0">
                    <a:pos x="371" y="36"/>
                  </a:cxn>
                  <a:cxn ang="0">
                    <a:pos x="379" y="57"/>
                  </a:cxn>
                  <a:cxn ang="0">
                    <a:pos x="388" y="81"/>
                  </a:cxn>
                  <a:cxn ang="0">
                    <a:pos x="404" y="102"/>
                  </a:cxn>
                  <a:cxn ang="0">
                    <a:pos x="420" y="122"/>
                  </a:cxn>
                  <a:cxn ang="0">
                    <a:pos x="449" y="134"/>
                  </a:cxn>
                  <a:cxn ang="0">
                    <a:pos x="465" y="138"/>
                  </a:cxn>
                  <a:cxn ang="0">
                    <a:pos x="482" y="138"/>
                  </a:cxn>
                  <a:cxn ang="0">
                    <a:pos x="482" y="138"/>
                  </a:cxn>
                  <a:cxn ang="0">
                    <a:pos x="526" y="143"/>
                  </a:cxn>
                  <a:cxn ang="0">
                    <a:pos x="535" y="147"/>
                  </a:cxn>
                  <a:cxn ang="0">
                    <a:pos x="531" y="147"/>
                  </a:cxn>
                  <a:cxn ang="0">
                    <a:pos x="514" y="155"/>
                  </a:cxn>
                  <a:cxn ang="0">
                    <a:pos x="506" y="155"/>
                  </a:cxn>
                  <a:cxn ang="0">
                    <a:pos x="506" y="155"/>
                  </a:cxn>
                  <a:cxn ang="0">
                    <a:pos x="482" y="167"/>
                  </a:cxn>
                  <a:cxn ang="0">
                    <a:pos x="457" y="175"/>
                  </a:cxn>
                  <a:cxn ang="0">
                    <a:pos x="424" y="179"/>
                  </a:cxn>
                  <a:cxn ang="0">
                    <a:pos x="392" y="179"/>
                  </a:cxn>
                  <a:cxn ang="0">
                    <a:pos x="375" y="175"/>
                  </a:cxn>
                  <a:cxn ang="0">
                    <a:pos x="359" y="167"/>
                  </a:cxn>
                  <a:cxn ang="0">
                    <a:pos x="343" y="159"/>
                  </a:cxn>
                  <a:cxn ang="0">
                    <a:pos x="330" y="143"/>
                  </a:cxn>
                  <a:cxn ang="0">
                    <a:pos x="318" y="126"/>
                  </a:cxn>
                  <a:cxn ang="0">
                    <a:pos x="306" y="102"/>
                  </a:cxn>
                  <a:cxn ang="0">
                    <a:pos x="228" y="110"/>
                  </a:cxn>
                  <a:cxn ang="0">
                    <a:pos x="228" y="110"/>
                  </a:cxn>
                  <a:cxn ang="0">
                    <a:pos x="196" y="114"/>
                  </a:cxn>
                  <a:cxn ang="0">
                    <a:pos x="122" y="122"/>
                  </a:cxn>
                  <a:cxn ang="0">
                    <a:pos x="81" y="122"/>
                  </a:cxn>
                  <a:cxn ang="0">
                    <a:pos x="45" y="118"/>
                  </a:cxn>
                  <a:cxn ang="0">
                    <a:pos x="16" y="110"/>
                  </a:cxn>
                  <a:cxn ang="0">
                    <a:pos x="4" y="106"/>
                  </a:cxn>
                  <a:cxn ang="0">
                    <a:pos x="0" y="98"/>
                  </a:cxn>
                  <a:cxn ang="0">
                    <a:pos x="4" y="106"/>
                  </a:cxn>
                </a:cxnLst>
                <a:rect l="0" t="0" r="r" b="b"/>
                <a:pathLst>
                  <a:path w="535" h="179">
                    <a:moveTo>
                      <a:pt x="4" y="106"/>
                    </a:moveTo>
                    <a:lnTo>
                      <a:pt x="4" y="106"/>
                    </a:lnTo>
                    <a:lnTo>
                      <a:pt x="49" y="102"/>
                    </a:lnTo>
                    <a:lnTo>
                      <a:pt x="139" y="85"/>
                    </a:lnTo>
                    <a:lnTo>
                      <a:pt x="188" y="77"/>
                    </a:lnTo>
                    <a:lnTo>
                      <a:pt x="232" y="65"/>
                    </a:lnTo>
                    <a:lnTo>
                      <a:pt x="265" y="49"/>
                    </a:lnTo>
                    <a:lnTo>
                      <a:pt x="277" y="44"/>
                    </a:lnTo>
                    <a:lnTo>
                      <a:pt x="281" y="36"/>
                    </a:lnTo>
                    <a:lnTo>
                      <a:pt x="281" y="36"/>
                    </a:lnTo>
                    <a:lnTo>
                      <a:pt x="290" y="20"/>
                    </a:lnTo>
                    <a:lnTo>
                      <a:pt x="298" y="12"/>
                    </a:lnTo>
                    <a:lnTo>
                      <a:pt x="310" y="4"/>
                    </a:lnTo>
                    <a:lnTo>
                      <a:pt x="322" y="0"/>
                    </a:lnTo>
                    <a:lnTo>
                      <a:pt x="330" y="0"/>
                    </a:lnTo>
                    <a:lnTo>
                      <a:pt x="343" y="0"/>
                    </a:lnTo>
                    <a:lnTo>
                      <a:pt x="351" y="4"/>
                    </a:lnTo>
                    <a:lnTo>
                      <a:pt x="359" y="8"/>
                    </a:lnTo>
                    <a:lnTo>
                      <a:pt x="359" y="8"/>
                    </a:lnTo>
                    <a:lnTo>
                      <a:pt x="363" y="20"/>
                    </a:lnTo>
                    <a:lnTo>
                      <a:pt x="371" y="36"/>
                    </a:lnTo>
                    <a:lnTo>
                      <a:pt x="379" y="57"/>
                    </a:lnTo>
                    <a:lnTo>
                      <a:pt x="388" y="81"/>
                    </a:lnTo>
                    <a:lnTo>
                      <a:pt x="404" y="102"/>
                    </a:lnTo>
                    <a:lnTo>
                      <a:pt x="420" y="122"/>
                    </a:lnTo>
                    <a:lnTo>
                      <a:pt x="449" y="134"/>
                    </a:lnTo>
                    <a:lnTo>
                      <a:pt x="465" y="138"/>
                    </a:lnTo>
                    <a:lnTo>
                      <a:pt x="482" y="138"/>
                    </a:lnTo>
                    <a:lnTo>
                      <a:pt x="482" y="138"/>
                    </a:lnTo>
                    <a:lnTo>
                      <a:pt x="526" y="143"/>
                    </a:lnTo>
                    <a:lnTo>
                      <a:pt x="535" y="147"/>
                    </a:lnTo>
                    <a:lnTo>
                      <a:pt x="531" y="147"/>
                    </a:lnTo>
                    <a:lnTo>
                      <a:pt x="514" y="155"/>
                    </a:lnTo>
                    <a:lnTo>
                      <a:pt x="506" y="155"/>
                    </a:lnTo>
                    <a:lnTo>
                      <a:pt x="506" y="155"/>
                    </a:lnTo>
                    <a:lnTo>
                      <a:pt x="482" y="167"/>
                    </a:lnTo>
                    <a:lnTo>
                      <a:pt x="457" y="175"/>
                    </a:lnTo>
                    <a:lnTo>
                      <a:pt x="424" y="179"/>
                    </a:lnTo>
                    <a:lnTo>
                      <a:pt x="392" y="179"/>
                    </a:lnTo>
                    <a:lnTo>
                      <a:pt x="375" y="175"/>
                    </a:lnTo>
                    <a:lnTo>
                      <a:pt x="359" y="167"/>
                    </a:lnTo>
                    <a:lnTo>
                      <a:pt x="343" y="159"/>
                    </a:lnTo>
                    <a:lnTo>
                      <a:pt x="330" y="143"/>
                    </a:lnTo>
                    <a:lnTo>
                      <a:pt x="318" y="126"/>
                    </a:lnTo>
                    <a:lnTo>
                      <a:pt x="306" y="102"/>
                    </a:lnTo>
                    <a:lnTo>
                      <a:pt x="228" y="110"/>
                    </a:lnTo>
                    <a:lnTo>
                      <a:pt x="228" y="110"/>
                    </a:lnTo>
                    <a:lnTo>
                      <a:pt x="196" y="114"/>
                    </a:lnTo>
                    <a:lnTo>
                      <a:pt x="122" y="122"/>
                    </a:lnTo>
                    <a:lnTo>
                      <a:pt x="81" y="122"/>
                    </a:lnTo>
                    <a:lnTo>
                      <a:pt x="45" y="118"/>
                    </a:lnTo>
                    <a:lnTo>
                      <a:pt x="16" y="110"/>
                    </a:lnTo>
                    <a:lnTo>
                      <a:pt x="4" y="106"/>
                    </a:lnTo>
                    <a:lnTo>
                      <a:pt x="0" y="98"/>
                    </a:lnTo>
                    <a:lnTo>
                      <a:pt x="4" y="106"/>
                    </a:lnTo>
                    <a:close/>
                  </a:path>
                </a:pathLst>
              </a:custGeom>
              <a:solidFill>
                <a:srgbClr val="B14E1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93" name="Freeform 569"/>
              <p:cNvSpPr>
                <a:spLocks/>
              </p:cNvSpPr>
              <p:nvPr/>
            </p:nvSpPr>
            <p:spPr bwMode="auto">
              <a:xfrm>
                <a:off x="2092" y="29"/>
                <a:ext cx="535" cy="179"/>
              </a:xfrm>
              <a:custGeom>
                <a:avLst/>
                <a:gdLst/>
                <a:ahLst/>
                <a:cxnLst>
                  <a:cxn ang="0">
                    <a:pos x="4" y="106"/>
                  </a:cxn>
                  <a:cxn ang="0">
                    <a:pos x="4" y="106"/>
                  </a:cxn>
                  <a:cxn ang="0">
                    <a:pos x="49" y="102"/>
                  </a:cxn>
                  <a:cxn ang="0">
                    <a:pos x="139" y="85"/>
                  </a:cxn>
                  <a:cxn ang="0">
                    <a:pos x="188" y="77"/>
                  </a:cxn>
                  <a:cxn ang="0">
                    <a:pos x="232" y="65"/>
                  </a:cxn>
                  <a:cxn ang="0">
                    <a:pos x="265" y="49"/>
                  </a:cxn>
                  <a:cxn ang="0">
                    <a:pos x="277" y="44"/>
                  </a:cxn>
                  <a:cxn ang="0">
                    <a:pos x="281" y="36"/>
                  </a:cxn>
                  <a:cxn ang="0">
                    <a:pos x="281" y="36"/>
                  </a:cxn>
                  <a:cxn ang="0">
                    <a:pos x="290" y="20"/>
                  </a:cxn>
                  <a:cxn ang="0">
                    <a:pos x="298" y="12"/>
                  </a:cxn>
                  <a:cxn ang="0">
                    <a:pos x="310" y="4"/>
                  </a:cxn>
                  <a:cxn ang="0">
                    <a:pos x="322" y="0"/>
                  </a:cxn>
                  <a:cxn ang="0">
                    <a:pos x="330" y="0"/>
                  </a:cxn>
                  <a:cxn ang="0">
                    <a:pos x="343" y="0"/>
                  </a:cxn>
                  <a:cxn ang="0">
                    <a:pos x="351" y="4"/>
                  </a:cxn>
                  <a:cxn ang="0">
                    <a:pos x="359" y="8"/>
                  </a:cxn>
                  <a:cxn ang="0">
                    <a:pos x="359" y="8"/>
                  </a:cxn>
                  <a:cxn ang="0">
                    <a:pos x="363" y="20"/>
                  </a:cxn>
                  <a:cxn ang="0">
                    <a:pos x="371" y="36"/>
                  </a:cxn>
                  <a:cxn ang="0">
                    <a:pos x="379" y="57"/>
                  </a:cxn>
                  <a:cxn ang="0">
                    <a:pos x="388" y="81"/>
                  </a:cxn>
                  <a:cxn ang="0">
                    <a:pos x="404" y="102"/>
                  </a:cxn>
                  <a:cxn ang="0">
                    <a:pos x="420" y="122"/>
                  </a:cxn>
                  <a:cxn ang="0">
                    <a:pos x="449" y="134"/>
                  </a:cxn>
                  <a:cxn ang="0">
                    <a:pos x="465" y="138"/>
                  </a:cxn>
                  <a:cxn ang="0">
                    <a:pos x="482" y="138"/>
                  </a:cxn>
                  <a:cxn ang="0">
                    <a:pos x="482" y="138"/>
                  </a:cxn>
                  <a:cxn ang="0">
                    <a:pos x="526" y="143"/>
                  </a:cxn>
                  <a:cxn ang="0">
                    <a:pos x="535" y="147"/>
                  </a:cxn>
                  <a:cxn ang="0">
                    <a:pos x="531" y="147"/>
                  </a:cxn>
                  <a:cxn ang="0">
                    <a:pos x="514" y="155"/>
                  </a:cxn>
                  <a:cxn ang="0">
                    <a:pos x="506" y="155"/>
                  </a:cxn>
                  <a:cxn ang="0">
                    <a:pos x="506" y="155"/>
                  </a:cxn>
                  <a:cxn ang="0">
                    <a:pos x="482" y="167"/>
                  </a:cxn>
                  <a:cxn ang="0">
                    <a:pos x="457" y="175"/>
                  </a:cxn>
                  <a:cxn ang="0">
                    <a:pos x="424" y="179"/>
                  </a:cxn>
                  <a:cxn ang="0">
                    <a:pos x="392" y="179"/>
                  </a:cxn>
                  <a:cxn ang="0">
                    <a:pos x="375" y="175"/>
                  </a:cxn>
                  <a:cxn ang="0">
                    <a:pos x="359" y="167"/>
                  </a:cxn>
                  <a:cxn ang="0">
                    <a:pos x="343" y="159"/>
                  </a:cxn>
                  <a:cxn ang="0">
                    <a:pos x="330" y="143"/>
                  </a:cxn>
                  <a:cxn ang="0">
                    <a:pos x="318" y="126"/>
                  </a:cxn>
                  <a:cxn ang="0">
                    <a:pos x="306" y="102"/>
                  </a:cxn>
                  <a:cxn ang="0">
                    <a:pos x="228" y="110"/>
                  </a:cxn>
                  <a:cxn ang="0">
                    <a:pos x="228" y="110"/>
                  </a:cxn>
                  <a:cxn ang="0">
                    <a:pos x="196" y="114"/>
                  </a:cxn>
                  <a:cxn ang="0">
                    <a:pos x="122" y="122"/>
                  </a:cxn>
                  <a:cxn ang="0">
                    <a:pos x="81" y="122"/>
                  </a:cxn>
                  <a:cxn ang="0">
                    <a:pos x="45" y="118"/>
                  </a:cxn>
                  <a:cxn ang="0">
                    <a:pos x="16" y="110"/>
                  </a:cxn>
                  <a:cxn ang="0">
                    <a:pos x="4" y="106"/>
                  </a:cxn>
                  <a:cxn ang="0">
                    <a:pos x="0" y="98"/>
                  </a:cxn>
                </a:cxnLst>
                <a:rect l="0" t="0" r="r" b="b"/>
                <a:pathLst>
                  <a:path w="535" h="179">
                    <a:moveTo>
                      <a:pt x="4" y="106"/>
                    </a:moveTo>
                    <a:lnTo>
                      <a:pt x="4" y="106"/>
                    </a:lnTo>
                    <a:lnTo>
                      <a:pt x="49" y="102"/>
                    </a:lnTo>
                    <a:lnTo>
                      <a:pt x="139" y="85"/>
                    </a:lnTo>
                    <a:lnTo>
                      <a:pt x="188" y="77"/>
                    </a:lnTo>
                    <a:lnTo>
                      <a:pt x="232" y="65"/>
                    </a:lnTo>
                    <a:lnTo>
                      <a:pt x="265" y="49"/>
                    </a:lnTo>
                    <a:lnTo>
                      <a:pt x="277" y="44"/>
                    </a:lnTo>
                    <a:lnTo>
                      <a:pt x="281" y="36"/>
                    </a:lnTo>
                    <a:lnTo>
                      <a:pt x="281" y="36"/>
                    </a:lnTo>
                    <a:lnTo>
                      <a:pt x="290" y="20"/>
                    </a:lnTo>
                    <a:lnTo>
                      <a:pt x="298" y="12"/>
                    </a:lnTo>
                    <a:lnTo>
                      <a:pt x="310" y="4"/>
                    </a:lnTo>
                    <a:lnTo>
                      <a:pt x="322" y="0"/>
                    </a:lnTo>
                    <a:lnTo>
                      <a:pt x="330" y="0"/>
                    </a:lnTo>
                    <a:lnTo>
                      <a:pt x="343" y="0"/>
                    </a:lnTo>
                    <a:lnTo>
                      <a:pt x="351" y="4"/>
                    </a:lnTo>
                    <a:lnTo>
                      <a:pt x="359" y="8"/>
                    </a:lnTo>
                    <a:lnTo>
                      <a:pt x="359" y="8"/>
                    </a:lnTo>
                    <a:lnTo>
                      <a:pt x="363" y="20"/>
                    </a:lnTo>
                    <a:lnTo>
                      <a:pt x="371" y="36"/>
                    </a:lnTo>
                    <a:lnTo>
                      <a:pt x="379" y="57"/>
                    </a:lnTo>
                    <a:lnTo>
                      <a:pt x="388" y="81"/>
                    </a:lnTo>
                    <a:lnTo>
                      <a:pt x="404" y="102"/>
                    </a:lnTo>
                    <a:lnTo>
                      <a:pt x="420" y="122"/>
                    </a:lnTo>
                    <a:lnTo>
                      <a:pt x="449" y="134"/>
                    </a:lnTo>
                    <a:lnTo>
                      <a:pt x="465" y="138"/>
                    </a:lnTo>
                    <a:lnTo>
                      <a:pt x="482" y="138"/>
                    </a:lnTo>
                    <a:lnTo>
                      <a:pt x="482" y="138"/>
                    </a:lnTo>
                    <a:lnTo>
                      <a:pt x="526" y="143"/>
                    </a:lnTo>
                    <a:lnTo>
                      <a:pt x="535" y="147"/>
                    </a:lnTo>
                    <a:lnTo>
                      <a:pt x="531" y="147"/>
                    </a:lnTo>
                    <a:lnTo>
                      <a:pt x="514" y="155"/>
                    </a:lnTo>
                    <a:lnTo>
                      <a:pt x="506" y="155"/>
                    </a:lnTo>
                    <a:lnTo>
                      <a:pt x="506" y="155"/>
                    </a:lnTo>
                    <a:lnTo>
                      <a:pt x="482" y="167"/>
                    </a:lnTo>
                    <a:lnTo>
                      <a:pt x="457" y="175"/>
                    </a:lnTo>
                    <a:lnTo>
                      <a:pt x="424" y="179"/>
                    </a:lnTo>
                    <a:lnTo>
                      <a:pt x="392" y="179"/>
                    </a:lnTo>
                    <a:lnTo>
                      <a:pt x="375" y="175"/>
                    </a:lnTo>
                    <a:lnTo>
                      <a:pt x="359" y="167"/>
                    </a:lnTo>
                    <a:lnTo>
                      <a:pt x="343" y="159"/>
                    </a:lnTo>
                    <a:lnTo>
                      <a:pt x="330" y="143"/>
                    </a:lnTo>
                    <a:lnTo>
                      <a:pt x="318" y="126"/>
                    </a:lnTo>
                    <a:lnTo>
                      <a:pt x="306" y="102"/>
                    </a:lnTo>
                    <a:lnTo>
                      <a:pt x="228" y="110"/>
                    </a:lnTo>
                    <a:lnTo>
                      <a:pt x="228" y="110"/>
                    </a:lnTo>
                    <a:lnTo>
                      <a:pt x="196" y="114"/>
                    </a:lnTo>
                    <a:lnTo>
                      <a:pt x="122" y="122"/>
                    </a:lnTo>
                    <a:lnTo>
                      <a:pt x="81" y="122"/>
                    </a:lnTo>
                    <a:lnTo>
                      <a:pt x="45" y="118"/>
                    </a:lnTo>
                    <a:lnTo>
                      <a:pt x="16" y="110"/>
                    </a:lnTo>
                    <a:lnTo>
                      <a:pt x="4" y="106"/>
                    </a:lnTo>
                    <a:lnTo>
                      <a:pt x="0" y="98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94" name="Freeform 570"/>
              <p:cNvSpPr>
                <a:spLocks/>
              </p:cNvSpPr>
              <p:nvPr/>
            </p:nvSpPr>
            <p:spPr bwMode="auto">
              <a:xfrm>
                <a:off x="2075" y="106"/>
                <a:ext cx="290" cy="90"/>
              </a:xfrm>
              <a:custGeom>
                <a:avLst/>
                <a:gdLst/>
                <a:ahLst/>
                <a:cxnLst>
                  <a:cxn ang="0">
                    <a:pos x="41" y="45"/>
                  </a:cxn>
                  <a:cxn ang="0">
                    <a:pos x="41" y="45"/>
                  </a:cxn>
                  <a:cxn ang="0">
                    <a:pos x="62" y="37"/>
                  </a:cxn>
                  <a:cxn ang="0">
                    <a:pos x="78" y="33"/>
                  </a:cxn>
                  <a:cxn ang="0">
                    <a:pos x="82" y="33"/>
                  </a:cxn>
                  <a:cxn ang="0">
                    <a:pos x="86" y="33"/>
                  </a:cxn>
                  <a:cxn ang="0">
                    <a:pos x="86" y="33"/>
                  </a:cxn>
                  <a:cxn ang="0">
                    <a:pos x="94" y="37"/>
                  </a:cxn>
                  <a:cxn ang="0">
                    <a:pos x="102" y="41"/>
                  </a:cxn>
                  <a:cxn ang="0">
                    <a:pos x="127" y="45"/>
                  </a:cxn>
                  <a:cxn ang="0">
                    <a:pos x="147" y="49"/>
                  </a:cxn>
                  <a:cxn ang="0">
                    <a:pos x="164" y="45"/>
                  </a:cxn>
                  <a:cxn ang="0">
                    <a:pos x="164" y="45"/>
                  </a:cxn>
                  <a:cxn ang="0">
                    <a:pos x="176" y="45"/>
                  </a:cxn>
                  <a:cxn ang="0">
                    <a:pos x="200" y="41"/>
                  </a:cxn>
                  <a:cxn ang="0">
                    <a:pos x="229" y="41"/>
                  </a:cxn>
                  <a:cxn ang="0">
                    <a:pos x="245" y="45"/>
                  </a:cxn>
                  <a:cxn ang="0">
                    <a:pos x="258" y="53"/>
                  </a:cxn>
                  <a:cxn ang="0">
                    <a:pos x="258" y="53"/>
                  </a:cxn>
                  <a:cxn ang="0">
                    <a:pos x="290" y="66"/>
                  </a:cxn>
                  <a:cxn ang="0">
                    <a:pos x="290" y="66"/>
                  </a:cxn>
                  <a:cxn ang="0">
                    <a:pos x="290" y="61"/>
                  </a:cxn>
                  <a:cxn ang="0">
                    <a:pos x="290" y="61"/>
                  </a:cxn>
                  <a:cxn ang="0">
                    <a:pos x="290" y="53"/>
                  </a:cxn>
                  <a:cxn ang="0">
                    <a:pos x="286" y="45"/>
                  </a:cxn>
                  <a:cxn ang="0">
                    <a:pos x="270" y="37"/>
                  </a:cxn>
                  <a:cxn ang="0">
                    <a:pos x="245" y="29"/>
                  </a:cxn>
                  <a:cxn ang="0">
                    <a:pos x="221" y="21"/>
                  </a:cxn>
                  <a:cxn ang="0">
                    <a:pos x="221" y="21"/>
                  </a:cxn>
                  <a:cxn ang="0">
                    <a:pos x="209" y="12"/>
                  </a:cxn>
                  <a:cxn ang="0">
                    <a:pos x="192" y="8"/>
                  </a:cxn>
                  <a:cxn ang="0">
                    <a:pos x="164" y="8"/>
                  </a:cxn>
                  <a:cxn ang="0">
                    <a:pos x="139" y="8"/>
                  </a:cxn>
                  <a:cxn ang="0">
                    <a:pos x="127" y="12"/>
                  </a:cxn>
                  <a:cxn ang="0">
                    <a:pos x="127" y="12"/>
                  </a:cxn>
                  <a:cxn ang="0">
                    <a:pos x="111" y="12"/>
                  </a:cxn>
                  <a:cxn ang="0">
                    <a:pos x="86" y="12"/>
                  </a:cxn>
                  <a:cxn ang="0">
                    <a:pos x="66" y="8"/>
                  </a:cxn>
                  <a:cxn ang="0">
                    <a:pos x="58" y="4"/>
                  </a:cxn>
                  <a:cxn ang="0">
                    <a:pos x="49" y="0"/>
                  </a:cxn>
                  <a:cxn ang="0">
                    <a:pos x="49" y="0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25" y="0"/>
                  </a:cxn>
                  <a:cxn ang="0">
                    <a:pos x="4" y="12"/>
                  </a:cxn>
                  <a:cxn ang="0">
                    <a:pos x="4" y="12"/>
                  </a:cxn>
                  <a:cxn ang="0">
                    <a:pos x="0" y="25"/>
                  </a:cxn>
                  <a:cxn ang="0">
                    <a:pos x="0" y="41"/>
                  </a:cxn>
                  <a:cxn ang="0">
                    <a:pos x="4" y="53"/>
                  </a:cxn>
                  <a:cxn ang="0">
                    <a:pos x="9" y="66"/>
                  </a:cxn>
                  <a:cxn ang="0">
                    <a:pos x="21" y="82"/>
                  </a:cxn>
                  <a:cxn ang="0">
                    <a:pos x="37" y="90"/>
                  </a:cxn>
                  <a:cxn ang="0">
                    <a:pos x="37" y="90"/>
                  </a:cxn>
                  <a:cxn ang="0">
                    <a:pos x="41" y="90"/>
                  </a:cxn>
                  <a:cxn ang="0">
                    <a:pos x="41" y="90"/>
                  </a:cxn>
                  <a:cxn ang="0">
                    <a:pos x="37" y="70"/>
                  </a:cxn>
                  <a:cxn ang="0">
                    <a:pos x="37" y="57"/>
                  </a:cxn>
                  <a:cxn ang="0">
                    <a:pos x="41" y="45"/>
                  </a:cxn>
                  <a:cxn ang="0">
                    <a:pos x="41" y="45"/>
                  </a:cxn>
                </a:cxnLst>
                <a:rect l="0" t="0" r="r" b="b"/>
                <a:pathLst>
                  <a:path w="290" h="90">
                    <a:moveTo>
                      <a:pt x="41" y="45"/>
                    </a:moveTo>
                    <a:lnTo>
                      <a:pt x="41" y="45"/>
                    </a:lnTo>
                    <a:lnTo>
                      <a:pt x="62" y="37"/>
                    </a:lnTo>
                    <a:lnTo>
                      <a:pt x="78" y="33"/>
                    </a:lnTo>
                    <a:lnTo>
                      <a:pt x="82" y="33"/>
                    </a:lnTo>
                    <a:lnTo>
                      <a:pt x="86" y="33"/>
                    </a:lnTo>
                    <a:lnTo>
                      <a:pt x="86" y="33"/>
                    </a:lnTo>
                    <a:lnTo>
                      <a:pt x="94" y="37"/>
                    </a:lnTo>
                    <a:lnTo>
                      <a:pt x="102" y="41"/>
                    </a:lnTo>
                    <a:lnTo>
                      <a:pt x="127" y="45"/>
                    </a:lnTo>
                    <a:lnTo>
                      <a:pt x="147" y="49"/>
                    </a:lnTo>
                    <a:lnTo>
                      <a:pt x="164" y="45"/>
                    </a:lnTo>
                    <a:lnTo>
                      <a:pt x="164" y="45"/>
                    </a:lnTo>
                    <a:lnTo>
                      <a:pt x="176" y="45"/>
                    </a:lnTo>
                    <a:lnTo>
                      <a:pt x="200" y="41"/>
                    </a:lnTo>
                    <a:lnTo>
                      <a:pt x="229" y="41"/>
                    </a:lnTo>
                    <a:lnTo>
                      <a:pt x="245" y="45"/>
                    </a:lnTo>
                    <a:lnTo>
                      <a:pt x="258" y="53"/>
                    </a:lnTo>
                    <a:lnTo>
                      <a:pt x="258" y="53"/>
                    </a:lnTo>
                    <a:lnTo>
                      <a:pt x="290" y="66"/>
                    </a:lnTo>
                    <a:lnTo>
                      <a:pt x="290" y="66"/>
                    </a:lnTo>
                    <a:lnTo>
                      <a:pt x="290" y="61"/>
                    </a:lnTo>
                    <a:lnTo>
                      <a:pt x="290" y="61"/>
                    </a:lnTo>
                    <a:lnTo>
                      <a:pt x="290" y="53"/>
                    </a:lnTo>
                    <a:lnTo>
                      <a:pt x="286" y="45"/>
                    </a:lnTo>
                    <a:lnTo>
                      <a:pt x="270" y="37"/>
                    </a:lnTo>
                    <a:lnTo>
                      <a:pt x="245" y="29"/>
                    </a:lnTo>
                    <a:lnTo>
                      <a:pt x="221" y="21"/>
                    </a:lnTo>
                    <a:lnTo>
                      <a:pt x="221" y="21"/>
                    </a:lnTo>
                    <a:lnTo>
                      <a:pt x="209" y="12"/>
                    </a:lnTo>
                    <a:lnTo>
                      <a:pt x="192" y="8"/>
                    </a:lnTo>
                    <a:lnTo>
                      <a:pt x="164" y="8"/>
                    </a:lnTo>
                    <a:lnTo>
                      <a:pt x="139" y="8"/>
                    </a:lnTo>
                    <a:lnTo>
                      <a:pt x="127" y="12"/>
                    </a:lnTo>
                    <a:lnTo>
                      <a:pt x="127" y="12"/>
                    </a:lnTo>
                    <a:lnTo>
                      <a:pt x="111" y="12"/>
                    </a:lnTo>
                    <a:lnTo>
                      <a:pt x="86" y="12"/>
                    </a:lnTo>
                    <a:lnTo>
                      <a:pt x="66" y="8"/>
                    </a:lnTo>
                    <a:lnTo>
                      <a:pt x="58" y="4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5" y="0"/>
                    </a:lnTo>
                    <a:lnTo>
                      <a:pt x="41" y="0"/>
                    </a:lnTo>
                    <a:lnTo>
                      <a:pt x="25" y="0"/>
                    </a:lnTo>
                    <a:lnTo>
                      <a:pt x="4" y="12"/>
                    </a:lnTo>
                    <a:lnTo>
                      <a:pt x="4" y="12"/>
                    </a:lnTo>
                    <a:lnTo>
                      <a:pt x="0" y="25"/>
                    </a:lnTo>
                    <a:lnTo>
                      <a:pt x="0" y="41"/>
                    </a:lnTo>
                    <a:lnTo>
                      <a:pt x="4" y="53"/>
                    </a:lnTo>
                    <a:lnTo>
                      <a:pt x="9" y="66"/>
                    </a:lnTo>
                    <a:lnTo>
                      <a:pt x="21" y="82"/>
                    </a:lnTo>
                    <a:lnTo>
                      <a:pt x="37" y="90"/>
                    </a:lnTo>
                    <a:lnTo>
                      <a:pt x="37" y="90"/>
                    </a:lnTo>
                    <a:lnTo>
                      <a:pt x="41" y="90"/>
                    </a:lnTo>
                    <a:lnTo>
                      <a:pt x="41" y="90"/>
                    </a:lnTo>
                    <a:lnTo>
                      <a:pt x="37" y="70"/>
                    </a:lnTo>
                    <a:lnTo>
                      <a:pt x="37" y="57"/>
                    </a:lnTo>
                    <a:lnTo>
                      <a:pt x="41" y="45"/>
                    </a:lnTo>
                    <a:lnTo>
                      <a:pt x="41" y="45"/>
                    </a:lnTo>
                    <a:close/>
                  </a:path>
                </a:pathLst>
              </a:custGeom>
              <a:solidFill>
                <a:srgbClr val="B2171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95" name="Freeform 571"/>
              <p:cNvSpPr>
                <a:spLocks/>
              </p:cNvSpPr>
              <p:nvPr/>
            </p:nvSpPr>
            <p:spPr bwMode="auto">
              <a:xfrm>
                <a:off x="2112" y="139"/>
                <a:ext cx="253" cy="102"/>
              </a:xfrm>
              <a:custGeom>
                <a:avLst/>
                <a:gdLst/>
                <a:ahLst/>
                <a:cxnLst>
                  <a:cxn ang="0">
                    <a:pos x="180" y="73"/>
                  </a:cxn>
                  <a:cxn ang="0">
                    <a:pos x="180" y="73"/>
                  </a:cxn>
                  <a:cxn ang="0">
                    <a:pos x="225" y="57"/>
                  </a:cxn>
                  <a:cxn ang="0">
                    <a:pos x="245" y="49"/>
                  </a:cxn>
                  <a:cxn ang="0">
                    <a:pos x="249" y="41"/>
                  </a:cxn>
                  <a:cxn ang="0">
                    <a:pos x="253" y="33"/>
                  </a:cxn>
                  <a:cxn ang="0">
                    <a:pos x="253" y="33"/>
                  </a:cxn>
                  <a:cxn ang="0">
                    <a:pos x="221" y="20"/>
                  </a:cxn>
                  <a:cxn ang="0">
                    <a:pos x="221" y="20"/>
                  </a:cxn>
                  <a:cxn ang="0">
                    <a:pos x="208" y="12"/>
                  </a:cxn>
                  <a:cxn ang="0">
                    <a:pos x="192" y="8"/>
                  </a:cxn>
                  <a:cxn ang="0">
                    <a:pos x="163" y="8"/>
                  </a:cxn>
                  <a:cxn ang="0">
                    <a:pos x="139" y="12"/>
                  </a:cxn>
                  <a:cxn ang="0">
                    <a:pos x="127" y="12"/>
                  </a:cxn>
                  <a:cxn ang="0">
                    <a:pos x="127" y="12"/>
                  </a:cxn>
                  <a:cxn ang="0">
                    <a:pos x="110" y="16"/>
                  </a:cxn>
                  <a:cxn ang="0">
                    <a:pos x="90" y="12"/>
                  </a:cxn>
                  <a:cxn ang="0">
                    <a:pos x="65" y="8"/>
                  </a:cxn>
                  <a:cxn ang="0">
                    <a:pos x="57" y="4"/>
                  </a:cxn>
                  <a:cxn ang="0">
                    <a:pos x="49" y="0"/>
                  </a:cxn>
                  <a:cxn ang="0">
                    <a:pos x="49" y="0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25" y="4"/>
                  </a:cxn>
                  <a:cxn ang="0">
                    <a:pos x="4" y="12"/>
                  </a:cxn>
                  <a:cxn ang="0">
                    <a:pos x="4" y="12"/>
                  </a:cxn>
                  <a:cxn ang="0">
                    <a:pos x="0" y="24"/>
                  </a:cxn>
                  <a:cxn ang="0">
                    <a:pos x="0" y="37"/>
                  </a:cxn>
                  <a:cxn ang="0">
                    <a:pos x="4" y="57"/>
                  </a:cxn>
                  <a:cxn ang="0">
                    <a:pos x="4" y="57"/>
                  </a:cxn>
                  <a:cxn ang="0">
                    <a:pos x="53" y="73"/>
                  </a:cxn>
                  <a:cxn ang="0">
                    <a:pos x="82" y="86"/>
                  </a:cxn>
                  <a:cxn ang="0">
                    <a:pos x="106" y="98"/>
                  </a:cxn>
                  <a:cxn ang="0">
                    <a:pos x="106" y="98"/>
                  </a:cxn>
                  <a:cxn ang="0">
                    <a:pos x="114" y="102"/>
                  </a:cxn>
                  <a:cxn ang="0">
                    <a:pos x="123" y="102"/>
                  </a:cxn>
                  <a:cxn ang="0">
                    <a:pos x="139" y="98"/>
                  </a:cxn>
                  <a:cxn ang="0">
                    <a:pos x="159" y="86"/>
                  </a:cxn>
                  <a:cxn ang="0">
                    <a:pos x="180" y="73"/>
                  </a:cxn>
                  <a:cxn ang="0">
                    <a:pos x="180" y="73"/>
                  </a:cxn>
                </a:cxnLst>
                <a:rect l="0" t="0" r="r" b="b"/>
                <a:pathLst>
                  <a:path w="253" h="102">
                    <a:moveTo>
                      <a:pt x="180" y="73"/>
                    </a:moveTo>
                    <a:lnTo>
                      <a:pt x="180" y="73"/>
                    </a:lnTo>
                    <a:lnTo>
                      <a:pt x="225" y="57"/>
                    </a:lnTo>
                    <a:lnTo>
                      <a:pt x="245" y="49"/>
                    </a:lnTo>
                    <a:lnTo>
                      <a:pt x="249" y="41"/>
                    </a:lnTo>
                    <a:lnTo>
                      <a:pt x="253" y="33"/>
                    </a:lnTo>
                    <a:lnTo>
                      <a:pt x="253" y="33"/>
                    </a:lnTo>
                    <a:lnTo>
                      <a:pt x="221" y="20"/>
                    </a:lnTo>
                    <a:lnTo>
                      <a:pt x="221" y="20"/>
                    </a:lnTo>
                    <a:lnTo>
                      <a:pt x="208" y="12"/>
                    </a:lnTo>
                    <a:lnTo>
                      <a:pt x="192" y="8"/>
                    </a:lnTo>
                    <a:lnTo>
                      <a:pt x="163" y="8"/>
                    </a:lnTo>
                    <a:lnTo>
                      <a:pt x="139" y="12"/>
                    </a:lnTo>
                    <a:lnTo>
                      <a:pt x="127" y="12"/>
                    </a:lnTo>
                    <a:lnTo>
                      <a:pt x="127" y="12"/>
                    </a:lnTo>
                    <a:lnTo>
                      <a:pt x="110" y="16"/>
                    </a:lnTo>
                    <a:lnTo>
                      <a:pt x="90" y="12"/>
                    </a:lnTo>
                    <a:lnTo>
                      <a:pt x="65" y="8"/>
                    </a:lnTo>
                    <a:lnTo>
                      <a:pt x="57" y="4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45" y="0"/>
                    </a:lnTo>
                    <a:lnTo>
                      <a:pt x="41" y="0"/>
                    </a:lnTo>
                    <a:lnTo>
                      <a:pt x="25" y="4"/>
                    </a:lnTo>
                    <a:lnTo>
                      <a:pt x="4" y="12"/>
                    </a:lnTo>
                    <a:lnTo>
                      <a:pt x="4" y="12"/>
                    </a:lnTo>
                    <a:lnTo>
                      <a:pt x="0" y="24"/>
                    </a:lnTo>
                    <a:lnTo>
                      <a:pt x="0" y="37"/>
                    </a:lnTo>
                    <a:lnTo>
                      <a:pt x="4" y="57"/>
                    </a:lnTo>
                    <a:lnTo>
                      <a:pt x="4" y="57"/>
                    </a:lnTo>
                    <a:lnTo>
                      <a:pt x="53" y="73"/>
                    </a:lnTo>
                    <a:lnTo>
                      <a:pt x="82" y="86"/>
                    </a:lnTo>
                    <a:lnTo>
                      <a:pt x="106" y="98"/>
                    </a:lnTo>
                    <a:lnTo>
                      <a:pt x="106" y="98"/>
                    </a:lnTo>
                    <a:lnTo>
                      <a:pt x="114" y="102"/>
                    </a:lnTo>
                    <a:lnTo>
                      <a:pt x="123" y="102"/>
                    </a:lnTo>
                    <a:lnTo>
                      <a:pt x="139" y="98"/>
                    </a:lnTo>
                    <a:lnTo>
                      <a:pt x="159" y="86"/>
                    </a:lnTo>
                    <a:lnTo>
                      <a:pt x="180" y="73"/>
                    </a:lnTo>
                    <a:lnTo>
                      <a:pt x="180" y="73"/>
                    </a:lnTo>
                    <a:close/>
                  </a:path>
                </a:pathLst>
              </a:custGeom>
              <a:solidFill>
                <a:srgbClr val="E31E2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96" name="Freeform 572"/>
              <p:cNvSpPr>
                <a:spLocks/>
              </p:cNvSpPr>
              <p:nvPr/>
            </p:nvSpPr>
            <p:spPr bwMode="auto">
              <a:xfrm>
                <a:off x="2578" y="257"/>
                <a:ext cx="245" cy="90"/>
              </a:xfrm>
              <a:custGeom>
                <a:avLst/>
                <a:gdLst/>
                <a:ahLst/>
                <a:cxnLst>
                  <a:cxn ang="0">
                    <a:pos x="208" y="62"/>
                  </a:cxn>
                  <a:cxn ang="0">
                    <a:pos x="208" y="62"/>
                  </a:cxn>
                  <a:cxn ang="0">
                    <a:pos x="191" y="62"/>
                  </a:cxn>
                  <a:cxn ang="0">
                    <a:pos x="179" y="62"/>
                  </a:cxn>
                  <a:cxn ang="0">
                    <a:pos x="171" y="58"/>
                  </a:cxn>
                  <a:cxn ang="0">
                    <a:pos x="171" y="58"/>
                  </a:cxn>
                  <a:cxn ang="0">
                    <a:pos x="159" y="49"/>
                  </a:cxn>
                  <a:cxn ang="0">
                    <a:pos x="138" y="45"/>
                  </a:cxn>
                  <a:cxn ang="0">
                    <a:pos x="106" y="37"/>
                  </a:cxn>
                  <a:cxn ang="0">
                    <a:pos x="106" y="37"/>
                  </a:cxn>
                  <a:cxn ang="0">
                    <a:pos x="77" y="33"/>
                  </a:cxn>
                  <a:cxn ang="0">
                    <a:pos x="53" y="25"/>
                  </a:cxn>
                  <a:cxn ang="0">
                    <a:pos x="28" y="17"/>
                  </a:cxn>
                  <a:cxn ang="0">
                    <a:pos x="28" y="17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8" y="13"/>
                  </a:cxn>
                  <a:cxn ang="0">
                    <a:pos x="20" y="21"/>
                  </a:cxn>
                  <a:cxn ang="0">
                    <a:pos x="61" y="41"/>
                  </a:cxn>
                  <a:cxn ang="0">
                    <a:pos x="61" y="41"/>
                  </a:cxn>
                  <a:cxn ang="0">
                    <a:pos x="85" y="53"/>
                  </a:cxn>
                  <a:cxn ang="0">
                    <a:pos x="110" y="58"/>
                  </a:cxn>
                  <a:cxn ang="0">
                    <a:pos x="138" y="62"/>
                  </a:cxn>
                  <a:cxn ang="0">
                    <a:pos x="138" y="62"/>
                  </a:cxn>
                  <a:cxn ang="0">
                    <a:pos x="171" y="70"/>
                  </a:cxn>
                  <a:cxn ang="0">
                    <a:pos x="191" y="78"/>
                  </a:cxn>
                  <a:cxn ang="0">
                    <a:pos x="204" y="86"/>
                  </a:cxn>
                  <a:cxn ang="0">
                    <a:pos x="204" y="86"/>
                  </a:cxn>
                  <a:cxn ang="0">
                    <a:pos x="212" y="90"/>
                  </a:cxn>
                  <a:cxn ang="0">
                    <a:pos x="224" y="90"/>
                  </a:cxn>
                  <a:cxn ang="0">
                    <a:pos x="240" y="86"/>
                  </a:cxn>
                  <a:cxn ang="0">
                    <a:pos x="240" y="86"/>
                  </a:cxn>
                  <a:cxn ang="0">
                    <a:pos x="245" y="82"/>
                  </a:cxn>
                  <a:cxn ang="0">
                    <a:pos x="245" y="74"/>
                  </a:cxn>
                  <a:cxn ang="0">
                    <a:pos x="232" y="58"/>
                  </a:cxn>
                  <a:cxn ang="0">
                    <a:pos x="220" y="41"/>
                  </a:cxn>
                  <a:cxn ang="0">
                    <a:pos x="212" y="37"/>
                  </a:cxn>
                  <a:cxn ang="0">
                    <a:pos x="212" y="37"/>
                  </a:cxn>
                  <a:cxn ang="0">
                    <a:pos x="204" y="33"/>
                  </a:cxn>
                  <a:cxn ang="0">
                    <a:pos x="204" y="33"/>
                  </a:cxn>
                  <a:cxn ang="0">
                    <a:pos x="212" y="49"/>
                  </a:cxn>
                  <a:cxn ang="0">
                    <a:pos x="212" y="53"/>
                  </a:cxn>
                  <a:cxn ang="0">
                    <a:pos x="208" y="62"/>
                  </a:cxn>
                  <a:cxn ang="0">
                    <a:pos x="208" y="62"/>
                  </a:cxn>
                </a:cxnLst>
                <a:rect l="0" t="0" r="r" b="b"/>
                <a:pathLst>
                  <a:path w="245" h="90">
                    <a:moveTo>
                      <a:pt x="208" y="62"/>
                    </a:moveTo>
                    <a:lnTo>
                      <a:pt x="208" y="62"/>
                    </a:lnTo>
                    <a:lnTo>
                      <a:pt x="191" y="62"/>
                    </a:lnTo>
                    <a:lnTo>
                      <a:pt x="179" y="62"/>
                    </a:lnTo>
                    <a:lnTo>
                      <a:pt x="171" y="58"/>
                    </a:lnTo>
                    <a:lnTo>
                      <a:pt x="171" y="58"/>
                    </a:lnTo>
                    <a:lnTo>
                      <a:pt x="159" y="49"/>
                    </a:lnTo>
                    <a:lnTo>
                      <a:pt x="138" y="45"/>
                    </a:lnTo>
                    <a:lnTo>
                      <a:pt x="106" y="37"/>
                    </a:lnTo>
                    <a:lnTo>
                      <a:pt x="106" y="37"/>
                    </a:lnTo>
                    <a:lnTo>
                      <a:pt x="77" y="33"/>
                    </a:lnTo>
                    <a:lnTo>
                      <a:pt x="53" y="25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8" y="13"/>
                    </a:lnTo>
                    <a:lnTo>
                      <a:pt x="20" y="21"/>
                    </a:lnTo>
                    <a:lnTo>
                      <a:pt x="61" y="41"/>
                    </a:lnTo>
                    <a:lnTo>
                      <a:pt x="61" y="41"/>
                    </a:lnTo>
                    <a:lnTo>
                      <a:pt x="85" y="53"/>
                    </a:lnTo>
                    <a:lnTo>
                      <a:pt x="110" y="58"/>
                    </a:lnTo>
                    <a:lnTo>
                      <a:pt x="138" y="62"/>
                    </a:lnTo>
                    <a:lnTo>
                      <a:pt x="138" y="62"/>
                    </a:lnTo>
                    <a:lnTo>
                      <a:pt x="171" y="70"/>
                    </a:lnTo>
                    <a:lnTo>
                      <a:pt x="191" y="78"/>
                    </a:lnTo>
                    <a:lnTo>
                      <a:pt x="204" y="86"/>
                    </a:lnTo>
                    <a:lnTo>
                      <a:pt x="204" y="86"/>
                    </a:lnTo>
                    <a:lnTo>
                      <a:pt x="212" y="90"/>
                    </a:lnTo>
                    <a:lnTo>
                      <a:pt x="224" y="90"/>
                    </a:lnTo>
                    <a:lnTo>
                      <a:pt x="240" y="86"/>
                    </a:lnTo>
                    <a:lnTo>
                      <a:pt x="240" y="86"/>
                    </a:lnTo>
                    <a:lnTo>
                      <a:pt x="245" y="82"/>
                    </a:lnTo>
                    <a:lnTo>
                      <a:pt x="245" y="74"/>
                    </a:lnTo>
                    <a:lnTo>
                      <a:pt x="232" y="58"/>
                    </a:lnTo>
                    <a:lnTo>
                      <a:pt x="220" y="41"/>
                    </a:lnTo>
                    <a:lnTo>
                      <a:pt x="212" y="37"/>
                    </a:lnTo>
                    <a:lnTo>
                      <a:pt x="212" y="37"/>
                    </a:lnTo>
                    <a:lnTo>
                      <a:pt x="204" y="33"/>
                    </a:lnTo>
                    <a:lnTo>
                      <a:pt x="204" y="33"/>
                    </a:lnTo>
                    <a:lnTo>
                      <a:pt x="212" y="49"/>
                    </a:lnTo>
                    <a:lnTo>
                      <a:pt x="212" y="53"/>
                    </a:lnTo>
                    <a:lnTo>
                      <a:pt x="208" y="62"/>
                    </a:lnTo>
                    <a:lnTo>
                      <a:pt x="208" y="62"/>
                    </a:lnTo>
                    <a:close/>
                  </a:path>
                </a:pathLst>
              </a:custGeom>
              <a:solidFill>
                <a:srgbClr val="FA731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97" name="Freeform 573"/>
              <p:cNvSpPr>
                <a:spLocks/>
              </p:cNvSpPr>
              <p:nvPr/>
            </p:nvSpPr>
            <p:spPr bwMode="auto">
              <a:xfrm>
                <a:off x="2578" y="241"/>
                <a:ext cx="212" cy="78"/>
              </a:xfrm>
              <a:custGeom>
                <a:avLst/>
                <a:gdLst/>
                <a:ahLst/>
                <a:cxnLst>
                  <a:cxn ang="0">
                    <a:pos x="61" y="8"/>
                  </a:cxn>
                  <a:cxn ang="0">
                    <a:pos x="61" y="8"/>
                  </a:cxn>
                  <a:cxn ang="0">
                    <a:pos x="24" y="8"/>
                  </a:cxn>
                  <a:cxn ang="0">
                    <a:pos x="8" y="8"/>
                  </a:cxn>
                  <a:cxn ang="0">
                    <a:pos x="4" y="12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28" y="33"/>
                  </a:cxn>
                  <a:cxn ang="0">
                    <a:pos x="28" y="33"/>
                  </a:cxn>
                  <a:cxn ang="0">
                    <a:pos x="53" y="41"/>
                  </a:cxn>
                  <a:cxn ang="0">
                    <a:pos x="77" y="49"/>
                  </a:cxn>
                  <a:cxn ang="0">
                    <a:pos x="106" y="53"/>
                  </a:cxn>
                  <a:cxn ang="0">
                    <a:pos x="106" y="53"/>
                  </a:cxn>
                  <a:cxn ang="0">
                    <a:pos x="138" y="61"/>
                  </a:cxn>
                  <a:cxn ang="0">
                    <a:pos x="159" y="65"/>
                  </a:cxn>
                  <a:cxn ang="0">
                    <a:pos x="171" y="74"/>
                  </a:cxn>
                  <a:cxn ang="0">
                    <a:pos x="171" y="74"/>
                  </a:cxn>
                  <a:cxn ang="0">
                    <a:pos x="179" y="78"/>
                  </a:cxn>
                  <a:cxn ang="0">
                    <a:pos x="191" y="78"/>
                  </a:cxn>
                  <a:cxn ang="0">
                    <a:pos x="208" y="78"/>
                  </a:cxn>
                  <a:cxn ang="0">
                    <a:pos x="208" y="78"/>
                  </a:cxn>
                  <a:cxn ang="0">
                    <a:pos x="212" y="69"/>
                  </a:cxn>
                  <a:cxn ang="0">
                    <a:pos x="212" y="65"/>
                  </a:cxn>
                  <a:cxn ang="0">
                    <a:pos x="204" y="49"/>
                  </a:cxn>
                  <a:cxn ang="0">
                    <a:pos x="204" y="49"/>
                  </a:cxn>
                  <a:cxn ang="0">
                    <a:pos x="163" y="33"/>
                  </a:cxn>
                  <a:cxn ang="0">
                    <a:pos x="122" y="8"/>
                  </a:cxn>
                  <a:cxn ang="0">
                    <a:pos x="122" y="8"/>
                  </a:cxn>
                  <a:cxn ang="0">
                    <a:pos x="106" y="0"/>
                  </a:cxn>
                  <a:cxn ang="0">
                    <a:pos x="94" y="0"/>
                  </a:cxn>
                  <a:cxn ang="0">
                    <a:pos x="77" y="4"/>
                  </a:cxn>
                  <a:cxn ang="0">
                    <a:pos x="61" y="8"/>
                  </a:cxn>
                  <a:cxn ang="0">
                    <a:pos x="61" y="8"/>
                  </a:cxn>
                </a:cxnLst>
                <a:rect l="0" t="0" r="r" b="b"/>
                <a:pathLst>
                  <a:path w="212" h="78">
                    <a:moveTo>
                      <a:pt x="61" y="8"/>
                    </a:moveTo>
                    <a:lnTo>
                      <a:pt x="61" y="8"/>
                    </a:lnTo>
                    <a:lnTo>
                      <a:pt x="24" y="8"/>
                    </a:lnTo>
                    <a:lnTo>
                      <a:pt x="8" y="8"/>
                    </a:lnTo>
                    <a:lnTo>
                      <a:pt x="4" y="12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28" y="33"/>
                    </a:lnTo>
                    <a:lnTo>
                      <a:pt x="28" y="33"/>
                    </a:lnTo>
                    <a:lnTo>
                      <a:pt x="53" y="41"/>
                    </a:lnTo>
                    <a:lnTo>
                      <a:pt x="77" y="49"/>
                    </a:lnTo>
                    <a:lnTo>
                      <a:pt x="106" y="53"/>
                    </a:lnTo>
                    <a:lnTo>
                      <a:pt x="106" y="53"/>
                    </a:lnTo>
                    <a:lnTo>
                      <a:pt x="138" y="61"/>
                    </a:lnTo>
                    <a:lnTo>
                      <a:pt x="159" y="65"/>
                    </a:lnTo>
                    <a:lnTo>
                      <a:pt x="171" y="74"/>
                    </a:lnTo>
                    <a:lnTo>
                      <a:pt x="171" y="74"/>
                    </a:lnTo>
                    <a:lnTo>
                      <a:pt x="179" y="78"/>
                    </a:lnTo>
                    <a:lnTo>
                      <a:pt x="191" y="78"/>
                    </a:lnTo>
                    <a:lnTo>
                      <a:pt x="208" y="78"/>
                    </a:lnTo>
                    <a:lnTo>
                      <a:pt x="208" y="78"/>
                    </a:lnTo>
                    <a:lnTo>
                      <a:pt x="212" y="69"/>
                    </a:lnTo>
                    <a:lnTo>
                      <a:pt x="212" y="65"/>
                    </a:lnTo>
                    <a:lnTo>
                      <a:pt x="204" y="49"/>
                    </a:lnTo>
                    <a:lnTo>
                      <a:pt x="204" y="49"/>
                    </a:lnTo>
                    <a:lnTo>
                      <a:pt x="163" y="33"/>
                    </a:lnTo>
                    <a:lnTo>
                      <a:pt x="122" y="8"/>
                    </a:lnTo>
                    <a:lnTo>
                      <a:pt x="122" y="8"/>
                    </a:lnTo>
                    <a:lnTo>
                      <a:pt x="106" y="0"/>
                    </a:lnTo>
                    <a:lnTo>
                      <a:pt x="94" y="0"/>
                    </a:lnTo>
                    <a:lnTo>
                      <a:pt x="77" y="4"/>
                    </a:lnTo>
                    <a:lnTo>
                      <a:pt x="61" y="8"/>
                    </a:lnTo>
                    <a:lnTo>
                      <a:pt x="61" y="8"/>
                    </a:lnTo>
                    <a:close/>
                  </a:path>
                </a:pathLst>
              </a:custGeom>
              <a:solidFill>
                <a:srgbClr val="F93C1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98" name="Freeform 574"/>
              <p:cNvSpPr>
                <a:spLocks/>
              </p:cNvSpPr>
              <p:nvPr/>
            </p:nvSpPr>
            <p:spPr bwMode="auto">
              <a:xfrm>
                <a:off x="2545" y="629"/>
                <a:ext cx="53" cy="37"/>
              </a:xfrm>
              <a:custGeom>
                <a:avLst/>
                <a:gdLst/>
                <a:ahLst/>
                <a:cxnLst>
                  <a:cxn ang="0">
                    <a:pos x="53" y="16"/>
                  </a:cxn>
                  <a:cxn ang="0">
                    <a:pos x="53" y="16"/>
                  </a:cxn>
                  <a:cxn ang="0">
                    <a:pos x="49" y="25"/>
                  </a:cxn>
                  <a:cxn ang="0">
                    <a:pos x="45" y="29"/>
                  </a:cxn>
                  <a:cxn ang="0">
                    <a:pos x="37" y="33"/>
                  </a:cxn>
                  <a:cxn ang="0">
                    <a:pos x="29" y="37"/>
                  </a:cxn>
                  <a:cxn ang="0">
                    <a:pos x="29" y="37"/>
                  </a:cxn>
                  <a:cxn ang="0">
                    <a:pos x="16" y="37"/>
                  </a:cxn>
                  <a:cxn ang="0">
                    <a:pos x="8" y="33"/>
                  </a:cxn>
                  <a:cxn ang="0">
                    <a:pos x="0" y="29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12"/>
                  </a:cxn>
                  <a:cxn ang="0">
                    <a:pos x="4" y="8"/>
                  </a:cxn>
                  <a:cxn ang="0">
                    <a:pos x="12" y="4"/>
                  </a:cxn>
                  <a:cxn ang="0">
                    <a:pos x="20" y="0"/>
                  </a:cxn>
                  <a:cxn ang="0">
                    <a:pos x="20" y="0"/>
                  </a:cxn>
                  <a:cxn ang="0">
                    <a:pos x="33" y="0"/>
                  </a:cxn>
                  <a:cxn ang="0">
                    <a:pos x="41" y="4"/>
                  </a:cxn>
                  <a:cxn ang="0">
                    <a:pos x="49" y="8"/>
                  </a:cxn>
                  <a:cxn ang="0">
                    <a:pos x="53" y="16"/>
                  </a:cxn>
                  <a:cxn ang="0">
                    <a:pos x="53" y="16"/>
                  </a:cxn>
                </a:cxnLst>
                <a:rect l="0" t="0" r="r" b="b"/>
                <a:pathLst>
                  <a:path w="53" h="37">
                    <a:moveTo>
                      <a:pt x="53" y="16"/>
                    </a:moveTo>
                    <a:lnTo>
                      <a:pt x="53" y="16"/>
                    </a:lnTo>
                    <a:lnTo>
                      <a:pt x="49" y="25"/>
                    </a:lnTo>
                    <a:lnTo>
                      <a:pt x="45" y="29"/>
                    </a:lnTo>
                    <a:lnTo>
                      <a:pt x="37" y="33"/>
                    </a:lnTo>
                    <a:lnTo>
                      <a:pt x="29" y="37"/>
                    </a:lnTo>
                    <a:lnTo>
                      <a:pt x="29" y="37"/>
                    </a:lnTo>
                    <a:lnTo>
                      <a:pt x="16" y="37"/>
                    </a:lnTo>
                    <a:lnTo>
                      <a:pt x="8" y="33"/>
                    </a:lnTo>
                    <a:lnTo>
                      <a:pt x="0" y="29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12"/>
                    </a:lnTo>
                    <a:lnTo>
                      <a:pt x="4" y="8"/>
                    </a:lnTo>
                    <a:lnTo>
                      <a:pt x="12" y="4"/>
                    </a:lnTo>
                    <a:lnTo>
                      <a:pt x="20" y="0"/>
                    </a:lnTo>
                    <a:lnTo>
                      <a:pt x="20" y="0"/>
                    </a:lnTo>
                    <a:lnTo>
                      <a:pt x="33" y="0"/>
                    </a:lnTo>
                    <a:lnTo>
                      <a:pt x="41" y="4"/>
                    </a:lnTo>
                    <a:lnTo>
                      <a:pt x="49" y="8"/>
                    </a:lnTo>
                    <a:lnTo>
                      <a:pt x="53" y="16"/>
                    </a:lnTo>
                    <a:lnTo>
                      <a:pt x="53" y="16"/>
                    </a:lnTo>
                    <a:close/>
                  </a:path>
                </a:pathLst>
              </a:custGeom>
              <a:solidFill>
                <a:srgbClr val="692E0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99" name="Freeform 575"/>
              <p:cNvSpPr>
                <a:spLocks/>
              </p:cNvSpPr>
              <p:nvPr/>
            </p:nvSpPr>
            <p:spPr bwMode="auto">
              <a:xfrm>
                <a:off x="2296" y="976"/>
                <a:ext cx="151" cy="62"/>
              </a:xfrm>
              <a:custGeom>
                <a:avLst/>
                <a:gdLst/>
                <a:ahLst/>
                <a:cxnLst>
                  <a:cxn ang="0">
                    <a:pos x="151" y="25"/>
                  </a:cxn>
                  <a:cxn ang="0">
                    <a:pos x="151" y="25"/>
                  </a:cxn>
                  <a:cxn ang="0">
                    <a:pos x="151" y="33"/>
                  </a:cxn>
                  <a:cxn ang="0">
                    <a:pos x="147" y="37"/>
                  </a:cxn>
                  <a:cxn ang="0">
                    <a:pos x="131" y="49"/>
                  </a:cxn>
                  <a:cxn ang="0">
                    <a:pos x="106" y="57"/>
                  </a:cxn>
                  <a:cxn ang="0">
                    <a:pos x="77" y="62"/>
                  </a:cxn>
                  <a:cxn ang="0">
                    <a:pos x="77" y="62"/>
                  </a:cxn>
                  <a:cxn ang="0">
                    <a:pos x="49" y="62"/>
                  </a:cxn>
                  <a:cxn ang="0">
                    <a:pos x="24" y="57"/>
                  </a:cxn>
                  <a:cxn ang="0">
                    <a:pos x="8" y="49"/>
                  </a:cxn>
                  <a:cxn ang="0">
                    <a:pos x="0" y="45"/>
                  </a:cxn>
                  <a:cxn ang="0">
                    <a:pos x="0" y="37"/>
                  </a:cxn>
                  <a:cxn ang="0">
                    <a:pos x="0" y="37"/>
                  </a:cxn>
                  <a:cxn ang="0">
                    <a:pos x="0" y="33"/>
                  </a:cxn>
                  <a:cxn ang="0">
                    <a:pos x="4" y="25"/>
                  </a:cxn>
                  <a:cxn ang="0">
                    <a:pos x="16" y="17"/>
                  </a:cxn>
                  <a:cxn ang="0">
                    <a:pos x="41" y="4"/>
                  </a:cxn>
                  <a:cxn ang="0">
                    <a:pos x="69" y="0"/>
                  </a:cxn>
                  <a:cxn ang="0">
                    <a:pos x="69" y="0"/>
                  </a:cxn>
                  <a:cxn ang="0">
                    <a:pos x="102" y="0"/>
                  </a:cxn>
                  <a:cxn ang="0">
                    <a:pos x="126" y="4"/>
                  </a:cxn>
                  <a:cxn ang="0">
                    <a:pos x="143" y="13"/>
                  </a:cxn>
                  <a:cxn ang="0">
                    <a:pos x="147" y="21"/>
                  </a:cxn>
                  <a:cxn ang="0">
                    <a:pos x="151" y="25"/>
                  </a:cxn>
                  <a:cxn ang="0">
                    <a:pos x="151" y="25"/>
                  </a:cxn>
                </a:cxnLst>
                <a:rect l="0" t="0" r="r" b="b"/>
                <a:pathLst>
                  <a:path w="151" h="62">
                    <a:moveTo>
                      <a:pt x="151" y="25"/>
                    </a:moveTo>
                    <a:lnTo>
                      <a:pt x="151" y="25"/>
                    </a:lnTo>
                    <a:lnTo>
                      <a:pt x="151" y="33"/>
                    </a:lnTo>
                    <a:lnTo>
                      <a:pt x="147" y="37"/>
                    </a:lnTo>
                    <a:lnTo>
                      <a:pt x="131" y="49"/>
                    </a:lnTo>
                    <a:lnTo>
                      <a:pt x="106" y="57"/>
                    </a:lnTo>
                    <a:lnTo>
                      <a:pt x="77" y="62"/>
                    </a:lnTo>
                    <a:lnTo>
                      <a:pt x="77" y="62"/>
                    </a:lnTo>
                    <a:lnTo>
                      <a:pt x="49" y="62"/>
                    </a:lnTo>
                    <a:lnTo>
                      <a:pt x="24" y="57"/>
                    </a:lnTo>
                    <a:lnTo>
                      <a:pt x="8" y="49"/>
                    </a:lnTo>
                    <a:lnTo>
                      <a:pt x="0" y="45"/>
                    </a:lnTo>
                    <a:lnTo>
                      <a:pt x="0" y="37"/>
                    </a:lnTo>
                    <a:lnTo>
                      <a:pt x="0" y="37"/>
                    </a:lnTo>
                    <a:lnTo>
                      <a:pt x="0" y="33"/>
                    </a:lnTo>
                    <a:lnTo>
                      <a:pt x="4" y="25"/>
                    </a:lnTo>
                    <a:lnTo>
                      <a:pt x="16" y="17"/>
                    </a:lnTo>
                    <a:lnTo>
                      <a:pt x="41" y="4"/>
                    </a:lnTo>
                    <a:lnTo>
                      <a:pt x="69" y="0"/>
                    </a:lnTo>
                    <a:lnTo>
                      <a:pt x="69" y="0"/>
                    </a:lnTo>
                    <a:lnTo>
                      <a:pt x="102" y="0"/>
                    </a:lnTo>
                    <a:lnTo>
                      <a:pt x="126" y="4"/>
                    </a:lnTo>
                    <a:lnTo>
                      <a:pt x="143" y="13"/>
                    </a:lnTo>
                    <a:lnTo>
                      <a:pt x="147" y="21"/>
                    </a:lnTo>
                    <a:lnTo>
                      <a:pt x="151" y="25"/>
                    </a:lnTo>
                    <a:lnTo>
                      <a:pt x="151" y="25"/>
                    </a:lnTo>
                    <a:close/>
                  </a:path>
                </a:pathLst>
              </a:custGeom>
              <a:solidFill>
                <a:srgbClr val="8E3E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00" name="Freeform 576"/>
              <p:cNvSpPr>
                <a:spLocks/>
              </p:cNvSpPr>
              <p:nvPr/>
            </p:nvSpPr>
            <p:spPr bwMode="auto">
              <a:xfrm>
                <a:off x="2333" y="984"/>
                <a:ext cx="53" cy="37"/>
              </a:xfrm>
              <a:custGeom>
                <a:avLst/>
                <a:gdLst/>
                <a:ahLst/>
                <a:cxnLst>
                  <a:cxn ang="0">
                    <a:pos x="53" y="17"/>
                  </a:cxn>
                  <a:cxn ang="0">
                    <a:pos x="53" y="17"/>
                  </a:cxn>
                  <a:cxn ang="0">
                    <a:pos x="53" y="21"/>
                  </a:cxn>
                  <a:cxn ang="0">
                    <a:pos x="49" y="29"/>
                  </a:cxn>
                  <a:cxn ang="0">
                    <a:pos x="40" y="33"/>
                  </a:cxn>
                  <a:cxn ang="0">
                    <a:pos x="32" y="37"/>
                  </a:cxn>
                  <a:cxn ang="0">
                    <a:pos x="32" y="37"/>
                  </a:cxn>
                  <a:cxn ang="0">
                    <a:pos x="20" y="37"/>
                  </a:cxn>
                  <a:cxn ang="0">
                    <a:pos x="12" y="33"/>
                  </a:cxn>
                  <a:cxn ang="0">
                    <a:pos x="4" y="29"/>
                  </a:cxn>
                  <a:cxn ang="0">
                    <a:pos x="0" y="21"/>
                  </a:cxn>
                  <a:cxn ang="0">
                    <a:pos x="0" y="21"/>
                  </a:cxn>
                  <a:cxn ang="0">
                    <a:pos x="4" y="13"/>
                  </a:cxn>
                  <a:cxn ang="0">
                    <a:pos x="8" y="9"/>
                  </a:cxn>
                  <a:cxn ang="0">
                    <a:pos x="16" y="5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36" y="0"/>
                  </a:cxn>
                  <a:cxn ang="0">
                    <a:pos x="45" y="5"/>
                  </a:cxn>
                  <a:cxn ang="0">
                    <a:pos x="53" y="9"/>
                  </a:cxn>
                  <a:cxn ang="0">
                    <a:pos x="53" y="17"/>
                  </a:cxn>
                  <a:cxn ang="0">
                    <a:pos x="53" y="17"/>
                  </a:cxn>
                </a:cxnLst>
                <a:rect l="0" t="0" r="r" b="b"/>
                <a:pathLst>
                  <a:path w="53" h="37">
                    <a:moveTo>
                      <a:pt x="53" y="17"/>
                    </a:moveTo>
                    <a:lnTo>
                      <a:pt x="53" y="17"/>
                    </a:lnTo>
                    <a:lnTo>
                      <a:pt x="53" y="21"/>
                    </a:lnTo>
                    <a:lnTo>
                      <a:pt x="49" y="29"/>
                    </a:lnTo>
                    <a:lnTo>
                      <a:pt x="40" y="33"/>
                    </a:lnTo>
                    <a:lnTo>
                      <a:pt x="32" y="37"/>
                    </a:lnTo>
                    <a:lnTo>
                      <a:pt x="32" y="37"/>
                    </a:lnTo>
                    <a:lnTo>
                      <a:pt x="20" y="37"/>
                    </a:lnTo>
                    <a:lnTo>
                      <a:pt x="12" y="33"/>
                    </a:lnTo>
                    <a:lnTo>
                      <a:pt x="4" y="29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4" y="13"/>
                    </a:lnTo>
                    <a:lnTo>
                      <a:pt x="8" y="9"/>
                    </a:lnTo>
                    <a:lnTo>
                      <a:pt x="16" y="5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36" y="0"/>
                    </a:lnTo>
                    <a:lnTo>
                      <a:pt x="45" y="5"/>
                    </a:lnTo>
                    <a:lnTo>
                      <a:pt x="53" y="9"/>
                    </a:lnTo>
                    <a:lnTo>
                      <a:pt x="53" y="17"/>
                    </a:lnTo>
                    <a:lnTo>
                      <a:pt x="53" y="17"/>
                    </a:lnTo>
                    <a:close/>
                  </a:path>
                </a:pathLst>
              </a:custGeom>
              <a:solidFill>
                <a:srgbClr val="692E0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01" name="Freeform 577"/>
              <p:cNvSpPr>
                <a:spLocks/>
              </p:cNvSpPr>
              <p:nvPr/>
            </p:nvSpPr>
            <p:spPr bwMode="auto">
              <a:xfrm>
                <a:off x="2835" y="192"/>
                <a:ext cx="53" cy="33"/>
              </a:xfrm>
              <a:custGeom>
                <a:avLst/>
                <a:gdLst/>
                <a:ahLst/>
                <a:cxnLst>
                  <a:cxn ang="0">
                    <a:pos x="53" y="12"/>
                  </a:cxn>
                  <a:cxn ang="0">
                    <a:pos x="53" y="12"/>
                  </a:cxn>
                  <a:cxn ang="0">
                    <a:pos x="49" y="20"/>
                  </a:cxn>
                  <a:cxn ang="0">
                    <a:pos x="45" y="29"/>
                  </a:cxn>
                  <a:cxn ang="0">
                    <a:pos x="37" y="33"/>
                  </a:cxn>
                  <a:cxn ang="0">
                    <a:pos x="28" y="33"/>
                  </a:cxn>
                  <a:cxn ang="0">
                    <a:pos x="28" y="33"/>
                  </a:cxn>
                  <a:cxn ang="0">
                    <a:pos x="16" y="33"/>
                  </a:cxn>
                  <a:cxn ang="0">
                    <a:pos x="8" y="29"/>
                  </a:cxn>
                  <a:cxn ang="0">
                    <a:pos x="0" y="24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2"/>
                  </a:cxn>
                  <a:cxn ang="0">
                    <a:pos x="4" y="4"/>
                  </a:cxn>
                  <a:cxn ang="0">
                    <a:pos x="12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32" y="0"/>
                  </a:cxn>
                  <a:cxn ang="0">
                    <a:pos x="41" y="4"/>
                  </a:cxn>
                  <a:cxn ang="0">
                    <a:pos x="49" y="8"/>
                  </a:cxn>
                  <a:cxn ang="0">
                    <a:pos x="53" y="12"/>
                  </a:cxn>
                  <a:cxn ang="0">
                    <a:pos x="53" y="12"/>
                  </a:cxn>
                </a:cxnLst>
                <a:rect l="0" t="0" r="r" b="b"/>
                <a:pathLst>
                  <a:path w="53" h="33">
                    <a:moveTo>
                      <a:pt x="53" y="12"/>
                    </a:moveTo>
                    <a:lnTo>
                      <a:pt x="53" y="12"/>
                    </a:lnTo>
                    <a:lnTo>
                      <a:pt x="49" y="20"/>
                    </a:lnTo>
                    <a:lnTo>
                      <a:pt x="45" y="29"/>
                    </a:lnTo>
                    <a:lnTo>
                      <a:pt x="37" y="33"/>
                    </a:lnTo>
                    <a:lnTo>
                      <a:pt x="28" y="33"/>
                    </a:lnTo>
                    <a:lnTo>
                      <a:pt x="28" y="33"/>
                    </a:lnTo>
                    <a:lnTo>
                      <a:pt x="16" y="33"/>
                    </a:lnTo>
                    <a:lnTo>
                      <a:pt x="8" y="29"/>
                    </a:lnTo>
                    <a:lnTo>
                      <a:pt x="0" y="24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4" y="4"/>
                    </a:lnTo>
                    <a:lnTo>
                      <a:pt x="12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32" y="0"/>
                    </a:lnTo>
                    <a:lnTo>
                      <a:pt x="41" y="4"/>
                    </a:lnTo>
                    <a:lnTo>
                      <a:pt x="49" y="8"/>
                    </a:lnTo>
                    <a:lnTo>
                      <a:pt x="53" y="12"/>
                    </a:lnTo>
                    <a:lnTo>
                      <a:pt x="53" y="12"/>
                    </a:lnTo>
                    <a:close/>
                  </a:path>
                </a:pathLst>
              </a:custGeom>
              <a:solidFill>
                <a:srgbClr val="692E0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02" name="Freeform 578"/>
              <p:cNvSpPr>
                <a:spLocks/>
              </p:cNvSpPr>
              <p:nvPr/>
            </p:nvSpPr>
            <p:spPr bwMode="auto">
              <a:xfrm>
                <a:off x="1888" y="609"/>
                <a:ext cx="53" cy="32"/>
              </a:xfrm>
              <a:custGeom>
                <a:avLst/>
                <a:gdLst/>
                <a:ahLst/>
                <a:cxnLst>
                  <a:cxn ang="0">
                    <a:pos x="53" y="16"/>
                  </a:cxn>
                  <a:cxn ang="0">
                    <a:pos x="53" y="16"/>
                  </a:cxn>
                  <a:cxn ang="0">
                    <a:pos x="53" y="20"/>
                  </a:cxn>
                  <a:cxn ang="0">
                    <a:pos x="44" y="28"/>
                  </a:cxn>
                  <a:cxn ang="0">
                    <a:pos x="36" y="32"/>
                  </a:cxn>
                  <a:cxn ang="0">
                    <a:pos x="28" y="32"/>
                  </a:cxn>
                  <a:cxn ang="0">
                    <a:pos x="28" y="32"/>
                  </a:cxn>
                  <a:cxn ang="0">
                    <a:pos x="16" y="32"/>
                  </a:cxn>
                  <a:cxn ang="0">
                    <a:pos x="8" y="32"/>
                  </a:cxn>
                  <a:cxn ang="0">
                    <a:pos x="4" y="24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12"/>
                  </a:cxn>
                  <a:cxn ang="0">
                    <a:pos x="4" y="4"/>
                  </a:cxn>
                  <a:cxn ang="0">
                    <a:pos x="12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32" y="0"/>
                  </a:cxn>
                  <a:cxn ang="0">
                    <a:pos x="44" y="4"/>
                  </a:cxn>
                  <a:cxn ang="0">
                    <a:pos x="49" y="8"/>
                  </a:cxn>
                  <a:cxn ang="0">
                    <a:pos x="53" y="16"/>
                  </a:cxn>
                  <a:cxn ang="0">
                    <a:pos x="53" y="16"/>
                  </a:cxn>
                </a:cxnLst>
                <a:rect l="0" t="0" r="r" b="b"/>
                <a:pathLst>
                  <a:path w="53" h="32">
                    <a:moveTo>
                      <a:pt x="53" y="16"/>
                    </a:moveTo>
                    <a:lnTo>
                      <a:pt x="53" y="16"/>
                    </a:lnTo>
                    <a:lnTo>
                      <a:pt x="53" y="20"/>
                    </a:lnTo>
                    <a:lnTo>
                      <a:pt x="44" y="28"/>
                    </a:lnTo>
                    <a:lnTo>
                      <a:pt x="36" y="32"/>
                    </a:lnTo>
                    <a:lnTo>
                      <a:pt x="28" y="32"/>
                    </a:lnTo>
                    <a:lnTo>
                      <a:pt x="28" y="32"/>
                    </a:lnTo>
                    <a:lnTo>
                      <a:pt x="16" y="32"/>
                    </a:lnTo>
                    <a:lnTo>
                      <a:pt x="8" y="32"/>
                    </a:lnTo>
                    <a:lnTo>
                      <a:pt x="4" y="24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12"/>
                    </a:lnTo>
                    <a:lnTo>
                      <a:pt x="4" y="4"/>
                    </a:lnTo>
                    <a:lnTo>
                      <a:pt x="12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32" y="0"/>
                    </a:lnTo>
                    <a:lnTo>
                      <a:pt x="44" y="4"/>
                    </a:lnTo>
                    <a:lnTo>
                      <a:pt x="49" y="8"/>
                    </a:lnTo>
                    <a:lnTo>
                      <a:pt x="53" y="16"/>
                    </a:lnTo>
                    <a:lnTo>
                      <a:pt x="53" y="16"/>
                    </a:lnTo>
                    <a:close/>
                  </a:path>
                </a:pathLst>
              </a:custGeom>
              <a:solidFill>
                <a:srgbClr val="692E0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03" name="Freeform 579"/>
              <p:cNvSpPr>
                <a:spLocks/>
              </p:cNvSpPr>
              <p:nvPr/>
            </p:nvSpPr>
            <p:spPr bwMode="auto">
              <a:xfrm>
                <a:off x="2341" y="731"/>
                <a:ext cx="53" cy="37"/>
              </a:xfrm>
              <a:custGeom>
                <a:avLst/>
                <a:gdLst/>
                <a:ahLst/>
                <a:cxnLst>
                  <a:cxn ang="0">
                    <a:pos x="53" y="17"/>
                  </a:cxn>
                  <a:cxn ang="0">
                    <a:pos x="53" y="17"/>
                  </a:cxn>
                  <a:cxn ang="0">
                    <a:pos x="53" y="25"/>
                  </a:cxn>
                  <a:cxn ang="0">
                    <a:pos x="49" y="29"/>
                  </a:cxn>
                  <a:cxn ang="0">
                    <a:pos x="41" y="33"/>
                  </a:cxn>
                  <a:cxn ang="0">
                    <a:pos x="28" y="37"/>
                  </a:cxn>
                  <a:cxn ang="0">
                    <a:pos x="28" y="37"/>
                  </a:cxn>
                  <a:cxn ang="0">
                    <a:pos x="20" y="37"/>
                  </a:cxn>
                  <a:cxn ang="0">
                    <a:pos x="12" y="33"/>
                  </a:cxn>
                  <a:cxn ang="0">
                    <a:pos x="4" y="29"/>
                  </a:cxn>
                  <a:cxn ang="0">
                    <a:pos x="0" y="21"/>
                  </a:cxn>
                  <a:cxn ang="0">
                    <a:pos x="0" y="21"/>
                  </a:cxn>
                  <a:cxn ang="0">
                    <a:pos x="0" y="12"/>
                  </a:cxn>
                  <a:cxn ang="0">
                    <a:pos x="8" y="8"/>
                  </a:cxn>
                  <a:cxn ang="0">
                    <a:pos x="16" y="4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37" y="0"/>
                  </a:cxn>
                  <a:cxn ang="0">
                    <a:pos x="45" y="4"/>
                  </a:cxn>
                  <a:cxn ang="0">
                    <a:pos x="49" y="8"/>
                  </a:cxn>
                  <a:cxn ang="0">
                    <a:pos x="53" y="17"/>
                  </a:cxn>
                  <a:cxn ang="0">
                    <a:pos x="53" y="17"/>
                  </a:cxn>
                </a:cxnLst>
                <a:rect l="0" t="0" r="r" b="b"/>
                <a:pathLst>
                  <a:path w="53" h="37">
                    <a:moveTo>
                      <a:pt x="53" y="17"/>
                    </a:moveTo>
                    <a:lnTo>
                      <a:pt x="53" y="17"/>
                    </a:lnTo>
                    <a:lnTo>
                      <a:pt x="53" y="25"/>
                    </a:lnTo>
                    <a:lnTo>
                      <a:pt x="49" y="29"/>
                    </a:lnTo>
                    <a:lnTo>
                      <a:pt x="41" y="33"/>
                    </a:lnTo>
                    <a:lnTo>
                      <a:pt x="28" y="37"/>
                    </a:lnTo>
                    <a:lnTo>
                      <a:pt x="28" y="37"/>
                    </a:lnTo>
                    <a:lnTo>
                      <a:pt x="20" y="37"/>
                    </a:lnTo>
                    <a:lnTo>
                      <a:pt x="12" y="33"/>
                    </a:lnTo>
                    <a:lnTo>
                      <a:pt x="4" y="29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12"/>
                    </a:lnTo>
                    <a:lnTo>
                      <a:pt x="8" y="8"/>
                    </a:lnTo>
                    <a:lnTo>
                      <a:pt x="16" y="4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37" y="0"/>
                    </a:lnTo>
                    <a:lnTo>
                      <a:pt x="45" y="4"/>
                    </a:lnTo>
                    <a:lnTo>
                      <a:pt x="49" y="8"/>
                    </a:lnTo>
                    <a:lnTo>
                      <a:pt x="53" y="17"/>
                    </a:lnTo>
                    <a:lnTo>
                      <a:pt x="53" y="17"/>
                    </a:lnTo>
                    <a:close/>
                  </a:path>
                </a:pathLst>
              </a:custGeom>
              <a:solidFill>
                <a:srgbClr val="692E0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04" name="Freeform 580"/>
              <p:cNvSpPr>
                <a:spLocks/>
              </p:cNvSpPr>
              <p:nvPr/>
            </p:nvSpPr>
            <p:spPr bwMode="auto">
              <a:xfrm>
                <a:off x="2308" y="792"/>
                <a:ext cx="127" cy="86"/>
              </a:xfrm>
              <a:custGeom>
                <a:avLst/>
                <a:gdLst/>
                <a:ahLst/>
                <a:cxnLst>
                  <a:cxn ang="0">
                    <a:pos x="127" y="37"/>
                  </a:cxn>
                  <a:cxn ang="0">
                    <a:pos x="127" y="37"/>
                  </a:cxn>
                  <a:cxn ang="0">
                    <a:pos x="127" y="45"/>
                  </a:cxn>
                  <a:cxn ang="0">
                    <a:pos x="123" y="54"/>
                  </a:cxn>
                  <a:cxn ang="0">
                    <a:pos x="110" y="70"/>
                  </a:cxn>
                  <a:cxn ang="0">
                    <a:pos x="94" y="78"/>
                  </a:cxn>
                  <a:cxn ang="0">
                    <a:pos x="70" y="86"/>
                  </a:cxn>
                  <a:cxn ang="0">
                    <a:pos x="70" y="86"/>
                  </a:cxn>
                  <a:cxn ang="0">
                    <a:pos x="41" y="82"/>
                  </a:cxn>
                  <a:cxn ang="0">
                    <a:pos x="21" y="74"/>
                  </a:cxn>
                  <a:cxn ang="0">
                    <a:pos x="4" y="66"/>
                  </a:cxn>
                  <a:cxn ang="0">
                    <a:pos x="0" y="58"/>
                  </a:cxn>
                  <a:cxn ang="0">
                    <a:pos x="0" y="49"/>
                  </a:cxn>
                  <a:cxn ang="0">
                    <a:pos x="0" y="49"/>
                  </a:cxn>
                  <a:cxn ang="0">
                    <a:pos x="0" y="41"/>
                  </a:cxn>
                  <a:cxn ang="0">
                    <a:pos x="0" y="33"/>
                  </a:cxn>
                  <a:cxn ang="0">
                    <a:pos x="12" y="17"/>
                  </a:cxn>
                  <a:cxn ang="0">
                    <a:pos x="33" y="5"/>
                  </a:cxn>
                  <a:cxn ang="0">
                    <a:pos x="57" y="0"/>
                  </a:cxn>
                  <a:cxn ang="0">
                    <a:pos x="57" y="0"/>
                  </a:cxn>
                  <a:cxn ang="0">
                    <a:pos x="82" y="0"/>
                  </a:cxn>
                  <a:cxn ang="0">
                    <a:pos x="102" y="9"/>
                  </a:cxn>
                  <a:cxn ang="0">
                    <a:pos x="119" y="21"/>
                  </a:cxn>
                  <a:cxn ang="0">
                    <a:pos x="123" y="29"/>
                  </a:cxn>
                  <a:cxn ang="0">
                    <a:pos x="127" y="37"/>
                  </a:cxn>
                  <a:cxn ang="0">
                    <a:pos x="127" y="37"/>
                  </a:cxn>
                </a:cxnLst>
                <a:rect l="0" t="0" r="r" b="b"/>
                <a:pathLst>
                  <a:path w="127" h="86">
                    <a:moveTo>
                      <a:pt x="127" y="37"/>
                    </a:moveTo>
                    <a:lnTo>
                      <a:pt x="127" y="37"/>
                    </a:lnTo>
                    <a:lnTo>
                      <a:pt x="127" y="45"/>
                    </a:lnTo>
                    <a:lnTo>
                      <a:pt x="123" y="54"/>
                    </a:lnTo>
                    <a:lnTo>
                      <a:pt x="110" y="70"/>
                    </a:lnTo>
                    <a:lnTo>
                      <a:pt x="94" y="78"/>
                    </a:lnTo>
                    <a:lnTo>
                      <a:pt x="70" y="86"/>
                    </a:lnTo>
                    <a:lnTo>
                      <a:pt x="70" y="86"/>
                    </a:lnTo>
                    <a:lnTo>
                      <a:pt x="41" y="82"/>
                    </a:lnTo>
                    <a:lnTo>
                      <a:pt x="21" y="74"/>
                    </a:lnTo>
                    <a:lnTo>
                      <a:pt x="4" y="66"/>
                    </a:lnTo>
                    <a:lnTo>
                      <a:pt x="0" y="58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12" y="17"/>
                    </a:lnTo>
                    <a:lnTo>
                      <a:pt x="33" y="5"/>
                    </a:lnTo>
                    <a:lnTo>
                      <a:pt x="57" y="0"/>
                    </a:lnTo>
                    <a:lnTo>
                      <a:pt x="57" y="0"/>
                    </a:lnTo>
                    <a:lnTo>
                      <a:pt x="82" y="0"/>
                    </a:lnTo>
                    <a:lnTo>
                      <a:pt x="102" y="9"/>
                    </a:lnTo>
                    <a:lnTo>
                      <a:pt x="119" y="21"/>
                    </a:lnTo>
                    <a:lnTo>
                      <a:pt x="123" y="29"/>
                    </a:lnTo>
                    <a:lnTo>
                      <a:pt x="127" y="37"/>
                    </a:lnTo>
                    <a:lnTo>
                      <a:pt x="127" y="37"/>
                    </a:lnTo>
                    <a:close/>
                  </a:path>
                </a:pathLst>
              </a:custGeom>
              <a:solidFill>
                <a:srgbClr val="8E3E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05" name="Freeform 581"/>
              <p:cNvSpPr>
                <a:spLocks/>
              </p:cNvSpPr>
              <p:nvPr/>
            </p:nvSpPr>
            <p:spPr bwMode="auto">
              <a:xfrm>
                <a:off x="2345" y="817"/>
                <a:ext cx="53" cy="37"/>
              </a:xfrm>
              <a:custGeom>
                <a:avLst/>
                <a:gdLst/>
                <a:ahLst/>
                <a:cxnLst>
                  <a:cxn ang="0">
                    <a:pos x="53" y="16"/>
                  </a:cxn>
                  <a:cxn ang="0">
                    <a:pos x="53" y="16"/>
                  </a:cxn>
                  <a:cxn ang="0">
                    <a:pos x="53" y="24"/>
                  </a:cxn>
                  <a:cxn ang="0">
                    <a:pos x="45" y="29"/>
                  </a:cxn>
                  <a:cxn ang="0">
                    <a:pos x="37" y="33"/>
                  </a:cxn>
                  <a:cxn ang="0">
                    <a:pos x="28" y="37"/>
                  </a:cxn>
                  <a:cxn ang="0">
                    <a:pos x="28" y="37"/>
                  </a:cxn>
                  <a:cxn ang="0">
                    <a:pos x="16" y="37"/>
                  </a:cxn>
                  <a:cxn ang="0">
                    <a:pos x="8" y="33"/>
                  </a:cxn>
                  <a:cxn ang="0">
                    <a:pos x="0" y="29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12"/>
                  </a:cxn>
                  <a:cxn ang="0">
                    <a:pos x="4" y="4"/>
                  </a:cxn>
                  <a:cxn ang="0">
                    <a:pos x="12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33" y="0"/>
                  </a:cxn>
                  <a:cxn ang="0">
                    <a:pos x="41" y="4"/>
                  </a:cxn>
                  <a:cxn ang="0">
                    <a:pos x="49" y="8"/>
                  </a:cxn>
                  <a:cxn ang="0">
                    <a:pos x="53" y="16"/>
                  </a:cxn>
                  <a:cxn ang="0">
                    <a:pos x="53" y="16"/>
                  </a:cxn>
                </a:cxnLst>
                <a:rect l="0" t="0" r="r" b="b"/>
                <a:pathLst>
                  <a:path w="53" h="37">
                    <a:moveTo>
                      <a:pt x="53" y="16"/>
                    </a:moveTo>
                    <a:lnTo>
                      <a:pt x="53" y="16"/>
                    </a:lnTo>
                    <a:lnTo>
                      <a:pt x="53" y="24"/>
                    </a:lnTo>
                    <a:lnTo>
                      <a:pt x="45" y="29"/>
                    </a:lnTo>
                    <a:lnTo>
                      <a:pt x="37" y="33"/>
                    </a:lnTo>
                    <a:lnTo>
                      <a:pt x="28" y="37"/>
                    </a:lnTo>
                    <a:lnTo>
                      <a:pt x="28" y="37"/>
                    </a:lnTo>
                    <a:lnTo>
                      <a:pt x="16" y="37"/>
                    </a:lnTo>
                    <a:lnTo>
                      <a:pt x="8" y="33"/>
                    </a:lnTo>
                    <a:lnTo>
                      <a:pt x="0" y="29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12"/>
                    </a:lnTo>
                    <a:lnTo>
                      <a:pt x="4" y="4"/>
                    </a:lnTo>
                    <a:lnTo>
                      <a:pt x="12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33" y="0"/>
                    </a:lnTo>
                    <a:lnTo>
                      <a:pt x="41" y="4"/>
                    </a:lnTo>
                    <a:lnTo>
                      <a:pt x="49" y="8"/>
                    </a:lnTo>
                    <a:lnTo>
                      <a:pt x="53" y="16"/>
                    </a:lnTo>
                    <a:lnTo>
                      <a:pt x="53" y="16"/>
                    </a:lnTo>
                    <a:close/>
                  </a:path>
                </a:pathLst>
              </a:custGeom>
              <a:solidFill>
                <a:srgbClr val="B14E1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06" name="Freeform 582"/>
              <p:cNvSpPr>
                <a:spLocks/>
              </p:cNvSpPr>
              <p:nvPr/>
            </p:nvSpPr>
            <p:spPr bwMode="auto">
              <a:xfrm>
                <a:off x="2537" y="478"/>
                <a:ext cx="53" cy="37"/>
              </a:xfrm>
              <a:custGeom>
                <a:avLst/>
                <a:gdLst/>
                <a:ahLst/>
                <a:cxnLst>
                  <a:cxn ang="0">
                    <a:pos x="53" y="16"/>
                  </a:cxn>
                  <a:cxn ang="0">
                    <a:pos x="53" y="16"/>
                  </a:cxn>
                  <a:cxn ang="0">
                    <a:pos x="49" y="24"/>
                  </a:cxn>
                  <a:cxn ang="0">
                    <a:pos x="45" y="28"/>
                  </a:cxn>
                  <a:cxn ang="0">
                    <a:pos x="37" y="33"/>
                  </a:cxn>
                  <a:cxn ang="0">
                    <a:pos x="28" y="37"/>
                  </a:cxn>
                  <a:cxn ang="0">
                    <a:pos x="28" y="37"/>
                  </a:cxn>
                  <a:cxn ang="0">
                    <a:pos x="16" y="37"/>
                  </a:cxn>
                  <a:cxn ang="0">
                    <a:pos x="8" y="33"/>
                  </a:cxn>
                  <a:cxn ang="0">
                    <a:pos x="0" y="28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16"/>
                  </a:cxn>
                  <a:cxn ang="0">
                    <a:pos x="4" y="8"/>
                  </a:cxn>
                  <a:cxn ang="0">
                    <a:pos x="12" y="4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32" y="4"/>
                  </a:cxn>
                  <a:cxn ang="0">
                    <a:pos x="41" y="4"/>
                  </a:cxn>
                  <a:cxn ang="0">
                    <a:pos x="49" y="12"/>
                  </a:cxn>
                  <a:cxn ang="0">
                    <a:pos x="53" y="16"/>
                  </a:cxn>
                  <a:cxn ang="0">
                    <a:pos x="53" y="16"/>
                  </a:cxn>
                </a:cxnLst>
                <a:rect l="0" t="0" r="r" b="b"/>
                <a:pathLst>
                  <a:path w="53" h="37">
                    <a:moveTo>
                      <a:pt x="53" y="16"/>
                    </a:moveTo>
                    <a:lnTo>
                      <a:pt x="53" y="16"/>
                    </a:lnTo>
                    <a:lnTo>
                      <a:pt x="49" y="24"/>
                    </a:lnTo>
                    <a:lnTo>
                      <a:pt x="45" y="28"/>
                    </a:lnTo>
                    <a:lnTo>
                      <a:pt x="37" y="33"/>
                    </a:lnTo>
                    <a:lnTo>
                      <a:pt x="28" y="37"/>
                    </a:lnTo>
                    <a:lnTo>
                      <a:pt x="28" y="37"/>
                    </a:lnTo>
                    <a:lnTo>
                      <a:pt x="16" y="37"/>
                    </a:lnTo>
                    <a:lnTo>
                      <a:pt x="8" y="33"/>
                    </a:lnTo>
                    <a:lnTo>
                      <a:pt x="0" y="28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4" y="8"/>
                    </a:lnTo>
                    <a:lnTo>
                      <a:pt x="12" y="4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32" y="4"/>
                    </a:lnTo>
                    <a:lnTo>
                      <a:pt x="41" y="4"/>
                    </a:lnTo>
                    <a:lnTo>
                      <a:pt x="49" y="12"/>
                    </a:lnTo>
                    <a:lnTo>
                      <a:pt x="53" y="16"/>
                    </a:lnTo>
                    <a:lnTo>
                      <a:pt x="53" y="16"/>
                    </a:lnTo>
                    <a:close/>
                  </a:path>
                </a:pathLst>
              </a:custGeom>
              <a:solidFill>
                <a:srgbClr val="692E0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07" name="Freeform 583"/>
              <p:cNvSpPr>
                <a:spLocks/>
              </p:cNvSpPr>
              <p:nvPr/>
            </p:nvSpPr>
            <p:spPr bwMode="auto">
              <a:xfrm>
                <a:off x="1908" y="515"/>
                <a:ext cx="53" cy="36"/>
              </a:xfrm>
              <a:custGeom>
                <a:avLst/>
                <a:gdLst/>
                <a:ahLst/>
                <a:cxnLst>
                  <a:cxn ang="0">
                    <a:pos x="53" y="16"/>
                  </a:cxn>
                  <a:cxn ang="0">
                    <a:pos x="53" y="16"/>
                  </a:cxn>
                  <a:cxn ang="0">
                    <a:pos x="53" y="24"/>
                  </a:cxn>
                  <a:cxn ang="0">
                    <a:pos x="49" y="28"/>
                  </a:cxn>
                  <a:cxn ang="0">
                    <a:pos x="41" y="32"/>
                  </a:cxn>
                  <a:cxn ang="0">
                    <a:pos x="29" y="36"/>
                  </a:cxn>
                  <a:cxn ang="0">
                    <a:pos x="29" y="36"/>
                  </a:cxn>
                  <a:cxn ang="0">
                    <a:pos x="20" y="36"/>
                  </a:cxn>
                  <a:cxn ang="0">
                    <a:pos x="8" y="32"/>
                  </a:cxn>
                  <a:cxn ang="0">
                    <a:pos x="4" y="28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12"/>
                  </a:cxn>
                  <a:cxn ang="0">
                    <a:pos x="8" y="8"/>
                  </a:cxn>
                  <a:cxn ang="0">
                    <a:pos x="16" y="4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37" y="0"/>
                  </a:cxn>
                  <a:cxn ang="0">
                    <a:pos x="45" y="4"/>
                  </a:cxn>
                  <a:cxn ang="0">
                    <a:pos x="49" y="8"/>
                  </a:cxn>
                  <a:cxn ang="0">
                    <a:pos x="53" y="16"/>
                  </a:cxn>
                  <a:cxn ang="0">
                    <a:pos x="53" y="16"/>
                  </a:cxn>
                </a:cxnLst>
                <a:rect l="0" t="0" r="r" b="b"/>
                <a:pathLst>
                  <a:path w="53" h="36">
                    <a:moveTo>
                      <a:pt x="53" y="16"/>
                    </a:moveTo>
                    <a:lnTo>
                      <a:pt x="53" y="16"/>
                    </a:lnTo>
                    <a:lnTo>
                      <a:pt x="53" y="24"/>
                    </a:lnTo>
                    <a:lnTo>
                      <a:pt x="49" y="28"/>
                    </a:lnTo>
                    <a:lnTo>
                      <a:pt x="41" y="32"/>
                    </a:lnTo>
                    <a:lnTo>
                      <a:pt x="29" y="36"/>
                    </a:lnTo>
                    <a:lnTo>
                      <a:pt x="29" y="36"/>
                    </a:lnTo>
                    <a:lnTo>
                      <a:pt x="20" y="36"/>
                    </a:lnTo>
                    <a:lnTo>
                      <a:pt x="8" y="32"/>
                    </a:lnTo>
                    <a:lnTo>
                      <a:pt x="4" y="28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12"/>
                    </a:lnTo>
                    <a:lnTo>
                      <a:pt x="8" y="8"/>
                    </a:lnTo>
                    <a:lnTo>
                      <a:pt x="16" y="4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37" y="0"/>
                    </a:lnTo>
                    <a:lnTo>
                      <a:pt x="45" y="4"/>
                    </a:lnTo>
                    <a:lnTo>
                      <a:pt x="49" y="8"/>
                    </a:lnTo>
                    <a:lnTo>
                      <a:pt x="53" y="16"/>
                    </a:lnTo>
                    <a:lnTo>
                      <a:pt x="53" y="16"/>
                    </a:lnTo>
                    <a:close/>
                  </a:path>
                </a:pathLst>
              </a:custGeom>
              <a:solidFill>
                <a:srgbClr val="692E0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08" name="Freeform 584"/>
              <p:cNvSpPr>
                <a:spLocks/>
              </p:cNvSpPr>
              <p:nvPr/>
            </p:nvSpPr>
            <p:spPr bwMode="auto">
              <a:xfrm>
                <a:off x="2120" y="629"/>
                <a:ext cx="53" cy="33"/>
              </a:xfrm>
              <a:custGeom>
                <a:avLst/>
                <a:gdLst/>
                <a:ahLst/>
                <a:cxnLst>
                  <a:cxn ang="0">
                    <a:pos x="53" y="12"/>
                  </a:cxn>
                  <a:cxn ang="0">
                    <a:pos x="53" y="12"/>
                  </a:cxn>
                  <a:cxn ang="0">
                    <a:pos x="53" y="20"/>
                  </a:cxn>
                  <a:cxn ang="0">
                    <a:pos x="49" y="25"/>
                  </a:cxn>
                  <a:cxn ang="0">
                    <a:pos x="41" y="33"/>
                  </a:cxn>
                  <a:cxn ang="0">
                    <a:pos x="29" y="33"/>
                  </a:cxn>
                  <a:cxn ang="0">
                    <a:pos x="29" y="33"/>
                  </a:cxn>
                  <a:cxn ang="0">
                    <a:pos x="21" y="33"/>
                  </a:cxn>
                  <a:cxn ang="0">
                    <a:pos x="13" y="29"/>
                  </a:cxn>
                  <a:cxn ang="0">
                    <a:pos x="4" y="25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4" y="12"/>
                  </a:cxn>
                  <a:cxn ang="0">
                    <a:pos x="8" y="4"/>
                  </a:cxn>
                  <a:cxn ang="0">
                    <a:pos x="17" y="0"/>
                  </a:cxn>
                  <a:cxn ang="0">
                    <a:pos x="25" y="0"/>
                  </a:cxn>
                  <a:cxn ang="0">
                    <a:pos x="25" y="0"/>
                  </a:cxn>
                  <a:cxn ang="0">
                    <a:pos x="37" y="0"/>
                  </a:cxn>
                  <a:cxn ang="0">
                    <a:pos x="45" y="0"/>
                  </a:cxn>
                  <a:cxn ang="0">
                    <a:pos x="49" y="8"/>
                  </a:cxn>
                  <a:cxn ang="0">
                    <a:pos x="53" y="12"/>
                  </a:cxn>
                  <a:cxn ang="0">
                    <a:pos x="53" y="12"/>
                  </a:cxn>
                </a:cxnLst>
                <a:rect l="0" t="0" r="r" b="b"/>
                <a:pathLst>
                  <a:path w="53" h="33">
                    <a:moveTo>
                      <a:pt x="53" y="12"/>
                    </a:moveTo>
                    <a:lnTo>
                      <a:pt x="53" y="12"/>
                    </a:lnTo>
                    <a:lnTo>
                      <a:pt x="53" y="20"/>
                    </a:lnTo>
                    <a:lnTo>
                      <a:pt x="49" y="25"/>
                    </a:lnTo>
                    <a:lnTo>
                      <a:pt x="41" y="33"/>
                    </a:lnTo>
                    <a:lnTo>
                      <a:pt x="29" y="33"/>
                    </a:lnTo>
                    <a:lnTo>
                      <a:pt x="29" y="33"/>
                    </a:lnTo>
                    <a:lnTo>
                      <a:pt x="21" y="33"/>
                    </a:lnTo>
                    <a:lnTo>
                      <a:pt x="13" y="29"/>
                    </a:lnTo>
                    <a:lnTo>
                      <a:pt x="4" y="25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4" y="12"/>
                    </a:lnTo>
                    <a:lnTo>
                      <a:pt x="8" y="4"/>
                    </a:lnTo>
                    <a:lnTo>
                      <a:pt x="17" y="0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37" y="0"/>
                    </a:lnTo>
                    <a:lnTo>
                      <a:pt x="45" y="0"/>
                    </a:lnTo>
                    <a:lnTo>
                      <a:pt x="49" y="8"/>
                    </a:lnTo>
                    <a:lnTo>
                      <a:pt x="53" y="12"/>
                    </a:lnTo>
                    <a:lnTo>
                      <a:pt x="53" y="12"/>
                    </a:lnTo>
                    <a:close/>
                  </a:path>
                </a:pathLst>
              </a:custGeom>
              <a:solidFill>
                <a:srgbClr val="692E0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09" name="Freeform 585"/>
              <p:cNvSpPr>
                <a:spLocks/>
              </p:cNvSpPr>
              <p:nvPr/>
            </p:nvSpPr>
            <p:spPr bwMode="auto">
              <a:xfrm>
                <a:off x="2463" y="151"/>
                <a:ext cx="53" cy="37"/>
              </a:xfrm>
              <a:custGeom>
                <a:avLst/>
                <a:gdLst/>
                <a:ahLst/>
                <a:cxnLst>
                  <a:cxn ang="0">
                    <a:pos x="53" y="16"/>
                  </a:cxn>
                  <a:cxn ang="0">
                    <a:pos x="53" y="16"/>
                  </a:cxn>
                  <a:cxn ang="0">
                    <a:pos x="49" y="25"/>
                  </a:cxn>
                  <a:cxn ang="0">
                    <a:pos x="45" y="29"/>
                  </a:cxn>
                  <a:cxn ang="0">
                    <a:pos x="37" y="33"/>
                  </a:cxn>
                  <a:cxn ang="0">
                    <a:pos x="29" y="37"/>
                  </a:cxn>
                  <a:cxn ang="0">
                    <a:pos x="29" y="37"/>
                  </a:cxn>
                  <a:cxn ang="0">
                    <a:pos x="17" y="37"/>
                  </a:cxn>
                  <a:cxn ang="0">
                    <a:pos x="8" y="33"/>
                  </a:cxn>
                  <a:cxn ang="0">
                    <a:pos x="0" y="29"/>
                  </a:cxn>
                  <a:cxn ang="0">
                    <a:pos x="0" y="21"/>
                  </a:cxn>
                  <a:cxn ang="0">
                    <a:pos x="0" y="21"/>
                  </a:cxn>
                  <a:cxn ang="0">
                    <a:pos x="0" y="12"/>
                  </a:cxn>
                  <a:cxn ang="0">
                    <a:pos x="4" y="8"/>
                  </a:cxn>
                  <a:cxn ang="0">
                    <a:pos x="13" y="4"/>
                  </a:cxn>
                  <a:cxn ang="0">
                    <a:pos x="25" y="0"/>
                  </a:cxn>
                  <a:cxn ang="0">
                    <a:pos x="25" y="0"/>
                  </a:cxn>
                  <a:cxn ang="0">
                    <a:pos x="33" y="0"/>
                  </a:cxn>
                  <a:cxn ang="0">
                    <a:pos x="41" y="4"/>
                  </a:cxn>
                  <a:cxn ang="0">
                    <a:pos x="49" y="8"/>
                  </a:cxn>
                  <a:cxn ang="0">
                    <a:pos x="53" y="16"/>
                  </a:cxn>
                  <a:cxn ang="0">
                    <a:pos x="53" y="16"/>
                  </a:cxn>
                </a:cxnLst>
                <a:rect l="0" t="0" r="r" b="b"/>
                <a:pathLst>
                  <a:path w="53" h="37">
                    <a:moveTo>
                      <a:pt x="53" y="16"/>
                    </a:moveTo>
                    <a:lnTo>
                      <a:pt x="53" y="16"/>
                    </a:lnTo>
                    <a:lnTo>
                      <a:pt x="49" y="25"/>
                    </a:lnTo>
                    <a:lnTo>
                      <a:pt x="45" y="29"/>
                    </a:lnTo>
                    <a:lnTo>
                      <a:pt x="37" y="33"/>
                    </a:lnTo>
                    <a:lnTo>
                      <a:pt x="29" y="37"/>
                    </a:lnTo>
                    <a:lnTo>
                      <a:pt x="29" y="37"/>
                    </a:lnTo>
                    <a:lnTo>
                      <a:pt x="17" y="37"/>
                    </a:lnTo>
                    <a:lnTo>
                      <a:pt x="8" y="33"/>
                    </a:lnTo>
                    <a:lnTo>
                      <a:pt x="0" y="29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12"/>
                    </a:lnTo>
                    <a:lnTo>
                      <a:pt x="4" y="8"/>
                    </a:lnTo>
                    <a:lnTo>
                      <a:pt x="13" y="4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33" y="0"/>
                    </a:lnTo>
                    <a:lnTo>
                      <a:pt x="41" y="4"/>
                    </a:lnTo>
                    <a:lnTo>
                      <a:pt x="49" y="8"/>
                    </a:lnTo>
                    <a:lnTo>
                      <a:pt x="53" y="16"/>
                    </a:lnTo>
                    <a:lnTo>
                      <a:pt x="53" y="16"/>
                    </a:lnTo>
                    <a:close/>
                  </a:path>
                </a:pathLst>
              </a:custGeom>
              <a:solidFill>
                <a:srgbClr val="692E0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10" name="Freeform 586"/>
              <p:cNvSpPr>
                <a:spLocks/>
              </p:cNvSpPr>
              <p:nvPr/>
            </p:nvSpPr>
            <p:spPr bwMode="auto">
              <a:xfrm>
                <a:off x="2398" y="216"/>
                <a:ext cx="53" cy="37"/>
              </a:xfrm>
              <a:custGeom>
                <a:avLst/>
                <a:gdLst/>
                <a:ahLst/>
                <a:cxnLst>
                  <a:cxn ang="0">
                    <a:pos x="53" y="17"/>
                  </a:cxn>
                  <a:cxn ang="0">
                    <a:pos x="53" y="17"/>
                  </a:cxn>
                  <a:cxn ang="0">
                    <a:pos x="53" y="21"/>
                  </a:cxn>
                  <a:cxn ang="0">
                    <a:pos x="45" y="29"/>
                  </a:cxn>
                  <a:cxn ang="0">
                    <a:pos x="37" y="33"/>
                  </a:cxn>
                  <a:cxn ang="0">
                    <a:pos x="29" y="37"/>
                  </a:cxn>
                  <a:cxn ang="0">
                    <a:pos x="29" y="37"/>
                  </a:cxn>
                  <a:cxn ang="0">
                    <a:pos x="16" y="33"/>
                  </a:cxn>
                  <a:cxn ang="0">
                    <a:pos x="8" y="33"/>
                  </a:cxn>
                  <a:cxn ang="0">
                    <a:pos x="4" y="25"/>
                  </a:cxn>
                  <a:cxn ang="0">
                    <a:pos x="0" y="21"/>
                  </a:cxn>
                  <a:cxn ang="0">
                    <a:pos x="0" y="21"/>
                  </a:cxn>
                  <a:cxn ang="0">
                    <a:pos x="0" y="13"/>
                  </a:cxn>
                  <a:cxn ang="0">
                    <a:pos x="4" y="9"/>
                  </a:cxn>
                  <a:cxn ang="0">
                    <a:pos x="12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33" y="0"/>
                  </a:cxn>
                  <a:cxn ang="0">
                    <a:pos x="45" y="5"/>
                  </a:cxn>
                  <a:cxn ang="0">
                    <a:pos x="49" y="9"/>
                  </a:cxn>
                  <a:cxn ang="0">
                    <a:pos x="53" y="17"/>
                  </a:cxn>
                  <a:cxn ang="0">
                    <a:pos x="53" y="17"/>
                  </a:cxn>
                </a:cxnLst>
                <a:rect l="0" t="0" r="r" b="b"/>
                <a:pathLst>
                  <a:path w="53" h="37">
                    <a:moveTo>
                      <a:pt x="53" y="17"/>
                    </a:moveTo>
                    <a:lnTo>
                      <a:pt x="53" y="17"/>
                    </a:lnTo>
                    <a:lnTo>
                      <a:pt x="53" y="21"/>
                    </a:lnTo>
                    <a:lnTo>
                      <a:pt x="45" y="29"/>
                    </a:lnTo>
                    <a:lnTo>
                      <a:pt x="37" y="33"/>
                    </a:lnTo>
                    <a:lnTo>
                      <a:pt x="29" y="37"/>
                    </a:lnTo>
                    <a:lnTo>
                      <a:pt x="29" y="37"/>
                    </a:lnTo>
                    <a:lnTo>
                      <a:pt x="16" y="33"/>
                    </a:lnTo>
                    <a:lnTo>
                      <a:pt x="8" y="33"/>
                    </a:lnTo>
                    <a:lnTo>
                      <a:pt x="4" y="25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13"/>
                    </a:lnTo>
                    <a:lnTo>
                      <a:pt x="4" y="9"/>
                    </a:lnTo>
                    <a:lnTo>
                      <a:pt x="12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33" y="0"/>
                    </a:lnTo>
                    <a:lnTo>
                      <a:pt x="45" y="5"/>
                    </a:lnTo>
                    <a:lnTo>
                      <a:pt x="49" y="9"/>
                    </a:lnTo>
                    <a:lnTo>
                      <a:pt x="53" y="17"/>
                    </a:lnTo>
                    <a:lnTo>
                      <a:pt x="53" y="17"/>
                    </a:lnTo>
                    <a:close/>
                  </a:path>
                </a:pathLst>
              </a:custGeom>
              <a:solidFill>
                <a:srgbClr val="692E0E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11" name="Freeform 587"/>
              <p:cNvSpPr>
                <a:spLocks/>
              </p:cNvSpPr>
              <p:nvPr/>
            </p:nvSpPr>
            <p:spPr bwMode="auto">
              <a:xfrm>
                <a:off x="2680" y="592"/>
                <a:ext cx="53" cy="37"/>
              </a:xfrm>
              <a:custGeom>
                <a:avLst/>
                <a:gdLst/>
                <a:ahLst/>
                <a:cxnLst>
                  <a:cxn ang="0">
                    <a:pos x="53" y="17"/>
                  </a:cxn>
                  <a:cxn ang="0">
                    <a:pos x="53" y="17"/>
                  </a:cxn>
                  <a:cxn ang="0">
                    <a:pos x="49" y="25"/>
                  </a:cxn>
                  <a:cxn ang="0">
                    <a:pos x="45" y="29"/>
                  </a:cxn>
                  <a:cxn ang="0">
                    <a:pos x="36" y="33"/>
                  </a:cxn>
                  <a:cxn ang="0">
                    <a:pos x="28" y="37"/>
                  </a:cxn>
                  <a:cxn ang="0">
                    <a:pos x="28" y="37"/>
                  </a:cxn>
                  <a:cxn ang="0">
                    <a:pos x="16" y="37"/>
                  </a:cxn>
                  <a:cxn ang="0">
                    <a:pos x="8" y="33"/>
                  </a:cxn>
                  <a:cxn ang="0">
                    <a:pos x="0" y="29"/>
                  </a:cxn>
                  <a:cxn ang="0">
                    <a:pos x="0" y="21"/>
                  </a:cxn>
                  <a:cxn ang="0">
                    <a:pos x="0" y="21"/>
                  </a:cxn>
                  <a:cxn ang="0">
                    <a:pos x="0" y="13"/>
                  </a:cxn>
                  <a:cxn ang="0">
                    <a:pos x="4" y="8"/>
                  </a:cxn>
                  <a:cxn ang="0">
                    <a:pos x="12" y="4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32" y="0"/>
                  </a:cxn>
                  <a:cxn ang="0">
                    <a:pos x="41" y="4"/>
                  </a:cxn>
                  <a:cxn ang="0">
                    <a:pos x="49" y="8"/>
                  </a:cxn>
                  <a:cxn ang="0">
                    <a:pos x="53" y="17"/>
                  </a:cxn>
                  <a:cxn ang="0">
                    <a:pos x="53" y="17"/>
                  </a:cxn>
                </a:cxnLst>
                <a:rect l="0" t="0" r="r" b="b"/>
                <a:pathLst>
                  <a:path w="53" h="37">
                    <a:moveTo>
                      <a:pt x="53" y="17"/>
                    </a:moveTo>
                    <a:lnTo>
                      <a:pt x="53" y="17"/>
                    </a:lnTo>
                    <a:lnTo>
                      <a:pt x="49" y="25"/>
                    </a:lnTo>
                    <a:lnTo>
                      <a:pt x="45" y="29"/>
                    </a:lnTo>
                    <a:lnTo>
                      <a:pt x="36" y="33"/>
                    </a:lnTo>
                    <a:lnTo>
                      <a:pt x="28" y="37"/>
                    </a:lnTo>
                    <a:lnTo>
                      <a:pt x="28" y="37"/>
                    </a:lnTo>
                    <a:lnTo>
                      <a:pt x="16" y="37"/>
                    </a:lnTo>
                    <a:lnTo>
                      <a:pt x="8" y="33"/>
                    </a:lnTo>
                    <a:lnTo>
                      <a:pt x="0" y="29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13"/>
                    </a:lnTo>
                    <a:lnTo>
                      <a:pt x="4" y="8"/>
                    </a:lnTo>
                    <a:lnTo>
                      <a:pt x="12" y="4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32" y="0"/>
                    </a:lnTo>
                    <a:lnTo>
                      <a:pt x="41" y="4"/>
                    </a:lnTo>
                    <a:lnTo>
                      <a:pt x="49" y="8"/>
                    </a:lnTo>
                    <a:lnTo>
                      <a:pt x="53" y="17"/>
                    </a:lnTo>
                    <a:lnTo>
                      <a:pt x="53" y="17"/>
                    </a:lnTo>
                    <a:close/>
                  </a:path>
                </a:pathLst>
              </a:custGeom>
              <a:solidFill>
                <a:srgbClr val="8E3E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12" name="Freeform 588"/>
              <p:cNvSpPr>
                <a:spLocks/>
              </p:cNvSpPr>
              <p:nvPr/>
            </p:nvSpPr>
            <p:spPr bwMode="auto">
              <a:xfrm>
                <a:off x="2198" y="-20"/>
                <a:ext cx="94" cy="40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0" y="28"/>
                  </a:cxn>
                  <a:cxn ang="0">
                    <a:pos x="8" y="20"/>
                  </a:cxn>
                  <a:cxn ang="0">
                    <a:pos x="28" y="8"/>
                  </a:cxn>
                  <a:cxn ang="0">
                    <a:pos x="49" y="0"/>
                  </a:cxn>
                  <a:cxn ang="0">
                    <a:pos x="61" y="0"/>
                  </a:cxn>
                  <a:cxn ang="0">
                    <a:pos x="69" y="4"/>
                  </a:cxn>
                  <a:cxn ang="0">
                    <a:pos x="69" y="4"/>
                  </a:cxn>
                  <a:cxn ang="0">
                    <a:pos x="94" y="32"/>
                  </a:cxn>
                  <a:cxn ang="0">
                    <a:pos x="94" y="36"/>
                  </a:cxn>
                  <a:cxn ang="0">
                    <a:pos x="94" y="36"/>
                  </a:cxn>
                  <a:cxn ang="0">
                    <a:pos x="82" y="36"/>
                  </a:cxn>
                  <a:cxn ang="0">
                    <a:pos x="82" y="36"/>
                  </a:cxn>
                  <a:cxn ang="0">
                    <a:pos x="45" y="32"/>
                  </a:cxn>
                  <a:cxn ang="0">
                    <a:pos x="33" y="32"/>
                  </a:cxn>
                  <a:cxn ang="0">
                    <a:pos x="33" y="32"/>
                  </a:cxn>
                  <a:cxn ang="0">
                    <a:pos x="12" y="40"/>
                  </a:cxn>
                  <a:cxn ang="0">
                    <a:pos x="0" y="40"/>
                  </a:cxn>
                  <a:cxn ang="0">
                    <a:pos x="0" y="36"/>
                  </a:cxn>
                  <a:cxn ang="0">
                    <a:pos x="0" y="28"/>
                  </a:cxn>
                  <a:cxn ang="0">
                    <a:pos x="0" y="28"/>
                  </a:cxn>
                </a:cxnLst>
                <a:rect l="0" t="0" r="r" b="b"/>
                <a:pathLst>
                  <a:path w="94" h="40">
                    <a:moveTo>
                      <a:pt x="0" y="28"/>
                    </a:moveTo>
                    <a:lnTo>
                      <a:pt x="0" y="28"/>
                    </a:lnTo>
                    <a:lnTo>
                      <a:pt x="8" y="20"/>
                    </a:lnTo>
                    <a:lnTo>
                      <a:pt x="28" y="8"/>
                    </a:lnTo>
                    <a:lnTo>
                      <a:pt x="49" y="0"/>
                    </a:lnTo>
                    <a:lnTo>
                      <a:pt x="61" y="0"/>
                    </a:lnTo>
                    <a:lnTo>
                      <a:pt x="69" y="4"/>
                    </a:lnTo>
                    <a:lnTo>
                      <a:pt x="69" y="4"/>
                    </a:lnTo>
                    <a:lnTo>
                      <a:pt x="94" y="32"/>
                    </a:lnTo>
                    <a:lnTo>
                      <a:pt x="94" y="36"/>
                    </a:lnTo>
                    <a:lnTo>
                      <a:pt x="94" y="36"/>
                    </a:lnTo>
                    <a:lnTo>
                      <a:pt x="82" y="36"/>
                    </a:lnTo>
                    <a:lnTo>
                      <a:pt x="82" y="36"/>
                    </a:lnTo>
                    <a:lnTo>
                      <a:pt x="45" y="32"/>
                    </a:lnTo>
                    <a:lnTo>
                      <a:pt x="33" y="32"/>
                    </a:lnTo>
                    <a:lnTo>
                      <a:pt x="33" y="32"/>
                    </a:lnTo>
                    <a:lnTo>
                      <a:pt x="12" y="40"/>
                    </a:lnTo>
                    <a:lnTo>
                      <a:pt x="0" y="40"/>
                    </a:lnTo>
                    <a:lnTo>
                      <a:pt x="0" y="36"/>
                    </a:lnTo>
                    <a:lnTo>
                      <a:pt x="0" y="28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FCE8A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13" name="Freeform 589"/>
              <p:cNvSpPr>
                <a:spLocks/>
              </p:cNvSpPr>
              <p:nvPr/>
            </p:nvSpPr>
            <p:spPr bwMode="auto">
              <a:xfrm>
                <a:off x="2349" y="1095"/>
                <a:ext cx="204" cy="130"/>
              </a:xfrm>
              <a:custGeom>
                <a:avLst/>
                <a:gdLst/>
                <a:ahLst/>
                <a:cxnLst>
                  <a:cxn ang="0">
                    <a:pos x="139" y="126"/>
                  </a:cxn>
                  <a:cxn ang="0">
                    <a:pos x="139" y="126"/>
                  </a:cxn>
                  <a:cxn ang="0">
                    <a:pos x="184" y="130"/>
                  </a:cxn>
                  <a:cxn ang="0">
                    <a:pos x="192" y="126"/>
                  </a:cxn>
                  <a:cxn ang="0">
                    <a:pos x="200" y="122"/>
                  </a:cxn>
                  <a:cxn ang="0">
                    <a:pos x="200" y="122"/>
                  </a:cxn>
                  <a:cxn ang="0">
                    <a:pos x="204" y="110"/>
                  </a:cxn>
                  <a:cxn ang="0">
                    <a:pos x="204" y="98"/>
                  </a:cxn>
                  <a:cxn ang="0">
                    <a:pos x="204" y="77"/>
                  </a:cxn>
                  <a:cxn ang="0">
                    <a:pos x="204" y="53"/>
                  </a:cxn>
                  <a:cxn ang="0">
                    <a:pos x="204" y="53"/>
                  </a:cxn>
                  <a:cxn ang="0">
                    <a:pos x="204" y="36"/>
                  </a:cxn>
                  <a:cxn ang="0">
                    <a:pos x="196" y="24"/>
                  </a:cxn>
                  <a:cxn ang="0">
                    <a:pos x="188" y="8"/>
                  </a:cxn>
                  <a:cxn ang="0">
                    <a:pos x="176" y="0"/>
                  </a:cxn>
                  <a:cxn ang="0">
                    <a:pos x="176" y="0"/>
                  </a:cxn>
                  <a:cxn ang="0">
                    <a:pos x="180" y="16"/>
                  </a:cxn>
                  <a:cxn ang="0">
                    <a:pos x="180" y="16"/>
                  </a:cxn>
                  <a:cxn ang="0">
                    <a:pos x="180" y="36"/>
                  </a:cxn>
                  <a:cxn ang="0">
                    <a:pos x="180" y="57"/>
                  </a:cxn>
                  <a:cxn ang="0">
                    <a:pos x="180" y="73"/>
                  </a:cxn>
                  <a:cxn ang="0">
                    <a:pos x="171" y="81"/>
                  </a:cxn>
                  <a:cxn ang="0">
                    <a:pos x="171" y="81"/>
                  </a:cxn>
                  <a:cxn ang="0">
                    <a:pos x="167" y="90"/>
                  </a:cxn>
                  <a:cxn ang="0">
                    <a:pos x="159" y="90"/>
                  </a:cxn>
                  <a:cxn ang="0">
                    <a:pos x="110" y="86"/>
                  </a:cxn>
                  <a:cxn ang="0">
                    <a:pos x="110" y="86"/>
                  </a:cxn>
                  <a:cxn ang="0">
                    <a:pos x="45" y="81"/>
                  </a:cxn>
                  <a:cxn ang="0">
                    <a:pos x="16" y="77"/>
                  </a:cxn>
                  <a:cxn ang="0">
                    <a:pos x="0" y="69"/>
                  </a:cxn>
                  <a:cxn ang="0">
                    <a:pos x="0" y="69"/>
                  </a:cxn>
                  <a:cxn ang="0">
                    <a:pos x="4" y="77"/>
                  </a:cxn>
                  <a:cxn ang="0">
                    <a:pos x="8" y="86"/>
                  </a:cxn>
                  <a:cxn ang="0">
                    <a:pos x="20" y="102"/>
                  </a:cxn>
                  <a:cxn ang="0">
                    <a:pos x="20" y="102"/>
                  </a:cxn>
                  <a:cxn ang="0">
                    <a:pos x="24" y="106"/>
                  </a:cxn>
                  <a:cxn ang="0">
                    <a:pos x="33" y="110"/>
                  </a:cxn>
                  <a:cxn ang="0">
                    <a:pos x="57" y="118"/>
                  </a:cxn>
                  <a:cxn ang="0">
                    <a:pos x="94" y="122"/>
                  </a:cxn>
                  <a:cxn ang="0">
                    <a:pos x="139" y="126"/>
                  </a:cxn>
                  <a:cxn ang="0">
                    <a:pos x="139" y="126"/>
                  </a:cxn>
                </a:cxnLst>
                <a:rect l="0" t="0" r="r" b="b"/>
                <a:pathLst>
                  <a:path w="204" h="130">
                    <a:moveTo>
                      <a:pt x="139" y="126"/>
                    </a:moveTo>
                    <a:lnTo>
                      <a:pt x="139" y="126"/>
                    </a:lnTo>
                    <a:lnTo>
                      <a:pt x="184" y="130"/>
                    </a:lnTo>
                    <a:lnTo>
                      <a:pt x="192" y="126"/>
                    </a:lnTo>
                    <a:lnTo>
                      <a:pt x="200" y="122"/>
                    </a:lnTo>
                    <a:lnTo>
                      <a:pt x="200" y="122"/>
                    </a:lnTo>
                    <a:lnTo>
                      <a:pt x="204" y="110"/>
                    </a:lnTo>
                    <a:lnTo>
                      <a:pt x="204" y="98"/>
                    </a:lnTo>
                    <a:lnTo>
                      <a:pt x="204" y="77"/>
                    </a:lnTo>
                    <a:lnTo>
                      <a:pt x="204" y="53"/>
                    </a:lnTo>
                    <a:lnTo>
                      <a:pt x="204" y="53"/>
                    </a:lnTo>
                    <a:lnTo>
                      <a:pt x="204" y="36"/>
                    </a:lnTo>
                    <a:lnTo>
                      <a:pt x="196" y="24"/>
                    </a:lnTo>
                    <a:lnTo>
                      <a:pt x="188" y="8"/>
                    </a:lnTo>
                    <a:lnTo>
                      <a:pt x="176" y="0"/>
                    </a:lnTo>
                    <a:lnTo>
                      <a:pt x="176" y="0"/>
                    </a:lnTo>
                    <a:lnTo>
                      <a:pt x="180" y="16"/>
                    </a:lnTo>
                    <a:lnTo>
                      <a:pt x="180" y="16"/>
                    </a:lnTo>
                    <a:lnTo>
                      <a:pt x="180" y="36"/>
                    </a:lnTo>
                    <a:lnTo>
                      <a:pt x="180" y="57"/>
                    </a:lnTo>
                    <a:lnTo>
                      <a:pt x="180" y="73"/>
                    </a:lnTo>
                    <a:lnTo>
                      <a:pt x="171" y="81"/>
                    </a:lnTo>
                    <a:lnTo>
                      <a:pt x="171" y="81"/>
                    </a:lnTo>
                    <a:lnTo>
                      <a:pt x="167" y="90"/>
                    </a:lnTo>
                    <a:lnTo>
                      <a:pt x="159" y="90"/>
                    </a:lnTo>
                    <a:lnTo>
                      <a:pt x="110" y="86"/>
                    </a:lnTo>
                    <a:lnTo>
                      <a:pt x="110" y="86"/>
                    </a:lnTo>
                    <a:lnTo>
                      <a:pt x="45" y="81"/>
                    </a:lnTo>
                    <a:lnTo>
                      <a:pt x="16" y="77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4" y="77"/>
                    </a:lnTo>
                    <a:lnTo>
                      <a:pt x="8" y="86"/>
                    </a:lnTo>
                    <a:lnTo>
                      <a:pt x="20" y="102"/>
                    </a:lnTo>
                    <a:lnTo>
                      <a:pt x="20" y="102"/>
                    </a:lnTo>
                    <a:lnTo>
                      <a:pt x="24" y="106"/>
                    </a:lnTo>
                    <a:lnTo>
                      <a:pt x="33" y="110"/>
                    </a:lnTo>
                    <a:lnTo>
                      <a:pt x="57" y="118"/>
                    </a:lnTo>
                    <a:lnTo>
                      <a:pt x="94" y="122"/>
                    </a:lnTo>
                    <a:lnTo>
                      <a:pt x="139" y="126"/>
                    </a:lnTo>
                    <a:lnTo>
                      <a:pt x="139" y="126"/>
                    </a:lnTo>
                    <a:close/>
                  </a:path>
                </a:pathLst>
              </a:custGeom>
              <a:solidFill>
                <a:srgbClr val="C2894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14" name="Freeform 590"/>
              <p:cNvSpPr>
                <a:spLocks/>
              </p:cNvSpPr>
              <p:nvPr/>
            </p:nvSpPr>
            <p:spPr bwMode="auto">
              <a:xfrm>
                <a:off x="2349" y="1054"/>
                <a:ext cx="180" cy="131"/>
              </a:xfrm>
              <a:custGeom>
                <a:avLst/>
                <a:gdLst/>
                <a:ahLst/>
                <a:cxnLst>
                  <a:cxn ang="0">
                    <a:pos x="110" y="127"/>
                  </a:cxn>
                  <a:cxn ang="0">
                    <a:pos x="110" y="127"/>
                  </a:cxn>
                  <a:cxn ang="0">
                    <a:pos x="159" y="131"/>
                  </a:cxn>
                  <a:cxn ang="0">
                    <a:pos x="167" y="131"/>
                  </a:cxn>
                  <a:cxn ang="0">
                    <a:pos x="171" y="122"/>
                  </a:cxn>
                  <a:cxn ang="0">
                    <a:pos x="171" y="122"/>
                  </a:cxn>
                  <a:cxn ang="0">
                    <a:pos x="180" y="114"/>
                  </a:cxn>
                  <a:cxn ang="0">
                    <a:pos x="180" y="98"/>
                  </a:cxn>
                  <a:cxn ang="0">
                    <a:pos x="180" y="77"/>
                  </a:cxn>
                  <a:cxn ang="0">
                    <a:pos x="180" y="57"/>
                  </a:cxn>
                  <a:cxn ang="0">
                    <a:pos x="180" y="57"/>
                  </a:cxn>
                  <a:cxn ang="0">
                    <a:pos x="176" y="41"/>
                  </a:cxn>
                  <a:cxn ang="0">
                    <a:pos x="176" y="41"/>
                  </a:cxn>
                  <a:cxn ang="0">
                    <a:pos x="159" y="24"/>
                  </a:cxn>
                  <a:cxn ang="0">
                    <a:pos x="159" y="24"/>
                  </a:cxn>
                  <a:cxn ang="0">
                    <a:pos x="147" y="12"/>
                  </a:cxn>
                  <a:cxn ang="0">
                    <a:pos x="135" y="4"/>
                  </a:cxn>
                  <a:cxn ang="0">
                    <a:pos x="118" y="0"/>
                  </a:cxn>
                  <a:cxn ang="0">
                    <a:pos x="102" y="4"/>
                  </a:cxn>
                  <a:cxn ang="0">
                    <a:pos x="82" y="16"/>
                  </a:cxn>
                  <a:cxn ang="0">
                    <a:pos x="65" y="24"/>
                  </a:cxn>
                  <a:cxn ang="0">
                    <a:pos x="65" y="24"/>
                  </a:cxn>
                  <a:cxn ang="0">
                    <a:pos x="8" y="90"/>
                  </a:cxn>
                  <a:cxn ang="0">
                    <a:pos x="8" y="90"/>
                  </a:cxn>
                  <a:cxn ang="0">
                    <a:pos x="0" y="102"/>
                  </a:cxn>
                  <a:cxn ang="0">
                    <a:pos x="0" y="110"/>
                  </a:cxn>
                  <a:cxn ang="0">
                    <a:pos x="0" y="110"/>
                  </a:cxn>
                  <a:cxn ang="0">
                    <a:pos x="16" y="118"/>
                  </a:cxn>
                  <a:cxn ang="0">
                    <a:pos x="45" y="122"/>
                  </a:cxn>
                  <a:cxn ang="0">
                    <a:pos x="110" y="127"/>
                  </a:cxn>
                  <a:cxn ang="0">
                    <a:pos x="110" y="127"/>
                  </a:cxn>
                </a:cxnLst>
                <a:rect l="0" t="0" r="r" b="b"/>
                <a:pathLst>
                  <a:path w="180" h="131">
                    <a:moveTo>
                      <a:pt x="110" y="127"/>
                    </a:moveTo>
                    <a:lnTo>
                      <a:pt x="110" y="127"/>
                    </a:lnTo>
                    <a:lnTo>
                      <a:pt x="159" y="131"/>
                    </a:lnTo>
                    <a:lnTo>
                      <a:pt x="167" y="131"/>
                    </a:lnTo>
                    <a:lnTo>
                      <a:pt x="171" y="122"/>
                    </a:lnTo>
                    <a:lnTo>
                      <a:pt x="171" y="122"/>
                    </a:lnTo>
                    <a:lnTo>
                      <a:pt x="180" y="114"/>
                    </a:lnTo>
                    <a:lnTo>
                      <a:pt x="180" y="98"/>
                    </a:lnTo>
                    <a:lnTo>
                      <a:pt x="180" y="77"/>
                    </a:lnTo>
                    <a:lnTo>
                      <a:pt x="180" y="57"/>
                    </a:lnTo>
                    <a:lnTo>
                      <a:pt x="180" y="57"/>
                    </a:lnTo>
                    <a:lnTo>
                      <a:pt x="176" y="41"/>
                    </a:lnTo>
                    <a:lnTo>
                      <a:pt x="176" y="41"/>
                    </a:lnTo>
                    <a:lnTo>
                      <a:pt x="159" y="24"/>
                    </a:lnTo>
                    <a:lnTo>
                      <a:pt x="159" y="24"/>
                    </a:lnTo>
                    <a:lnTo>
                      <a:pt x="147" y="12"/>
                    </a:lnTo>
                    <a:lnTo>
                      <a:pt x="135" y="4"/>
                    </a:lnTo>
                    <a:lnTo>
                      <a:pt x="118" y="0"/>
                    </a:lnTo>
                    <a:lnTo>
                      <a:pt x="102" y="4"/>
                    </a:lnTo>
                    <a:lnTo>
                      <a:pt x="82" y="16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8" y="90"/>
                    </a:lnTo>
                    <a:lnTo>
                      <a:pt x="8" y="90"/>
                    </a:lnTo>
                    <a:lnTo>
                      <a:pt x="0" y="102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16" y="118"/>
                    </a:lnTo>
                    <a:lnTo>
                      <a:pt x="45" y="122"/>
                    </a:lnTo>
                    <a:lnTo>
                      <a:pt x="110" y="127"/>
                    </a:lnTo>
                    <a:lnTo>
                      <a:pt x="110" y="127"/>
                    </a:lnTo>
                    <a:close/>
                  </a:path>
                </a:pathLst>
              </a:custGeom>
              <a:solidFill>
                <a:srgbClr val="E5C05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15" name="Freeform 591"/>
              <p:cNvSpPr>
                <a:spLocks/>
              </p:cNvSpPr>
              <p:nvPr/>
            </p:nvSpPr>
            <p:spPr bwMode="auto">
              <a:xfrm>
                <a:off x="2410" y="1070"/>
                <a:ext cx="98" cy="37"/>
              </a:xfrm>
              <a:custGeom>
                <a:avLst/>
                <a:gdLst/>
                <a:ahLst/>
                <a:cxnLst>
                  <a:cxn ang="0">
                    <a:pos x="4" y="29"/>
                  </a:cxn>
                  <a:cxn ang="0">
                    <a:pos x="4" y="29"/>
                  </a:cxn>
                  <a:cxn ang="0">
                    <a:pos x="12" y="21"/>
                  </a:cxn>
                  <a:cxn ang="0">
                    <a:pos x="29" y="8"/>
                  </a:cxn>
                  <a:cxn ang="0">
                    <a:pos x="53" y="0"/>
                  </a:cxn>
                  <a:cxn ang="0">
                    <a:pos x="61" y="0"/>
                  </a:cxn>
                  <a:cxn ang="0">
                    <a:pos x="70" y="4"/>
                  </a:cxn>
                  <a:cxn ang="0">
                    <a:pos x="70" y="4"/>
                  </a:cxn>
                  <a:cxn ang="0">
                    <a:pos x="94" y="29"/>
                  </a:cxn>
                  <a:cxn ang="0">
                    <a:pos x="98" y="33"/>
                  </a:cxn>
                  <a:cxn ang="0">
                    <a:pos x="94" y="37"/>
                  </a:cxn>
                  <a:cxn ang="0">
                    <a:pos x="82" y="37"/>
                  </a:cxn>
                  <a:cxn ang="0">
                    <a:pos x="82" y="37"/>
                  </a:cxn>
                  <a:cxn ang="0">
                    <a:pos x="45" y="29"/>
                  </a:cxn>
                  <a:cxn ang="0">
                    <a:pos x="33" y="29"/>
                  </a:cxn>
                  <a:cxn ang="0">
                    <a:pos x="33" y="29"/>
                  </a:cxn>
                  <a:cxn ang="0">
                    <a:pos x="12" y="37"/>
                  </a:cxn>
                  <a:cxn ang="0">
                    <a:pos x="4" y="37"/>
                  </a:cxn>
                  <a:cxn ang="0">
                    <a:pos x="0" y="33"/>
                  </a:cxn>
                  <a:cxn ang="0">
                    <a:pos x="4" y="29"/>
                  </a:cxn>
                  <a:cxn ang="0">
                    <a:pos x="4" y="29"/>
                  </a:cxn>
                </a:cxnLst>
                <a:rect l="0" t="0" r="r" b="b"/>
                <a:pathLst>
                  <a:path w="98" h="37">
                    <a:moveTo>
                      <a:pt x="4" y="29"/>
                    </a:moveTo>
                    <a:lnTo>
                      <a:pt x="4" y="29"/>
                    </a:lnTo>
                    <a:lnTo>
                      <a:pt x="12" y="21"/>
                    </a:lnTo>
                    <a:lnTo>
                      <a:pt x="29" y="8"/>
                    </a:lnTo>
                    <a:lnTo>
                      <a:pt x="53" y="0"/>
                    </a:lnTo>
                    <a:lnTo>
                      <a:pt x="61" y="0"/>
                    </a:lnTo>
                    <a:lnTo>
                      <a:pt x="70" y="4"/>
                    </a:lnTo>
                    <a:lnTo>
                      <a:pt x="70" y="4"/>
                    </a:lnTo>
                    <a:lnTo>
                      <a:pt x="94" y="29"/>
                    </a:lnTo>
                    <a:lnTo>
                      <a:pt x="98" y="33"/>
                    </a:lnTo>
                    <a:lnTo>
                      <a:pt x="94" y="37"/>
                    </a:lnTo>
                    <a:lnTo>
                      <a:pt x="82" y="37"/>
                    </a:lnTo>
                    <a:lnTo>
                      <a:pt x="82" y="37"/>
                    </a:lnTo>
                    <a:lnTo>
                      <a:pt x="45" y="29"/>
                    </a:lnTo>
                    <a:lnTo>
                      <a:pt x="33" y="29"/>
                    </a:lnTo>
                    <a:lnTo>
                      <a:pt x="33" y="29"/>
                    </a:lnTo>
                    <a:lnTo>
                      <a:pt x="12" y="37"/>
                    </a:lnTo>
                    <a:lnTo>
                      <a:pt x="4" y="37"/>
                    </a:lnTo>
                    <a:lnTo>
                      <a:pt x="0" y="33"/>
                    </a:lnTo>
                    <a:lnTo>
                      <a:pt x="4" y="29"/>
                    </a:lnTo>
                    <a:lnTo>
                      <a:pt x="4" y="29"/>
                    </a:lnTo>
                    <a:close/>
                  </a:path>
                </a:pathLst>
              </a:custGeom>
              <a:solidFill>
                <a:srgbClr val="FCE8A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16" name="Freeform 592"/>
              <p:cNvSpPr>
                <a:spLocks/>
              </p:cNvSpPr>
              <p:nvPr/>
            </p:nvSpPr>
            <p:spPr bwMode="auto">
              <a:xfrm>
                <a:off x="2827" y="743"/>
                <a:ext cx="200" cy="172"/>
              </a:xfrm>
              <a:custGeom>
                <a:avLst/>
                <a:gdLst/>
                <a:ahLst/>
                <a:cxnLst>
                  <a:cxn ang="0">
                    <a:pos x="53" y="131"/>
                  </a:cxn>
                  <a:cxn ang="0">
                    <a:pos x="53" y="131"/>
                  </a:cxn>
                  <a:cxn ang="0">
                    <a:pos x="8" y="111"/>
                  </a:cxn>
                  <a:cxn ang="0">
                    <a:pos x="0" y="107"/>
                  </a:cxn>
                  <a:cxn ang="0">
                    <a:pos x="0" y="98"/>
                  </a:cxn>
                  <a:cxn ang="0">
                    <a:pos x="0" y="98"/>
                  </a:cxn>
                  <a:cxn ang="0">
                    <a:pos x="0" y="86"/>
                  </a:cxn>
                  <a:cxn ang="0">
                    <a:pos x="4" y="74"/>
                  </a:cxn>
                  <a:cxn ang="0">
                    <a:pos x="16" y="58"/>
                  </a:cxn>
                  <a:cxn ang="0">
                    <a:pos x="24" y="37"/>
                  </a:cxn>
                  <a:cxn ang="0">
                    <a:pos x="24" y="37"/>
                  </a:cxn>
                  <a:cxn ang="0">
                    <a:pos x="32" y="21"/>
                  </a:cxn>
                  <a:cxn ang="0">
                    <a:pos x="49" y="13"/>
                  </a:cxn>
                  <a:cxn ang="0">
                    <a:pos x="61" y="5"/>
                  </a:cxn>
                  <a:cxn ang="0">
                    <a:pos x="77" y="0"/>
                  </a:cxn>
                  <a:cxn ang="0">
                    <a:pos x="77" y="0"/>
                  </a:cxn>
                  <a:cxn ang="0">
                    <a:pos x="69" y="13"/>
                  </a:cxn>
                  <a:cxn ang="0">
                    <a:pos x="69" y="13"/>
                  </a:cxn>
                  <a:cxn ang="0">
                    <a:pos x="57" y="37"/>
                  </a:cxn>
                  <a:cxn ang="0">
                    <a:pos x="49" y="54"/>
                  </a:cxn>
                  <a:cxn ang="0">
                    <a:pos x="40" y="66"/>
                  </a:cxn>
                  <a:cxn ang="0">
                    <a:pos x="40" y="78"/>
                  </a:cxn>
                  <a:cxn ang="0">
                    <a:pos x="40" y="78"/>
                  </a:cxn>
                  <a:cxn ang="0">
                    <a:pos x="45" y="86"/>
                  </a:cxn>
                  <a:cxn ang="0">
                    <a:pos x="49" y="90"/>
                  </a:cxn>
                  <a:cxn ang="0">
                    <a:pos x="94" y="111"/>
                  </a:cxn>
                  <a:cxn ang="0">
                    <a:pos x="94" y="111"/>
                  </a:cxn>
                  <a:cxn ang="0">
                    <a:pos x="155" y="139"/>
                  </a:cxn>
                  <a:cxn ang="0">
                    <a:pos x="179" y="147"/>
                  </a:cxn>
                  <a:cxn ang="0">
                    <a:pos x="200" y="147"/>
                  </a:cxn>
                  <a:cxn ang="0">
                    <a:pos x="200" y="147"/>
                  </a:cxn>
                  <a:cxn ang="0">
                    <a:pos x="192" y="156"/>
                  </a:cxn>
                  <a:cxn ang="0">
                    <a:pos x="183" y="160"/>
                  </a:cxn>
                  <a:cxn ang="0">
                    <a:pos x="167" y="168"/>
                  </a:cxn>
                  <a:cxn ang="0">
                    <a:pos x="167" y="168"/>
                  </a:cxn>
                  <a:cxn ang="0">
                    <a:pos x="159" y="172"/>
                  </a:cxn>
                  <a:cxn ang="0">
                    <a:pos x="151" y="172"/>
                  </a:cxn>
                  <a:cxn ang="0">
                    <a:pos x="122" y="164"/>
                  </a:cxn>
                  <a:cxn ang="0">
                    <a:pos x="89" y="152"/>
                  </a:cxn>
                  <a:cxn ang="0">
                    <a:pos x="53" y="131"/>
                  </a:cxn>
                  <a:cxn ang="0">
                    <a:pos x="53" y="131"/>
                  </a:cxn>
                </a:cxnLst>
                <a:rect l="0" t="0" r="r" b="b"/>
                <a:pathLst>
                  <a:path w="200" h="172">
                    <a:moveTo>
                      <a:pt x="53" y="131"/>
                    </a:moveTo>
                    <a:lnTo>
                      <a:pt x="53" y="131"/>
                    </a:lnTo>
                    <a:lnTo>
                      <a:pt x="8" y="111"/>
                    </a:lnTo>
                    <a:lnTo>
                      <a:pt x="0" y="107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86"/>
                    </a:lnTo>
                    <a:lnTo>
                      <a:pt x="4" y="74"/>
                    </a:lnTo>
                    <a:lnTo>
                      <a:pt x="16" y="58"/>
                    </a:lnTo>
                    <a:lnTo>
                      <a:pt x="24" y="37"/>
                    </a:lnTo>
                    <a:lnTo>
                      <a:pt x="24" y="37"/>
                    </a:lnTo>
                    <a:lnTo>
                      <a:pt x="32" y="21"/>
                    </a:lnTo>
                    <a:lnTo>
                      <a:pt x="49" y="13"/>
                    </a:lnTo>
                    <a:lnTo>
                      <a:pt x="61" y="5"/>
                    </a:lnTo>
                    <a:lnTo>
                      <a:pt x="77" y="0"/>
                    </a:lnTo>
                    <a:lnTo>
                      <a:pt x="77" y="0"/>
                    </a:lnTo>
                    <a:lnTo>
                      <a:pt x="69" y="13"/>
                    </a:lnTo>
                    <a:lnTo>
                      <a:pt x="69" y="13"/>
                    </a:lnTo>
                    <a:lnTo>
                      <a:pt x="57" y="37"/>
                    </a:lnTo>
                    <a:lnTo>
                      <a:pt x="49" y="54"/>
                    </a:lnTo>
                    <a:lnTo>
                      <a:pt x="40" y="66"/>
                    </a:lnTo>
                    <a:lnTo>
                      <a:pt x="40" y="78"/>
                    </a:lnTo>
                    <a:lnTo>
                      <a:pt x="40" y="78"/>
                    </a:lnTo>
                    <a:lnTo>
                      <a:pt x="45" y="86"/>
                    </a:lnTo>
                    <a:lnTo>
                      <a:pt x="49" y="90"/>
                    </a:lnTo>
                    <a:lnTo>
                      <a:pt x="94" y="111"/>
                    </a:lnTo>
                    <a:lnTo>
                      <a:pt x="94" y="111"/>
                    </a:lnTo>
                    <a:lnTo>
                      <a:pt x="155" y="139"/>
                    </a:lnTo>
                    <a:lnTo>
                      <a:pt x="179" y="147"/>
                    </a:lnTo>
                    <a:lnTo>
                      <a:pt x="200" y="147"/>
                    </a:lnTo>
                    <a:lnTo>
                      <a:pt x="200" y="147"/>
                    </a:lnTo>
                    <a:lnTo>
                      <a:pt x="192" y="156"/>
                    </a:lnTo>
                    <a:lnTo>
                      <a:pt x="183" y="160"/>
                    </a:lnTo>
                    <a:lnTo>
                      <a:pt x="167" y="168"/>
                    </a:lnTo>
                    <a:lnTo>
                      <a:pt x="167" y="168"/>
                    </a:lnTo>
                    <a:lnTo>
                      <a:pt x="159" y="172"/>
                    </a:lnTo>
                    <a:lnTo>
                      <a:pt x="151" y="172"/>
                    </a:lnTo>
                    <a:lnTo>
                      <a:pt x="122" y="164"/>
                    </a:lnTo>
                    <a:lnTo>
                      <a:pt x="89" y="152"/>
                    </a:lnTo>
                    <a:lnTo>
                      <a:pt x="53" y="131"/>
                    </a:lnTo>
                    <a:lnTo>
                      <a:pt x="53" y="131"/>
                    </a:lnTo>
                    <a:close/>
                  </a:path>
                </a:pathLst>
              </a:custGeom>
              <a:solidFill>
                <a:srgbClr val="C2894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17" name="Freeform 593"/>
              <p:cNvSpPr>
                <a:spLocks/>
              </p:cNvSpPr>
              <p:nvPr/>
            </p:nvSpPr>
            <p:spPr bwMode="auto">
              <a:xfrm>
                <a:off x="2867" y="735"/>
                <a:ext cx="164" cy="155"/>
              </a:xfrm>
              <a:custGeom>
                <a:avLst/>
                <a:gdLst/>
                <a:ahLst/>
                <a:cxnLst>
                  <a:cxn ang="0">
                    <a:pos x="54" y="119"/>
                  </a:cxn>
                  <a:cxn ang="0">
                    <a:pos x="54" y="119"/>
                  </a:cxn>
                  <a:cxn ang="0">
                    <a:pos x="9" y="98"/>
                  </a:cxn>
                  <a:cxn ang="0">
                    <a:pos x="5" y="94"/>
                  </a:cxn>
                  <a:cxn ang="0">
                    <a:pos x="0" y="86"/>
                  </a:cxn>
                  <a:cxn ang="0">
                    <a:pos x="0" y="86"/>
                  </a:cxn>
                  <a:cxn ang="0">
                    <a:pos x="0" y="74"/>
                  </a:cxn>
                  <a:cxn ang="0">
                    <a:pos x="9" y="62"/>
                  </a:cxn>
                  <a:cxn ang="0">
                    <a:pos x="17" y="45"/>
                  </a:cxn>
                  <a:cxn ang="0">
                    <a:pos x="29" y="21"/>
                  </a:cxn>
                  <a:cxn ang="0">
                    <a:pos x="29" y="21"/>
                  </a:cxn>
                  <a:cxn ang="0">
                    <a:pos x="37" y="8"/>
                  </a:cxn>
                  <a:cxn ang="0">
                    <a:pos x="37" y="8"/>
                  </a:cxn>
                  <a:cxn ang="0">
                    <a:pos x="58" y="4"/>
                  </a:cxn>
                  <a:cxn ang="0">
                    <a:pos x="58" y="4"/>
                  </a:cxn>
                  <a:cxn ang="0">
                    <a:pos x="78" y="0"/>
                  </a:cxn>
                  <a:cxn ang="0">
                    <a:pos x="94" y="0"/>
                  </a:cxn>
                  <a:cxn ang="0">
                    <a:pos x="107" y="4"/>
                  </a:cxn>
                  <a:cxn ang="0">
                    <a:pos x="119" y="13"/>
                  </a:cxn>
                  <a:cxn ang="0">
                    <a:pos x="135" y="33"/>
                  </a:cxn>
                  <a:cxn ang="0">
                    <a:pos x="139" y="49"/>
                  </a:cxn>
                  <a:cxn ang="0">
                    <a:pos x="139" y="49"/>
                  </a:cxn>
                  <a:cxn ang="0">
                    <a:pos x="164" y="135"/>
                  </a:cxn>
                  <a:cxn ang="0">
                    <a:pos x="164" y="135"/>
                  </a:cxn>
                  <a:cxn ang="0">
                    <a:pos x="164" y="147"/>
                  </a:cxn>
                  <a:cxn ang="0">
                    <a:pos x="160" y="155"/>
                  </a:cxn>
                  <a:cxn ang="0">
                    <a:pos x="160" y="155"/>
                  </a:cxn>
                  <a:cxn ang="0">
                    <a:pos x="139" y="155"/>
                  </a:cxn>
                  <a:cxn ang="0">
                    <a:pos x="115" y="147"/>
                  </a:cxn>
                  <a:cxn ang="0">
                    <a:pos x="54" y="119"/>
                  </a:cxn>
                  <a:cxn ang="0">
                    <a:pos x="54" y="119"/>
                  </a:cxn>
                </a:cxnLst>
                <a:rect l="0" t="0" r="r" b="b"/>
                <a:pathLst>
                  <a:path w="164" h="155">
                    <a:moveTo>
                      <a:pt x="54" y="119"/>
                    </a:moveTo>
                    <a:lnTo>
                      <a:pt x="54" y="119"/>
                    </a:lnTo>
                    <a:lnTo>
                      <a:pt x="9" y="98"/>
                    </a:lnTo>
                    <a:lnTo>
                      <a:pt x="5" y="94"/>
                    </a:lnTo>
                    <a:lnTo>
                      <a:pt x="0" y="86"/>
                    </a:lnTo>
                    <a:lnTo>
                      <a:pt x="0" y="86"/>
                    </a:lnTo>
                    <a:lnTo>
                      <a:pt x="0" y="74"/>
                    </a:lnTo>
                    <a:lnTo>
                      <a:pt x="9" y="62"/>
                    </a:lnTo>
                    <a:lnTo>
                      <a:pt x="17" y="45"/>
                    </a:lnTo>
                    <a:lnTo>
                      <a:pt x="29" y="21"/>
                    </a:lnTo>
                    <a:lnTo>
                      <a:pt x="29" y="21"/>
                    </a:lnTo>
                    <a:lnTo>
                      <a:pt x="37" y="8"/>
                    </a:lnTo>
                    <a:lnTo>
                      <a:pt x="37" y="8"/>
                    </a:lnTo>
                    <a:lnTo>
                      <a:pt x="58" y="4"/>
                    </a:lnTo>
                    <a:lnTo>
                      <a:pt x="58" y="4"/>
                    </a:lnTo>
                    <a:lnTo>
                      <a:pt x="78" y="0"/>
                    </a:lnTo>
                    <a:lnTo>
                      <a:pt x="94" y="0"/>
                    </a:lnTo>
                    <a:lnTo>
                      <a:pt x="107" y="4"/>
                    </a:lnTo>
                    <a:lnTo>
                      <a:pt x="119" y="13"/>
                    </a:lnTo>
                    <a:lnTo>
                      <a:pt x="135" y="33"/>
                    </a:lnTo>
                    <a:lnTo>
                      <a:pt x="139" y="49"/>
                    </a:lnTo>
                    <a:lnTo>
                      <a:pt x="139" y="49"/>
                    </a:lnTo>
                    <a:lnTo>
                      <a:pt x="164" y="135"/>
                    </a:lnTo>
                    <a:lnTo>
                      <a:pt x="164" y="135"/>
                    </a:lnTo>
                    <a:lnTo>
                      <a:pt x="164" y="147"/>
                    </a:lnTo>
                    <a:lnTo>
                      <a:pt x="160" y="155"/>
                    </a:lnTo>
                    <a:lnTo>
                      <a:pt x="160" y="155"/>
                    </a:lnTo>
                    <a:lnTo>
                      <a:pt x="139" y="155"/>
                    </a:lnTo>
                    <a:lnTo>
                      <a:pt x="115" y="147"/>
                    </a:lnTo>
                    <a:lnTo>
                      <a:pt x="54" y="119"/>
                    </a:lnTo>
                    <a:lnTo>
                      <a:pt x="54" y="119"/>
                    </a:lnTo>
                    <a:close/>
                  </a:path>
                </a:pathLst>
              </a:custGeom>
              <a:solidFill>
                <a:srgbClr val="E5C05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18" name="Freeform 594"/>
              <p:cNvSpPr>
                <a:spLocks/>
              </p:cNvSpPr>
              <p:nvPr/>
            </p:nvSpPr>
            <p:spPr bwMode="auto">
              <a:xfrm>
                <a:off x="2916" y="748"/>
                <a:ext cx="86" cy="65"/>
              </a:xfrm>
              <a:custGeom>
                <a:avLst/>
                <a:gdLst/>
                <a:ahLst/>
                <a:cxnLst>
                  <a:cxn ang="0">
                    <a:pos x="86" y="53"/>
                  </a:cxn>
                  <a:cxn ang="0">
                    <a:pos x="86" y="53"/>
                  </a:cxn>
                  <a:cxn ang="0">
                    <a:pos x="82" y="44"/>
                  </a:cxn>
                  <a:cxn ang="0">
                    <a:pos x="70" y="24"/>
                  </a:cxn>
                  <a:cxn ang="0">
                    <a:pos x="58" y="8"/>
                  </a:cxn>
                  <a:cxn ang="0">
                    <a:pos x="45" y="0"/>
                  </a:cxn>
                  <a:cxn ang="0">
                    <a:pos x="37" y="0"/>
                  </a:cxn>
                  <a:cxn ang="0">
                    <a:pos x="37" y="0"/>
                  </a:cxn>
                  <a:cxn ang="0">
                    <a:pos x="5" y="12"/>
                  </a:cxn>
                  <a:cxn ang="0">
                    <a:pos x="0" y="16"/>
                  </a:cxn>
                  <a:cxn ang="0">
                    <a:pos x="0" y="20"/>
                  </a:cxn>
                  <a:cxn ang="0">
                    <a:pos x="13" y="24"/>
                  </a:cxn>
                  <a:cxn ang="0">
                    <a:pos x="13" y="24"/>
                  </a:cxn>
                  <a:cxn ang="0">
                    <a:pos x="45" y="36"/>
                  </a:cxn>
                  <a:cxn ang="0">
                    <a:pos x="58" y="44"/>
                  </a:cxn>
                  <a:cxn ang="0">
                    <a:pos x="58" y="44"/>
                  </a:cxn>
                  <a:cxn ang="0">
                    <a:pos x="70" y="61"/>
                  </a:cxn>
                  <a:cxn ang="0">
                    <a:pos x="78" y="65"/>
                  </a:cxn>
                  <a:cxn ang="0">
                    <a:pos x="82" y="61"/>
                  </a:cxn>
                  <a:cxn ang="0">
                    <a:pos x="86" y="53"/>
                  </a:cxn>
                  <a:cxn ang="0">
                    <a:pos x="86" y="53"/>
                  </a:cxn>
                </a:cxnLst>
                <a:rect l="0" t="0" r="r" b="b"/>
                <a:pathLst>
                  <a:path w="86" h="65">
                    <a:moveTo>
                      <a:pt x="86" y="53"/>
                    </a:moveTo>
                    <a:lnTo>
                      <a:pt x="86" y="53"/>
                    </a:lnTo>
                    <a:lnTo>
                      <a:pt x="82" y="44"/>
                    </a:lnTo>
                    <a:lnTo>
                      <a:pt x="70" y="24"/>
                    </a:lnTo>
                    <a:lnTo>
                      <a:pt x="58" y="8"/>
                    </a:lnTo>
                    <a:lnTo>
                      <a:pt x="45" y="0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5" y="12"/>
                    </a:lnTo>
                    <a:lnTo>
                      <a:pt x="0" y="16"/>
                    </a:lnTo>
                    <a:lnTo>
                      <a:pt x="0" y="20"/>
                    </a:lnTo>
                    <a:lnTo>
                      <a:pt x="13" y="24"/>
                    </a:lnTo>
                    <a:lnTo>
                      <a:pt x="13" y="24"/>
                    </a:lnTo>
                    <a:lnTo>
                      <a:pt x="45" y="36"/>
                    </a:lnTo>
                    <a:lnTo>
                      <a:pt x="58" y="44"/>
                    </a:lnTo>
                    <a:lnTo>
                      <a:pt x="58" y="44"/>
                    </a:lnTo>
                    <a:lnTo>
                      <a:pt x="70" y="61"/>
                    </a:lnTo>
                    <a:lnTo>
                      <a:pt x="78" y="65"/>
                    </a:lnTo>
                    <a:lnTo>
                      <a:pt x="82" y="61"/>
                    </a:lnTo>
                    <a:lnTo>
                      <a:pt x="86" y="53"/>
                    </a:lnTo>
                    <a:lnTo>
                      <a:pt x="86" y="53"/>
                    </a:lnTo>
                    <a:close/>
                  </a:path>
                </a:pathLst>
              </a:custGeom>
              <a:solidFill>
                <a:srgbClr val="FCE8A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19" name="Freeform 595"/>
              <p:cNvSpPr>
                <a:spLocks/>
              </p:cNvSpPr>
              <p:nvPr/>
            </p:nvSpPr>
            <p:spPr bwMode="auto">
              <a:xfrm>
                <a:off x="2684" y="649"/>
                <a:ext cx="171" cy="246"/>
              </a:xfrm>
              <a:custGeom>
                <a:avLst/>
                <a:gdLst/>
                <a:ahLst/>
                <a:cxnLst>
                  <a:cxn ang="0">
                    <a:pos x="167" y="164"/>
                  </a:cxn>
                  <a:cxn ang="0">
                    <a:pos x="167" y="164"/>
                  </a:cxn>
                  <a:cxn ang="0">
                    <a:pos x="163" y="221"/>
                  </a:cxn>
                  <a:cxn ang="0">
                    <a:pos x="163" y="233"/>
                  </a:cxn>
                  <a:cxn ang="0">
                    <a:pos x="155" y="241"/>
                  </a:cxn>
                  <a:cxn ang="0">
                    <a:pos x="155" y="241"/>
                  </a:cxn>
                  <a:cxn ang="0">
                    <a:pos x="147" y="246"/>
                  </a:cxn>
                  <a:cxn ang="0">
                    <a:pos x="143" y="246"/>
                  </a:cxn>
                  <a:cxn ang="0">
                    <a:pos x="122" y="246"/>
                  </a:cxn>
                  <a:cxn ang="0">
                    <a:pos x="98" y="246"/>
                  </a:cxn>
                  <a:cxn ang="0">
                    <a:pos x="69" y="246"/>
                  </a:cxn>
                  <a:cxn ang="0">
                    <a:pos x="69" y="246"/>
                  </a:cxn>
                  <a:cxn ang="0">
                    <a:pos x="49" y="246"/>
                  </a:cxn>
                  <a:cxn ang="0">
                    <a:pos x="28" y="237"/>
                  </a:cxn>
                  <a:cxn ang="0">
                    <a:pos x="16" y="225"/>
                  </a:cxn>
                  <a:cxn ang="0">
                    <a:pos x="0" y="213"/>
                  </a:cxn>
                  <a:cxn ang="0">
                    <a:pos x="0" y="213"/>
                  </a:cxn>
                  <a:cxn ang="0">
                    <a:pos x="20" y="213"/>
                  </a:cxn>
                  <a:cxn ang="0">
                    <a:pos x="20" y="213"/>
                  </a:cxn>
                  <a:cxn ang="0">
                    <a:pos x="53" y="213"/>
                  </a:cxn>
                  <a:cxn ang="0">
                    <a:pos x="77" y="213"/>
                  </a:cxn>
                  <a:cxn ang="0">
                    <a:pos x="94" y="213"/>
                  </a:cxn>
                  <a:cxn ang="0">
                    <a:pos x="102" y="213"/>
                  </a:cxn>
                  <a:cxn ang="0">
                    <a:pos x="110" y="209"/>
                  </a:cxn>
                  <a:cxn ang="0">
                    <a:pos x="110" y="209"/>
                  </a:cxn>
                  <a:cxn ang="0">
                    <a:pos x="118" y="201"/>
                  </a:cxn>
                  <a:cxn ang="0">
                    <a:pos x="118" y="188"/>
                  </a:cxn>
                  <a:cxn ang="0">
                    <a:pos x="122" y="131"/>
                  </a:cxn>
                  <a:cxn ang="0">
                    <a:pos x="122" y="131"/>
                  </a:cxn>
                  <a:cxn ang="0">
                    <a:pos x="122" y="90"/>
                  </a:cxn>
                  <a:cxn ang="0">
                    <a:pos x="122" y="54"/>
                  </a:cxn>
                  <a:cxn ang="0">
                    <a:pos x="118" y="21"/>
                  </a:cxn>
                  <a:cxn ang="0">
                    <a:pos x="114" y="0"/>
                  </a:cxn>
                  <a:cxn ang="0">
                    <a:pos x="114" y="0"/>
                  </a:cxn>
                  <a:cxn ang="0">
                    <a:pos x="122" y="5"/>
                  </a:cxn>
                  <a:cxn ang="0">
                    <a:pos x="130" y="13"/>
                  </a:cxn>
                  <a:cxn ang="0">
                    <a:pos x="139" y="17"/>
                  </a:cxn>
                  <a:cxn ang="0">
                    <a:pos x="151" y="25"/>
                  </a:cxn>
                  <a:cxn ang="0">
                    <a:pos x="151" y="25"/>
                  </a:cxn>
                  <a:cxn ang="0">
                    <a:pos x="155" y="29"/>
                  </a:cxn>
                  <a:cxn ang="0">
                    <a:pos x="163" y="37"/>
                  </a:cxn>
                  <a:cxn ang="0">
                    <a:pos x="167" y="70"/>
                  </a:cxn>
                  <a:cxn ang="0">
                    <a:pos x="171" y="115"/>
                  </a:cxn>
                  <a:cxn ang="0">
                    <a:pos x="167" y="164"/>
                  </a:cxn>
                  <a:cxn ang="0">
                    <a:pos x="167" y="164"/>
                  </a:cxn>
                </a:cxnLst>
                <a:rect l="0" t="0" r="r" b="b"/>
                <a:pathLst>
                  <a:path w="171" h="246">
                    <a:moveTo>
                      <a:pt x="167" y="164"/>
                    </a:moveTo>
                    <a:lnTo>
                      <a:pt x="167" y="164"/>
                    </a:lnTo>
                    <a:lnTo>
                      <a:pt x="163" y="221"/>
                    </a:lnTo>
                    <a:lnTo>
                      <a:pt x="163" y="233"/>
                    </a:lnTo>
                    <a:lnTo>
                      <a:pt x="155" y="241"/>
                    </a:lnTo>
                    <a:lnTo>
                      <a:pt x="155" y="241"/>
                    </a:lnTo>
                    <a:lnTo>
                      <a:pt x="147" y="246"/>
                    </a:lnTo>
                    <a:lnTo>
                      <a:pt x="143" y="246"/>
                    </a:lnTo>
                    <a:lnTo>
                      <a:pt x="122" y="246"/>
                    </a:lnTo>
                    <a:lnTo>
                      <a:pt x="98" y="246"/>
                    </a:lnTo>
                    <a:lnTo>
                      <a:pt x="69" y="246"/>
                    </a:lnTo>
                    <a:lnTo>
                      <a:pt x="69" y="246"/>
                    </a:lnTo>
                    <a:lnTo>
                      <a:pt x="49" y="246"/>
                    </a:lnTo>
                    <a:lnTo>
                      <a:pt x="28" y="237"/>
                    </a:lnTo>
                    <a:lnTo>
                      <a:pt x="16" y="225"/>
                    </a:lnTo>
                    <a:lnTo>
                      <a:pt x="0" y="213"/>
                    </a:lnTo>
                    <a:lnTo>
                      <a:pt x="0" y="213"/>
                    </a:lnTo>
                    <a:lnTo>
                      <a:pt x="20" y="213"/>
                    </a:lnTo>
                    <a:lnTo>
                      <a:pt x="20" y="213"/>
                    </a:lnTo>
                    <a:lnTo>
                      <a:pt x="53" y="213"/>
                    </a:lnTo>
                    <a:lnTo>
                      <a:pt x="77" y="213"/>
                    </a:lnTo>
                    <a:lnTo>
                      <a:pt x="94" y="213"/>
                    </a:lnTo>
                    <a:lnTo>
                      <a:pt x="102" y="213"/>
                    </a:lnTo>
                    <a:lnTo>
                      <a:pt x="110" y="209"/>
                    </a:lnTo>
                    <a:lnTo>
                      <a:pt x="110" y="209"/>
                    </a:lnTo>
                    <a:lnTo>
                      <a:pt x="118" y="201"/>
                    </a:lnTo>
                    <a:lnTo>
                      <a:pt x="118" y="188"/>
                    </a:lnTo>
                    <a:lnTo>
                      <a:pt x="122" y="131"/>
                    </a:lnTo>
                    <a:lnTo>
                      <a:pt x="122" y="131"/>
                    </a:lnTo>
                    <a:lnTo>
                      <a:pt x="122" y="90"/>
                    </a:lnTo>
                    <a:lnTo>
                      <a:pt x="122" y="54"/>
                    </a:lnTo>
                    <a:lnTo>
                      <a:pt x="118" y="21"/>
                    </a:lnTo>
                    <a:lnTo>
                      <a:pt x="114" y="0"/>
                    </a:lnTo>
                    <a:lnTo>
                      <a:pt x="114" y="0"/>
                    </a:lnTo>
                    <a:lnTo>
                      <a:pt x="122" y="5"/>
                    </a:lnTo>
                    <a:lnTo>
                      <a:pt x="130" y="13"/>
                    </a:lnTo>
                    <a:lnTo>
                      <a:pt x="139" y="17"/>
                    </a:lnTo>
                    <a:lnTo>
                      <a:pt x="151" y="25"/>
                    </a:lnTo>
                    <a:lnTo>
                      <a:pt x="151" y="25"/>
                    </a:lnTo>
                    <a:lnTo>
                      <a:pt x="155" y="29"/>
                    </a:lnTo>
                    <a:lnTo>
                      <a:pt x="163" y="37"/>
                    </a:lnTo>
                    <a:lnTo>
                      <a:pt x="167" y="70"/>
                    </a:lnTo>
                    <a:lnTo>
                      <a:pt x="171" y="115"/>
                    </a:lnTo>
                    <a:lnTo>
                      <a:pt x="167" y="164"/>
                    </a:lnTo>
                    <a:lnTo>
                      <a:pt x="167" y="164"/>
                    </a:lnTo>
                    <a:close/>
                  </a:path>
                </a:pathLst>
              </a:custGeom>
              <a:solidFill>
                <a:srgbClr val="C2894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20" name="Freeform 596"/>
              <p:cNvSpPr>
                <a:spLocks/>
              </p:cNvSpPr>
              <p:nvPr/>
            </p:nvSpPr>
            <p:spPr bwMode="auto">
              <a:xfrm>
                <a:off x="2659" y="654"/>
                <a:ext cx="164" cy="216"/>
              </a:xfrm>
              <a:custGeom>
                <a:avLst/>
                <a:gdLst/>
                <a:ahLst/>
                <a:cxnLst>
                  <a:cxn ang="0">
                    <a:pos x="164" y="134"/>
                  </a:cxn>
                  <a:cxn ang="0">
                    <a:pos x="164" y="134"/>
                  </a:cxn>
                  <a:cxn ang="0">
                    <a:pos x="159" y="192"/>
                  </a:cxn>
                  <a:cxn ang="0">
                    <a:pos x="159" y="200"/>
                  </a:cxn>
                  <a:cxn ang="0">
                    <a:pos x="151" y="208"/>
                  </a:cxn>
                  <a:cxn ang="0">
                    <a:pos x="151" y="208"/>
                  </a:cxn>
                  <a:cxn ang="0">
                    <a:pos x="143" y="212"/>
                  </a:cxn>
                  <a:cxn ang="0">
                    <a:pos x="135" y="212"/>
                  </a:cxn>
                  <a:cxn ang="0">
                    <a:pos x="119" y="216"/>
                  </a:cxn>
                  <a:cxn ang="0">
                    <a:pos x="94" y="212"/>
                  </a:cxn>
                  <a:cxn ang="0">
                    <a:pos x="62" y="212"/>
                  </a:cxn>
                  <a:cxn ang="0">
                    <a:pos x="62" y="212"/>
                  </a:cxn>
                  <a:cxn ang="0">
                    <a:pos x="41" y="212"/>
                  </a:cxn>
                  <a:cxn ang="0">
                    <a:pos x="41" y="212"/>
                  </a:cxn>
                  <a:cxn ang="0">
                    <a:pos x="25" y="192"/>
                  </a:cxn>
                  <a:cxn ang="0">
                    <a:pos x="25" y="192"/>
                  </a:cxn>
                  <a:cxn ang="0">
                    <a:pos x="8" y="175"/>
                  </a:cxn>
                  <a:cxn ang="0">
                    <a:pos x="4" y="159"/>
                  </a:cxn>
                  <a:cxn ang="0">
                    <a:pos x="0" y="138"/>
                  </a:cxn>
                  <a:cxn ang="0">
                    <a:pos x="8" y="122"/>
                  </a:cxn>
                  <a:cxn ang="0">
                    <a:pos x="17" y="106"/>
                  </a:cxn>
                  <a:cxn ang="0">
                    <a:pos x="25" y="94"/>
                  </a:cxn>
                  <a:cxn ang="0">
                    <a:pos x="37" y="77"/>
                  </a:cxn>
                  <a:cxn ang="0">
                    <a:pos x="37" y="77"/>
                  </a:cxn>
                  <a:cxn ang="0">
                    <a:pos x="127" y="8"/>
                  </a:cxn>
                  <a:cxn ang="0">
                    <a:pos x="127" y="8"/>
                  </a:cxn>
                  <a:cxn ang="0">
                    <a:pos x="139" y="0"/>
                  </a:cxn>
                  <a:cxn ang="0">
                    <a:pos x="151" y="0"/>
                  </a:cxn>
                  <a:cxn ang="0">
                    <a:pos x="151" y="0"/>
                  </a:cxn>
                  <a:cxn ang="0">
                    <a:pos x="159" y="20"/>
                  </a:cxn>
                  <a:cxn ang="0">
                    <a:pos x="164" y="53"/>
                  </a:cxn>
                  <a:cxn ang="0">
                    <a:pos x="164" y="89"/>
                  </a:cxn>
                  <a:cxn ang="0">
                    <a:pos x="164" y="134"/>
                  </a:cxn>
                  <a:cxn ang="0">
                    <a:pos x="164" y="134"/>
                  </a:cxn>
                </a:cxnLst>
                <a:rect l="0" t="0" r="r" b="b"/>
                <a:pathLst>
                  <a:path w="164" h="216">
                    <a:moveTo>
                      <a:pt x="164" y="134"/>
                    </a:moveTo>
                    <a:lnTo>
                      <a:pt x="164" y="134"/>
                    </a:lnTo>
                    <a:lnTo>
                      <a:pt x="159" y="192"/>
                    </a:lnTo>
                    <a:lnTo>
                      <a:pt x="159" y="200"/>
                    </a:lnTo>
                    <a:lnTo>
                      <a:pt x="151" y="208"/>
                    </a:lnTo>
                    <a:lnTo>
                      <a:pt x="151" y="208"/>
                    </a:lnTo>
                    <a:lnTo>
                      <a:pt x="143" y="212"/>
                    </a:lnTo>
                    <a:lnTo>
                      <a:pt x="135" y="212"/>
                    </a:lnTo>
                    <a:lnTo>
                      <a:pt x="119" y="216"/>
                    </a:lnTo>
                    <a:lnTo>
                      <a:pt x="94" y="212"/>
                    </a:lnTo>
                    <a:lnTo>
                      <a:pt x="62" y="212"/>
                    </a:lnTo>
                    <a:lnTo>
                      <a:pt x="62" y="212"/>
                    </a:lnTo>
                    <a:lnTo>
                      <a:pt x="41" y="212"/>
                    </a:lnTo>
                    <a:lnTo>
                      <a:pt x="41" y="212"/>
                    </a:lnTo>
                    <a:lnTo>
                      <a:pt x="25" y="192"/>
                    </a:lnTo>
                    <a:lnTo>
                      <a:pt x="25" y="192"/>
                    </a:lnTo>
                    <a:lnTo>
                      <a:pt x="8" y="175"/>
                    </a:lnTo>
                    <a:lnTo>
                      <a:pt x="4" y="159"/>
                    </a:lnTo>
                    <a:lnTo>
                      <a:pt x="0" y="138"/>
                    </a:lnTo>
                    <a:lnTo>
                      <a:pt x="8" y="122"/>
                    </a:lnTo>
                    <a:lnTo>
                      <a:pt x="17" y="106"/>
                    </a:lnTo>
                    <a:lnTo>
                      <a:pt x="25" y="94"/>
                    </a:lnTo>
                    <a:lnTo>
                      <a:pt x="37" y="77"/>
                    </a:lnTo>
                    <a:lnTo>
                      <a:pt x="37" y="77"/>
                    </a:lnTo>
                    <a:lnTo>
                      <a:pt x="127" y="8"/>
                    </a:lnTo>
                    <a:lnTo>
                      <a:pt x="127" y="8"/>
                    </a:lnTo>
                    <a:lnTo>
                      <a:pt x="139" y="0"/>
                    </a:lnTo>
                    <a:lnTo>
                      <a:pt x="151" y="0"/>
                    </a:lnTo>
                    <a:lnTo>
                      <a:pt x="151" y="0"/>
                    </a:lnTo>
                    <a:lnTo>
                      <a:pt x="159" y="20"/>
                    </a:lnTo>
                    <a:lnTo>
                      <a:pt x="164" y="53"/>
                    </a:lnTo>
                    <a:lnTo>
                      <a:pt x="164" y="89"/>
                    </a:lnTo>
                    <a:lnTo>
                      <a:pt x="164" y="134"/>
                    </a:lnTo>
                    <a:lnTo>
                      <a:pt x="164" y="134"/>
                    </a:lnTo>
                    <a:close/>
                  </a:path>
                </a:pathLst>
              </a:custGeom>
              <a:solidFill>
                <a:srgbClr val="E5C05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21" name="Freeform 597"/>
              <p:cNvSpPr>
                <a:spLocks/>
              </p:cNvSpPr>
              <p:nvPr/>
            </p:nvSpPr>
            <p:spPr bwMode="auto">
              <a:xfrm>
                <a:off x="2676" y="768"/>
                <a:ext cx="98" cy="78"/>
              </a:xfrm>
              <a:custGeom>
                <a:avLst/>
                <a:gdLst/>
                <a:ahLst/>
                <a:cxnLst>
                  <a:cxn ang="0">
                    <a:pos x="98" y="61"/>
                  </a:cxn>
                  <a:cxn ang="0">
                    <a:pos x="98" y="61"/>
                  </a:cxn>
                  <a:cxn ang="0">
                    <a:pos x="93" y="53"/>
                  </a:cxn>
                  <a:cxn ang="0">
                    <a:pos x="81" y="29"/>
                  </a:cxn>
                  <a:cxn ang="0">
                    <a:pos x="73" y="16"/>
                  </a:cxn>
                  <a:cxn ang="0">
                    <a:pos x="61" y="4"/>
                  </a:cxn>
                  <a:cxn ang="0">
                    <a:pos x="53" y="0"/>
                  </a:cxn>
                  <a:cxn ang="0">
                    <a:pos x="40" y="0"/>
                  </a:cxn>
                  <a:cxn ang="0">
                    <a:pos x="40" y="0"/>
                  </a:cxn>
                  <a:cxn ang="0">
                    <a:pos x="16" y="12"/>
                  </a:cxn>
                  <a:cxn ang="0">
                    <a:pos x="4" y="24"/>
                  </a:cxn>
                  <a:cxn ang="0">
                    <a:pos x="0" y="29"/>
                  </a:cxn>
                  <a:cxn ang="0">
                    <a:pos x="0" y="33"/>
                  </a:cxn>
                  <a:cxn ang="0">
                    <a:pos x="4" y="33"/>
                  </a:cxn>
                  <a:cxn ang="0">
                    <a:pos x="12" y="37"/>
                  </a:cxn>
                  <a:cxn ang="0">
                    <a:pos x="12" y="37"/>
                  </a:cxn>
                  <a:cxn ang="0">
                    <a:pos x="36" y="41"/>
                  </a:cxn>
                  <a:cxn ang="0">
                    <a:pos x="53" y="45"/>
                  </a:cxn>
                  <a:cxn ang="0">
                    <a:pos x="65" y="53"/>
                  </a:cxn>
                  <a:cxn ang="0">
                    <a:pos x="65" y="53"/>
                  </a:cxn>
                  <a:cxn ang="0">
                    <a:pos x="81" y="73"/>
                  </a:cxn>
                  <a:cxn ang="0">
                    <a:pos x="89" y="78"/>
                  </a:cxn>
                  <a:cxn ang="0">
                    <a:pos x="93" y="78"/>
                  </a:cxn>
                  <a:cxn ang="0">
                    <a:pos x="98" y="73"/>
                  </a:cxn>
                  <a:cxn ang="0">
                    <a:pos x="98" y="61"/>
                  </a:cxn>
                  <a:cxn ang="0">
                    <a:pos x="98" y="61"/>
                  </a:cxn>
                </a:cxnLst>
                <a:rect l="0" t="0" r="r" b="b"/>
                <a:pathLst>
                  <a:path w="98" h="78">
                    <a:moveTo>
                      <a:pt x="98" y="61"/>
                    </a:moveTo>
                    <a:lnTo>
                      <a:pt x="98" y="61"/>
                    </a:lnTo>
                    <a:lnTo>
                      <a:pt x="93" y="53"/>
                    </a:lnTo>
                    <a:lnTo>
                      <a:pt x="81" y="29"/>
                    </a:lnTo>
                    <a:lnTo>
                      <a:pt x="73" y="16"/>
                    </a:lnTo>
                    <a:lnTo>
                      <a:pt x="61" y="4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40" y="0"/>
                    </a:lnTo>
                    <a:lnTo>
                      <a:pt x="16" y="12"/>
                    </a:lnTo>
                    <a:lnTo>
                      <a:pt x="4" y="24"/>
                    </a:lnTo>
                    <a:lnTo>
                      <a:pt x="0" y="29"/>
                    </a:lnTo>
                    <a:lnTo>
                      <a:pt x="0" y="33"/>
                    </a:lnTo>
                    <a:lnTo>
                      <a:pt x="4" y="33"/>
                    </a:lnTo>
                    <a:lnTo>
                      <a:pt x="12" y="37"/>
                    </a:lnTo>
                    <a:lnTo>
                      <a:pt x="12" y="37"/>
                    </a:lnTo>
                    <a:lnTo>
                      <a:pt x="36" y="41"/>
                    </a:lnTo>
                    <a:lnTo>
                      <a:pt x="53" y="45"/>
                    </a:lnTo>
                    <a:lnTo>
                      <a:pt x="65" y="53"/>
                    </a:lnTo>
                    <a:lnTo>
                      <a:pt x="65" y="53"/>
                    </a:lnTo>
                    <a:lnTo>
                      <a:pt x="81" y="73"/>
                    </a:lnTo>
                    <a:lnTo>
                      <a:pt x="89" y="78"/>
                    </a:lnTo>
                    <a:lnTo>
                      <a:pt x="93" y="78"/>
                    </a:lnTo>
                    <a:lnTo>
                      <a:pt x="98" y="73"/>
                    </a:lnTo>
                    <a:lnTo>
                      <a:pt x="98" y="61"/>
                    </a:lnTo>
                    <a:lnTo>
                      <a:pt x="98" y="61"/>
                    </a:lnTo>
                    <a:close/>
                  </a:path>
                </a:pathLst>
              </a:custGeom>
              <a:solidFill>
                <a:srgbClr val="FCE8A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22" name="Freeform 598"/>
              <p:cNvSpPr>
                <a:spLocks/>
              </p:cNvSpPr>
              <p:nvPr/>
            </p:nvSpPr>
            <p:spPr bwMode="auto">
              <a:xfrm>
                <a:off x="2100" y="735"/>
                <a:ext cx="245" cy="168"/>
              </a:xfrm>
              <a:custGeom>
                <a:avLst/>
                <a:gdLst/>
                <a:ahLst/>
                <a:cxnLst>
                  <a:cxn ang="0">
                    <a:pos x="135" y="151"/>
                  </a:cxn>
                  <a:cxn ang="0">
                    <a:pos x="135" y="151"/>
                  </a:cxn>
                  <a:cxn ang="0">
                    <a:pos x="188" y="168"/>
                  </a:cxn>
                  <a:cxn ang="0">
                    <a:pos x="196" y="168"/>
                  </a:cxn>
                  <a:cxn ang="0">
                    <a:pos x="204" y="164"/>
                  </a:cxn>
                  <a:cxn ang="0">
                    <a:pos x="204" y="164"/>
                  </a:cxn>
                  <a:cxn ang="0">
                    <a:pos x="212" y="155"/>
                  </a:cxn>
                  <a:cxn ang="0">
                    <a:pos x="216" y="151"/>
                  </a:cxn>
                  <a:cxn ang="0">
                    <a:pos x="220" y="131"/>
                  </a:cxn>
                  <a:cxn ang="0">
                    <a:pos x="229" y="106"/>
                  </a:cxn>
                  <a:cxn ang="0">
                    <a:pos x="237" y="78"/>
                  </a:cxn>
                  <a:cxn ang="0">
                    <a:pos x="237" y="78"/>
                  </a:cxn>
                  <a:cxn ang="0">
                    <a:pos x="245" y="57"/>
                  </a:cxn>
                  <a:cxn ang="0">
                    <a:pos x="241" y="37"/>
                  </a:cxn>
                  <a:cxn ang="0">
                    <a:pos x="237" y="17"/>
                  </a:cxn>
                  <a:cxn ang="0">
                    <a:pos x="229" y="0"/>
                  </a:cxn>
                  <a:cxn ang="0">
                    <a:pos x="229" y="0"/>
                  </a:cxn>
                  <a:cxn ang="0">
                    <a:pos x="224" y="21"/>
                  </a:cxn>
                  <a:cxn ang="0">
                    <a:pos x="224" y="21"/>
                  </a:cxn>
                  <a:cxn ang="0">
                    <a:pos x="212" y="49"/>
                  </a:cxn>
                  <a:cxn ang="0">
                    <a:pos x="208" y="74"/>
                  </a:cxn>
                  <a:cxn ang="0">
                    <a:pos x="200" y="94"/>
                  </a:cxn>
                  <a:cxn ang="0">
                    <a:pos x="196" y="102"/>
                  </a:cxn>
                  <a:cxn ang="0">
                    <a:pos x="192" y="106"/>
                  </a:cxn>
                  <a:cxn ang="0">
                    <a:pos x="192" y="106"/>
                  </a:cxn>
                  <a:cxn ang="0">
                    <a:pos x="180" y="111"/>
                  </a:cxn>
                  <a:cxn ang="0">
                    <a:pos x="171" y="111"/>
                  </a:cxn>
                  <a:cxn ang="0">
                    <a:pos x="118" y="94"/>
                  </a:cxn>
                  <a:cxn ang="0">
                    <a:pos x="118" y="94"/>
                  </a:cxn>
                  <a:cxn ang="0">
                    <a:pos x="82" y="82"/>
                  </a:cxn>
                  <a:cxn ang="0">
                    <a:pos x="45" y="70"/>
                  </a:cxn>
                  <a:cxn ang="0">
                    <a:pos x="20" y="57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4" y="53"/>
                  </a:cxn>
                  <a:cxn ang="0">
                    <a:pos x="4" y="66"/>
                  </a:cxn>
                  <a:cxn ang="0">
                    <a:pos x="8" y="78"/>
                  </a:cxn>
                  <a:cxn ang="0">
                    <a:pos x="12" y="86"/>
                  </a:cxn>
                  <a:cxn ang="0">
                    <a:pos x="12" y="86"/>
                  </a:cxn>
                  <a:cxn ang="0">
                    <a:pos x="12" y="94"/>
                  </a:cxn>
                  <a:cxn ang="0">
                    <a:pos x="20" y="102"/>
                  </a:cxn>
                  <a:cxn ang="0">
                    <a:pos x="49" y="123"/>
                  </a:cxn>
                  <a:cxn ang="0">
                    <a:pos x="86" y="135"/>
                  </a:cxn>
                  <a:cxn ang="0">
                    <a:pos x="135" y="151"/>
                  </a:cxn>
                  <a:cxn ang="0">
                    <a:pos x="135" y="151"/>
                  </a:cxn>
                </a:cxnLst>
                <a:rect l="0" t="0" r="r" b="b"/>
                <a:pathLst>
                  <a:path w="245" h="168">
                    <a:moveTo>
                      <a:pt x="135" y="151"/>
                    </a:moveTo>
                    <a:lnTo>
                      <a:pt x="135" y="151"/>
                    </a:lnTo>
                    <a:lnTo>
                      <a:pt x="188" y="168"/>
                    </a:lnTo>
                    <a:lnTo>
                      <a:pt x="196" y="168"/>
                    </a:lnTo>
                    <a:lnTo>
                      <a:pt x="204" y="164"/>
                    </a:lnTo>
                    <a:lnTo>
                      <a:pt x="204" y="164"/>
                    </a:lnTo>
                    <a:lnTo>
                      <a:pt x="212" y="155"/>
                    </a:lnTo>
                    <a:lnTo>
                      <a:pt x="216" y="151"/>
                    </a:lnTo>
                    <a:lnTo>
                      <a:pt x="220" y="131"/>
                    </a:lnTo>
                    <a:lnTo>
                      <a:pt x="229" y="106"/>
                    </a:lnTo>
                    <a:lnTo>
                      <a:pt x="237" y="78"/>
                    </a:lnTo>
                    <a:lnTo>
                      <a:pt x="237" y="78"/>
                    </a:lnTo>
                    <a:lnTo>
                      <a:pt x="245" y="57"/>
                    </a:lnTo>
                    <a:lnTo>
                      <a:pt x="241" y="37"/>
                    </a:lnTo>
                    <a:lnTo>
                      <a:pt x="237" y="17"/>
                    </a:lnTo>
                    <a:lnTo>
                      <a:pt x="229" y="0"/>
                    </a:lnTo>
                    <a:lnTo>
                      <a:pt x="229" y="0"/>
                    </a:lnTo>
                    <a:lnTo>
                      <a:pt x="224" y="21"/>
                    </a:lnTo>
                    <a:lnTo>
                      <a:pt x="224" y="21"/>
                    </a:lnTo>
                    <a:lnTo>
                      <a:pt x="212" y="49"/>
                    </a:lnTo>
                    <a:lnTo>
                      <a:pt x="208" y="74"/>
                    </a:lnTo>
                    <a:lnTo>
                      <a:pt x="200" y="94"/>
                    </a:lnTo>
                    <a:lnTo>
                      <a:pt x="196" y="102"/>
                    </a:lnTo>
                    <a:lnTo>
                      <a:pt x="192" y="106"/>
                    </a:lnTo>
                    <a:lnTo>
                      <a:pt x="192" y="106"/>
                    </a:lnTo>
                    <a:lnTo>
                      <a:pt x="180" y="111"/>
                    </a:lnTo>
                    <a:lnTo>
                      <a:pt x="171" y="111"/>
                    </a:lnTo>
                    <a:lnTo>
                      <a:pt x="118" y="94"/>
                    </a:lnTo>
                    <a:lnTo>
                      <a:pt x="118" y="94"/>
                    </a:lnTo>
                    <a:lnTo>
                      <a:pt x="82" y="82"/>
                    </a:lnTo>
                    <a:lnTo>
                      <a:pt x="45" y="70"/>
                    </a:lnTo>
                    <a:lnTo>
                      <a:pt x="20" y="57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4" y="53"/>
                    </a:lnTo>
                    <a:lnTo>
                      <a:pt x="4" y="66"/>
                    </a:lnTo>
                    <a:lnTo>
                      <a:pt x="8" y="78"/>
                    </a:lnTo>
                    <a:lnTo>
                      <a:pt x="12" y="86"/>
                    </a:lnTo>
                    <a:lnTo>
                      <a:pt x="12" y="86"/>
                    </a:lnTo>
                    <a:lnTo>
                      <a:pt x="12" y="94"/>
                    </a:lnTo>
                    <a:lnTo>
                      <a:pt x="20" y="102"/>
                    </a:lnTo>
                    <a:lnTo>
                      <a:pt x="49" y="123"/>
                    </a:lnTo>
                    <a:lnTo>
                      <a:pt x="86" y="135"/>
                    </a:lnTo>
                    <a:lnTo>
                      <a:pt x="135" y="151"/>
                    </a:lnTo>
                    <a:lnTo>
                      <a:pt x="135" y="151"/>
                    </a:lnTo>
                    <a:close/>
                  </a:path>
                </a:pathLst>
              </a:custGeom>
              <a:solidFill>
                <a:srgbClr val="C2894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23" name="Freeform 599"/>
              <p:cNvSpPr>
                <a:spLocks/>
              </p:cNvSpPr>
              <p:nvPr/>
            </p:nvSpPr>
            <p:spPr bwMode="auto">
              <a:xfrm>
                <a:off x="2100" y="670"/>
                <a:ext cx="229" cy="176"/>
              </a:xfrm>
              <a:custGeom>
                <a:avLst/>
                <a:gdLst/>
                <a:ahLst/>
                <a:cxnLst>
                  <a:cxn ang="0">
                    <a:pos x="118" y="159"/>
                  </a:cxn>
                  <a:cxn ang="0">
                    <a:pos x="118" y="159"/>
                  </a:cxn>
                  <a:cxn ang="0">
                    <a:pos x="171" y="176"/>
                  </a:cxn>
                  <a:cxn ang="0">
                    <a:pos x="180" y="176"/>
                  </a:cxn>
                  <a:cxn ang="0">
                    <a:pos x="192" y="171"/>
                  </a:cxn>
                  <a:cxn ang="0">
                    <a:pos x="192" y="171"/>
                  </a:cxn>
                  <a:cxn ang="0">
                    <a:pos x="196" y="167"/>
                  </a:cxn>
                  <a:cxn ang="0">
                    <a:pos x="200" y="159"/>
                  </a:cxn>
                  <a:cxn ang="0">
                    <a:pos x="208" y="139"/>
                  </a:cxn>
                  <a:cxn ang="0">
                    <a:pos x="212" y="114"/>
                  </a:cxn>
                  <a:cxn ang="0">
                    <a:pos x="224" y="86"/>
                  </a:cxn>
                  <a:cxn ang="0">
                    <a:pos x="224" y="86"/>
                  </a:cxn>
                  <a:cxn ang="0">
                    <a:pos x="229" y="65"/>
                  </a:cxn>
                  <a:cxn ang="0">
                    <a:pos x="229" y="65"/>
                  </a:cxn>
                  <a:cxn ang="0">
                    <a:pos x="216" y="45"/>
                  </a:cxn>
                  <a:cxn ang="0">
                    <a:pos x="216" y="45"/>
                  </a:cxn>
                  <a:cxn ang="0">
                    <a:pos x="204" y="20"/>
                  </a:cxn>
                  <a:cxn ang="0">
                    <a:pos x="192" y="8"/>
                  </a:cxn>
                  <a:cxn ang="0">
                    <a:pos x="175" y="4"/>
                  </a:cxn>
                  <a:cxn ang="0">
                    <a:pos x="159" y="0"/>
                  </a:cxn>
                  <a:cxn ang="0">
                    <a:pos x="143" y="4"/>
                  </a:cxn>
                  <a:cxn ang="0">
                    <a:pos x="126" y="8"/>
                  </a:cxn>
                  <a:cxn ang="0">
                    <a:pos x="110" y="20"/>
                  </a:cxn>
                  <a:cxn ang="0">
                    <a:pos x="110" y="20"/>
                  </a:cxn>
                  <a:cxn ang="0">
                    <a:pos x="20" y="82"/>
                  </a:cxn>
                  <a:cxn ang="0">
                    <a:pos x="20" y="82"/>
                  </a:cxn>
                  <a:cxn ang="0">
                    <a:pos x="8" y="94"/>
                  </a:cxn>
                  <a:cxn ang="0">
                    <a:pos x="0" y="106"/>
                  </a:cxn>
                  <a:cxn ang="0">
                    <a:pos x="0" y="106"/>
                  </a:cxn>
                  <a:cxn ang="0">
                    <a:pos x="20" y="122"/>
                  </a:cxn>
                  <a:cxn ang="0">
                    <a:pos x="45" y="135"/>
                  </a:cxn>
                  <a:cxn ang="0">
                    <a:pos x="82" y="147"/>
                  </a:cxn>
                  <a:cxn ang="0">
                    <a:pos x="118" y="159"/>
                  </a:cxn>
                  <a:cxn ang="0">
                    <a:pos x="118" y="159"/>
                  </a:cxn>
                </a:cxnLst>
                <a:rect l="0" t="0" r="r" b="b"/>
                <a:pathLst>
                  <a:path w="229" h="176">
                    <a:moveTo>
                      <a:pt x="118" y="159"/>
                    </a:moveTo>
                    <a:lnTo>
                      <a:pt x="118" y="159"/>
                    </a:lnTo>
                    <a:lnTo>
                      <a:pt x="171" y="176"/>
                    </a:lnTo>
                    <a:lnTo>
                      <a:pt x="180" y="176"/>
                    </a:lnTo>
                    <a:lnTo>
                      <a:pt x="192" y="171"/>
                    </a:lnTo>
                    <a:lnTo>
                      <a:pt x="192" y="171"/>
                    </a:lnTo>
                    <a:lnTo>
                      <a:pt x="196" y="167"/>
                    </a:lnTo>
                    <a:lnTo>
                      <a:pt x="200" y="159"/>
                    </a:lnTo>
                    <a:lnTo>
                      <a:pt x="208" y="139"/>
                    </a:lnTo>
                    <a:lnTo>
                      <a:pt x="212" y="114"/>
                    </a:lnTo>
                    <a:lnTo>
                      <a:pt x="224" y="86"/>
                    </a:lnTo>
                    <a:lnTo>
                      <a:pt x="224" y="86"/>
                    </a:lnTo>
                    <a:lnTo>
                      <a:pt x="229" y="65"/>
                    </a:lnTo>
                    <a:lnTo>
                      <a:pt x="229" y="65"/>
                    </a:lnTo>
                    <a:lnTo>
                      <a:pt x="216" y="45"/>
                    </a:lnTo>
                    <a:lnTo>
                      <a:pt x="216" y="45"/>
                    </a:lnTo>
                    <a:lnTo>
                      <a:pt x="204" y="20"/>
                    </a:lnTo>
                    <a:lnTo>
                      <a:pt x="192" y="8"/>
                    </a:lnTo>
                    <a:lnTo>
                      <a:pt x="175" y="4"/>
                    </a:lnTo>
                    <a:lnTo>
                      <a:pt x="159" y="0"/>
                    </a:lnTo>
                    <a:lnTo>
                      <a:pt x="143" y="4"/>
                    </a:lnTo>
                    <a:lnTo>
                      <a:pt x="126" y="8"/>
                    </a:lnTo>
                    <a:lnTo>
                      <a:pt x="110" y="20"/>
                    </a:lnTo>
                    <a:lnTo>
                      <a:pt x="110" y="20"/>
                    </a:lnTo>
                    <a:lnTo>
                      <a:pt x="20" y="82"/>
                    </a:lnTo>
                    <a:lnTo>
                      <a:pt x="20" y="82"/>
                    </a:lnTo>
                    <a:lnTo>
                      <a:pt x="8" y="94"/>
                    </a:lnTo>
                    <a:lnTo>
                      <a:pt x="0" y="106"/>
                    </a:lnTo>
                    <a:lnTo>
                      <a:pt x="0" y="106"/>
                    </a:lnTo>
                    <a:lnTo>
                      <a:pt x="20" y="122"/>
                    </a:lnTo>
                    <a:lnTo>
                      <a:pt x="45" y="135"/>
                    </a:lnTo>
                    <a:lnTo>
                      <a:pt x="82" y="147"/>
                    </a:lnTo>
                    <a:lnTo>
                      <a:pt x="118" y="159"/>
                    </a:lnTo>
                    <a:lnTo>
                      <a:pt x="118" y="159"/>
                    </a:lnTo>
                    <a:close/>
                  </a:path>
                </a:pathLst>
              </a:custGeom>
              <a:solidFill>
                <a:srgbClr val="E5C05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24" name="Freeform 600"/>
              <p:cNvSpPr>
                <a:spLocks/>
              </p:cNvSpPr>
              <p:nvPr/>
            </p:nvSpPr>
            <p:spPr bwMode="auto">
              <a:xfrm>
                <a:off x="2194" y="686"/>
                <a:ext cx="106" cy="62"/>
              </a:xfrm>
              <a:custGeom>
                <a:avLst/>
                <a:gdLst/>
                <a:ahLst/>
                <a:cxnLst>
                  <a:cxn ang="0">
                    <a:pos x="8" y="25"/>
                  </a:cxn>
                  <a:cxn ang="0">
                    <a:pos x="8" y="25"/>
                  </a:cxn>
                  <a:cxn ang="0">
                    <a:pos x="16" y="17"/>
                  </a:cxn>
                  <a:cxn ang="0">
                    <a:pos x="45" y="8"/>
                  </a:cxn>
                  <a:cxn ang="0">
                    <a:pos x="57" y="4"/>
                  </a:cxn>
                  <a:cxn ang="0">
                    <a:pos x="73" y="0"/>
                  </a:cxn>
                  <a:cxn ang="0">
                    <a:pos x="81" y="4"/>
                  </a:cxn>
                  <a:cxn ang="0">
                    <a:pos x="90" y="12"/>
                  </a:cxn>
                  <a:cxn ang="0">
                    <a:pos x="90" y="12"/>
                  </a:cxn>
                  <a:cxn ang="0">
                    <a:pos x="102" y="33"/>
                  </a:cxn>
                  <a:cxn ang="0">
                    <a:pos x="106" y="53"/>
                  </a:cxn>
                  <a:cxn ang="0">
                    <a:pos x="106" y="57"/>
                  </a:cxn>
                  <a:cxn ang="0">
                    <a:pos x="106" y="62"/>
                  </a:cxn>
                  <a:cxn ang="0">
                    <a:pos x="98" y="62"/>
                  </a:cxn>
                  <a:cxn ang="0">
                    <a:pos x="90" y="57"/>
                  </a:cxn>
                  <a:cxn ang="0">
                    <a:pos x="90" y="57"/>
                  </a:cxn>
                  <a:cxn ang="0">
                    <a:pos x="69" y="45"/>
                  </a:cxn>
                  <a:cxn ang="0">
                    <a:pos x="53" y="41"/>
                  </a:cxn>
                  <a:cxn ang="0">
                    <a:pos x="37" y="37"/>
                  </a:cxn>
                  <a:cxn ang="0">
                    <a:pos x="37" y="37"/>
                  </a:cxn>
                  <a:cxn ang="0">
                    <a:pos x="12" y="41"/>
                  </a:cxn>
                  <a:cxn ang="0">
                    <a:pos x="8" y="41"/>
                  </a:cxn>
                  <a:cxn ang="0">
                    <a:pos x="0" y="41"/>
                  </a:cxn>
                  <a:cxn ang="0">
                    <a:pos x="0" y="33"/>
                  </a:cxn>
                  <a:cxn ang="0">
                    <a:pos x="8" y="25"/>
                  </a:cxn>
                  <a:cxn ang="0">
                    <a:pos x="8" y="25"/>
                  </a:cxn>
                </a:cxnLst>
                <a:rect l="0" t="0" r="r" b="b"/>
                <a:pathLst>
                  <a:path w="106" h="62">
                    <a:moveTo>
                      <a:pt x="8" y="25"/>
                    </a:moveTo>
                    <a:lnTo>
                      <a:pt x="8" y="25"/>
                    </a:lnTo>
                    <a:lnTo>
                      <a:pt x="16" y="17"/>
                    </a:lnTo>
                    <a:lnTo>
                      <a:pt x="45" y="8"/>
                    </a:lnTo>
                    <a:lnTo>
                      <a:pt x="57" y="4"/>
                    </a:lnTo>
                    <a:lnTo>
                      <a:pt x="73" y="0"/>
                    </a:lnTo>
                    <a:lnTo>
                      <a:pt x="81" y="4"/>
                    </a:lnTo>
                    <a:lnTo>
                      <a:pt x="90" y="12"/>
                    </a:lnTo>
                    <a:lnTo>
                      <a:pt x="90" y="12"/>
                    </a:lnTo>
                    <a:lnTo>
                      <a:pt x="102" y="33"/>
                    </a:lnTo>
                    <a:lnTo>
                      <a:pt x="106" y="53"/>
                    </a:lnTo>
                    <a:lnTo>
                      <a:pt x="106" y="57"/>
                    </a:lnTo>
                    <a:lnTo>
                      <a:pt x="106" y="62"/>
                    </a:lnTo>
                    <a:lnTo>
                      <a:pt x="98" y="62"/>
                    </a:lnTo>
                    <a:lnTo>
                      <a:pt x="90" y="57"/>
                    </a:lnTo>
                    <a:lnTo>
                      <a:pt x="90" y="57"/>
                    </a:lnTo>
                    <a:lnTo>
                      <a:pt x="69" y="45"/>
                    </a:lnTo>
                    <a:lnTo>
                      <a:pt x="53" y="41"/>
                    </a:lnTo>
                    <a:lnTo>
                      <a:pt x="37" y="37"/>
                    </a:lnTo>
                    <a:lnTo>
                      <a:pt x="37" y="37"/>
                    </a:lnTo>
                    <a:lnTo>
                      <a:pt x="12" y="41"/>
                    </a:lnTo>
                    <a:lnTo>
                      <a:pt x="8" y="41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8" y="25"/>
                    </a:lnTo>
                    <a:lnTo>
                      <a:pt x="8" y="25"/>
                    </a:lnTo>
                    <a:close/>
                  </a:path>
                </a:pathLst>
              </a:custGeom>
              <a:solidFill>
                <a:srgbClr val="FCE8A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25" name="Freeform 601"/>
              <p:cNvSpPr>
                <a:spLocks/>
              </p:cNvSpPr>
              <p:nvPr/>
            </p:nvSpPr>
            <p:spPr bwMode="auto">
              <a:xfrm>
                <a:off x="2218" y="425"/>
                <a:ext cx="172" cy="167"/>
              </a:xfrm>
              <a:custGeom>
                <a:avLst/>
                <a:gdLst/>
                <a:ahLst/>
                <a:cxnLst>
                  <a:cxn ang="0">
                    <a:pos x="131" y="0"/>
                  </a:cxn>
                  <a:cxn ang="0">
                    <a:pos x="131" y="0"/>
                  </a:cxn>
                  <a:cxn ang="0">
                    <a:pos x="115" y="16"/>
                  </a:cxn>
                  <a:cxn ang="0">
                    <a:pos x="82" y="49"/>
                  </a:cxn>
                  <a:cxn ang="0">
                    <a:pos x="70" y="65"/>
                  </a:cxn>
                  <a:cxn ang="0">
                    <a:pos x="62" y="81"/>
                  </a:cxn>
                  <a:cxn ang="0">
                    <a:pos x="62" y="90"/>
                  </a:cxn>
                  <a:cxn ang="0">
                    <a:pos x="62" y="94"/>
                  </a:cxn>
                  <a:cxn ang="0">
                    <a:pos x="66" y="98"/>
                  </a:cxn>
                  <a:cxn ang="0">
                    <a:pos x="74" y="98"/>
                  </a:cxn>
                  <a:cxn ang="0">
                    <a:pos x="74" y="98"/>
                  </a:cxn>
                  <a:cxn ang="0">
                    <a:pos x="127" y="110"/>
                  </a:cxn>
                  <a:cxn ang="0">
                    <a:pos x="164" y="122"/>
                  </a:cxn>
                  <a:cxn ang="0">
                    <a:pos x="172" y="131"/>
                  </a:cxn>
                  <a:cxn ang="0">
                    <a:pos x="172" y="135"/>
                  </a:cxn>
                  <a:cxn ang="0">
                    <a:pos x="172" y="139"/>
                  </a:cxn>
                  <a:cxn ang="0">
                    <a:pos x="172" y="139"/>
                  </a:cxn>
                  <a:cxn ang="0">
                    <a:pos x="160" y="147"/>
                  </a:cxn>
                  <a:cxn ang="0">
                    <a:pos x="139" y="155"/>
                  </a:cxn>
                  <a:cxn ang="0">
                    <a:pos x="86" y="163"/>
                  </a:cxn>
                  <a:cxn ang="0">
                    <a:pos x="57" y="167"/>
                  </a:cxn>
                  <a:cxn ang="0">
                    <a:pos x="29" y="163"/>
                  </a:cxn>
                  <a:cxn ang="0">
                    <a:pos x="13" y="159"/>
                  </a:cxn>
                  <a:cxn ang="0">
                    <a:pos x="4" y="155"/>
                  </a:cxn>
                  <a:cxn ang="0">
                    <a:pos x="0" y="147"/>
                  </a:cxn>
                  <a:cxn ang="0">
                    <a:pos x="0" y="147"/>
                  </a:cxn>
                  <a:cxn ang="0">
                    <a:pos x="0" y="131"/>
                  </a:cxn>
                  <a:cxn ang="0">
                    <a:pos x="4" y="114"/>
                  </a:cxn>
                  <a:cxn ang="0">
                    <a:pos x="13" y="94"/>
                  </a:cxn>
                  <a:cxn ang="0">
                    <a:pos x="25" y="73"/>
                  </a:cxn>
                  <a:cxn ang="0">
                    <a:pos x="45" y="53"/>
                  </a:cxn>
                  <a:cxn ang="0">
                    <a:pos x="70" y="32"/>
                  </a:cxn>
                  <a:cxn ang="0">
                    <a:pos x="98" y="16"/>
                  </a:cxn>
                  <a:cxn ang="0">
                    <a:pos x="131" y="0"/>
                  </a:cxn>
                  <a:cxn ang="0">
                    <a:pos x="131" y="0"/>
                  </a:cxn>
                </a:cxnLst>
                <a:rect l="0" t="0" r="r" b="b"/>
                <a:pathLst>
                  <a:path w="172" h="167">
                    <a:moveTo>
                      <a:pt x="131" y="0"/>
                    </a:moveTo>
                    <a:lnTo>
                      <a:pt x="131" y="0"/>
                    </a:lnTo>
                    <a:lnTo>
                      <a:pt x="115" y="16"/>
                    </a:lnTo>
                    <a:lnTo>
                      <a:pt x="82" y="49"/>
                    </a:lnTo>
                    <a:lnTo>
                      <a:pt x="70" y="65"/>
                    </a:lnTo>
                    <a:lnTo>
                      <a:pt x="62" y="81"/>
                    </a:lnTo>
                    <a:lnTo>
                      <a:pt x="62" y="90"/>
                    </a:lnTo>
                    <a:lnTo>
                      <a:pt x="62" y="94"/>
                    </a:lnTo>
                    <a:lnTo>
                      <a:pt x="66" y="98"/>
                    </a:lnTo>
                    <a:lnTo>
                      <a:pt x="74" y="98"/>
                    </a:lnTo>
                    <a:lnTo>
                      <a:pt x="74" y="98"/>
                    </a:lnTo>
                    <a:lnTo>
                      <a:pt x="127" y="110"/>
                    </a:lnTo>
                    <a:lnTo>
                      <a:pt x="164" y="122"/>
                    </a:lnTo>
                    <a:lnTo>
                      <a:pt x="172" y="131"/>
                    </a:lnTo>
                    <a:lnTo>
                      <a:pt x="172" y="135"/>
                    </a:lnTo>
                    <a:lnTo>
                      <a:pt x="172" y="139"/>
                    </a:lnTo>
                    <a:lnTo>
                      <a:pt x="172" y="139"/>
                    </a:lnTo>
                    <a:lnTo>
                      <a:pt x="160" y="147"/>
                    </a:lnTo>
                    <a:lnTo>
                      <a:pt x="139" y="155"/>
                    </a:lnTo>
                    <a:lnTo>
                      <a:pt x="86" y="163"/>
                    </a:lnTo>
                    <a:lnTo>
                      <a:pt x="57" y="167"/>
                    </a:lnTo>
                    <a:lnTo>
                      <a:pt x="29" y="163"/>
                    </a:lnTo>
                    <a:lnTo>
                      <a:pt x="13" y="159"/>
                    </a:lnTo>
                    <a:lnTo>
                      <a:pt x="4" y="155"/>
                    </a:lnTo>
                    <a:lnTo>
                      <a:pt x="0" y="147"/>
                    </a:lnTo>
                    <a:lnTo>
                      <a:pt x="0" y="147"/>
                    </a:lnTo>
                    <a:lnTo>
                      <a:pt x="0" y="131"/>
                    </a:lnTo>
                    <a:lnTo>
                      <a:pt x="4" y="114"/>
                    </a:lnTo>
                    <a:lnTo>
                      <a:pt x="13" y="94"/>
                    </a:lnTo>
                    <a:lnTo>
                      <a:pt x="25" y="73"/>
                    </a:lnTo>
                    <a:lnTo>
                      <a:pt x="45" y="53"/>
                    </a:lnTo>
                    <a:lnTo>
                      <a:pt x="70" y="32"/>
                    </a:lnTo>
                    <a:lnTo>
                      <a:pt x="98" y="16"/>
                    </a:lnTo>
                    <a:lnTo>
                      <a:pt x="131" y="0"/>
                    </a:lnTo>
                    <a:lnTo>
                      <a:pt x="131" y="0"/>
                    </a:lnTo>
                    <a:close/>
                  </a:path>
                </a:pathLst>
              </a:custGeom>
              <a:solidFill>
                <a:srgbClr val="B14E1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26" name="Freeform 602"/>
              <p:cNvSpPr>
                <a:spLocks/>
              </p:cNvSpPr>
              <p:nvPr/>
            </p:nvSpPr>
            <p:spPr bwMode="auto">
              <a:xfrm>
                <a:off x="2300" y="1054"/>
                <a:ext cx="171" cy="167"/>
              </a:xfrm>
              <a:custGeom>
                <a:avLst/>
                <a:gdLst/>
                <a:ahLst/>
                <a:cxnLst>
                  <a:cxn ang="0">
                    <a:pos x="131" y="0"/>
                  </a:cxn>
                  <a:cxn ang="0">
                    <a:pos x="131" y="0"/>
                  </a:cxn>
                  <a:cxn ang="0">
                    <a:pos x="114" y="16"/>
                  </a:cxn>
                  <a:cxn ang="0">
                    <a:pos x="82" y="49"/>
                  </a:cxn>
                  <a:cxn ang="0">
                    <a:pos x="69" y="65"/>
                  </a:cxn>
                  <a:cxn ang="0">
                    <a:pos x="61" y="82"/>
                  </a:cxn>
                  <a:cxn ang="0">
                    <a:pos x="61" y="90"/>
                  </a:cxn>
                  <a:cxn ang="0">
                    <a:pos x="61" y="94"/>
                  </a:cxn>
                  <a:cxn ang="0">
                    <a:pos x="65" y="98"/>
                  </a:cxn>
                  <a:cxn ang="0">
                    <a:pos x="73" y="98"/>
                  </a:cxn>
                  <a:cxn ang="0">
                    <a:pos x="73" y="98"/>
                  </a:cxn>
                  <a:cxn ang="0">
                    <a:pos x="127" y="110"/>
                  </a:cxn>
                  <a:cxn ang="0">
                    <a:pos x="159" y="122"/>
                  </a:cxn>
                  <a:cxn ang="0">
                    <a:pos x="171" y="131"/>
                  </a:cxn>
                  <a:cxn ang="0">
                    <a:pos x="171" y="135"/>
                  </a:cxn>
                  <a:cxn ang="0">
                    <a:pos x="171" y="139"/>
                  </a:cxn>
                  <a:cxn ang="0">
                    <a:pos x="171" y="139"/>
                  </a:cxn>
                  <a:cxn ang="0">
                    <a:pos x="159" y="147"/>
                  </a:cxn>
                  <a:cxn ang="0">
                    <a:pos x="139" y="151"/>
                  </a:cxn>
                  <a:cxn ang="0">
                    <a:pos x="82" y="163"/>
                  </a:cxn>
                  <a:cxn ang="0">
                    <a:pos x="53" y="167"/>
                  </a:cxn>
                  <a:cxn ang="0">
                    <a:pos x="29" y="163"/>
                  </a:cxn>
                  <a:cxn ang="0">
                    <a:pos x="12" y="159"/>
                  </a:cxn>
                  <a:cxn ang="0">
                    <a:pos x="4" y="155"/>
                  </a:cxn>
                  <a:cxn ang="0">
                    <a:pos x="0" y="147"/>
                  </a:cxn>
                  <a:cxn ang="0">
                    <a:pos x="0" y="147"/>
                  </a:cxn>
                  <a:cxn ang="0">
                    <a:pos x="0" y="131"/>
                  </a:cxn>
                  <a:cxn ang="0">
                    <a:pos x="4" y="114"/>
                  </a:cxn>
                  <a:cxn ang="0">
                    <a:pos x="12" y="94"/>
                  </a:cxn>
                  <a:cxn ang="0">
                    <a:pos x="24" y="73"/>
                  </a:cxn>
                  <a:cxn ang="0">
                    <a:pos x="45" y="49"/>
                  </a:cxn>
                  <a:cxn ang="0">
                    <a:pos x="65" y="33"/>
                  </a:cxn>
                  <a:cxn ang="0">
                    <a:pos x="94" y="12"/>
                  </a:cxn>
                  <a:cxn ang="0">
                    <a:pos x="131" y="0"/>
                  </a:cxn>
                  <a:cxn ang="0">
                    <a:pos x="131" y="0"/>
                  </a:cxn>
                </a:cxnLst>
                <a:rect l="0" t="0" r="r" b="b"/>
                <a:pathLst>
                  <a:path w="171" h="167">
                    <a:moveTo>
                      <a:pt x="131" y="0"/>
                    </a:moveTo>
                    <a:lnTo>
                      <a:pt x="131" y="0"/>
                    </a:lnTo>
                    <a:lnTo>
                      <a:pt x="114" y="16"/>
                    </a:lnTo>
                    <a:lnTo>
                      <a:pt x="82" y="49"/>
                    </a:lnTo>
                    <a:lnTo>
                      <a:pt x="69" y="65"/>
                    </a:lnTo>
                    <a:lnTo>
                      <a:pt x="61" y="82"/>
                    </a:lnTo>
                    <a:lnTo>
                      <a:pt x="61" y="90"/>
                    </a:lnTo>
                    <a:lnTo>
                      <a:pt x="61" y="94"/>
                    </a:lnTo>
                    <a:lnTo>
                      <a:pt x="65" y="98"/>
                    </a:lnTo>
                    <a:lnTo>
                      <a:pt x="73" y="98"/>
                    </a:lnTo>
                    <a:lnTo>
                      <a:pt x="73" y="98"/>
                    </a:lnTo>
                    <a:lnTo>
                      <a:pt x="127" y="110"/>
                    </a:lnTo>
                    <a:lnTo>
                      <a:pt x="159" y="122"/>
                    </a:lnTo>
                    <a:lnTo>
                      <a:pt x="171" y="131"/>
                    </a:lnTo>
                    <a:lnTo>
                      <a:pt x="171" y="135"/>
                    </a:lnTo>
                    <a:lnTo>
                      <a:pt x="171" y="139"/>
                    </a:lnTo>
                    <a:lnTo>
                      <a:pt x="171" y="139"/>
                    </a:lnTo>
                    <a:lnTo>
                      <a:pt x="159" y="147"/>
                    </a:lnTo>
                    <a:lnTo>
                      <a:pt x="139" y="151"/>
                    </a:lnTo>
                    <a:lnTo>
                      <a:pt x="82" y="163"/>
                    </a:lnTo>
                    <a:lnTo>
                      <a:pt x="53" y="167"/>
                    </a:lnTo>
                    <a:lnTo>
                      <a:pt x="29" y="163"/>
                    </a:lnTo>
                    <a:lnTo>
                      <a:pt x="12" y="159"/>
                    </a:lnTo>
                    <a:lnTo>
                      <a:pt x="4" y="155"/>
                    </a:lnTo>
                    <a:lnTo>
                      <a:pt x="0" y="147"/>
                    </a:lnTo>
                    <a:lnTo>
                      <a:pt x="0" y="147"/>
                    </a:lnTo>
                    <a:lnTo>
                      <a:pt x="0" y="131"/>
                    </a:lnTo>
                    <a:lnTo>
                      <a:pt x="4" y="114"/>
                    </a:lnTo>
                    <a:lnTo>
                      <a:pt x="12" y="94"/>
                    </a:lnTo>
                    <a:lnTo>
                      <a:pt x="24" y="73"/>
                    </a:lnTo>
                    <a:lnTo>
                      <a:pt x="45" y="49"/>
                    </a:lnTo>
                    <a:lnTo>
                      <a:pt x="65" y="33"/>
                    </a:lnTo>
                    <a:lnTo>
                      <a:pt x="94" y="12"/>
                    </a:lnTo>
                    <a:lnTo>
                      <a:pt x="131" y="0"/>
                    </a:lnTo>
                    <a:lnTo>
                      <a:pt x="131" y="0"/>
                    </a:lnTo>
                    <a:close/>
                  </a:path>
                </a:pathLst>
              </a:custGeom>
              <a:solidFill>
                <a:srgbClr val="B14E1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27" name="Freeform 603"/>
              <p:cNvSpPr>
                <a:spLocks/>
              </p:cNvSpPr>
              <p:nvPr/>
            </p:nvSpPr>
            <p:spPr bwMode="auto">
              <a:xfrm>
                <a:off x="2210" y="952"/>
                <a:ext cx="172" cy="163"/>
              </a:xfrm>
              <a:custGeom>
                <a:avLst/>
                <a:gdLst/>
                <a:ahLst/>
                <a:cxnLst>
                  <a:cxn ang="0">
                    <a:pos x="127" y="0"/>
                  </a:cxn>
                  <a:cxn ang="0">
                    <a:pos x="127" y="0"/>
                  </a:cxn>
                  <a:cxn ang="0">
                    <a:pos x="110" y="12"/>
                  </a:cxn>
                  <a:cxn ang="0">
                    <a:pos x="82" y="45"/>
                  </a:cxn>
                  <a:cxn ang="0">
                    <a:pos x="70" y="65"/>
                  </a:cxn>
                  <a:cxn ang="0">
                    <a:pos x="61" y="81"/>
                  </a:cxn>
                  <a:cxn ang="0">
                    <a:pos x="57" y="86"/>
                  </a:cxn>
                  <a:cxn ang="0">
                    <a:pos x="61" y="90"/>
                  </a:cxn>
                  <a:cxn ang="0">
                    <a:pos x="65" y="94"/>
                  </a:cxn>
                  <a:cxn ang="0">
                    <a:pos x="70" y="98"/>
                  </a:cxn>
                  <a:cxn ang="0">
                    <a:pos x="70" y="98"/>
                  </a:cxn>
                  <a:cxn ang="0">
                    <a:pos x="127" y="110"/>
                  </a:cxn>
                  <a:cxn ang="0">
                    <a:pos x="159" y="122"/>
                  </a:cxn>
                  <a:cxn ang="0">
                    <a:pos x="168" y="130"/>
                  </a:cxn>
                  <a:cxn ang="0">
                    <a:pos x="172" y="130"/>
                  </a:cxn>
                  <a:cxn ang="0">
                    <a:pos x="168" y="135"/>
                  </a:cxn>
                  <a:cxn ang="0">
                    <a:pos x="168" y="135"/>
                  </a:cxn>
                  <a:cxn ang="0">
                    <a:pos x="159" y="143"/>
                  </a:cxn>
                  <a:cxn ang="0">
                    <a:pos x="139" y="151"/>
                  </a:cxn>
                  <a:cxn ang="0">
                    <a:pos x="82" y="163"/>
                  </a:cxn>
                  <a:cxn ang="0">
                    <a:pos x="53" y="163"/>
                  </a:cxn>
                  <a:cxn ang="0">
                    <a:pos x="29" y="163"/>
                  </a:cxn>
                  <a:cxn ang="0">
                    <a:pos x="8" y="155"/>
                  </a:cxn>
                  <a:cxn ang="0">
                    <a:pos x="4" y="151"/>
                  </a:cxn>
                  <a:cxn ang="0">
                    <a:pos x="0" y="147"/>
                  </a:cxn>
                  <a:cxn ang="0">
                    <a:pos x="0" y="147"/>
                  </a:cxn>
                  <a:cxn ang="0">
                    <a:pos x="0" y="130"/>
                  </a:cxn>
                  <a:cxn ang="0">
                    <a:pos x="4" y="110"/>
                  </a:cxn>
                  <a:cxn ang="0">
                    <a:pos x="12" y="90"/>
                  </a:cxn>
                  <a:cxn ang="0">
                    <a:pos x="25" y="69"/>
                  </a:cxn>
                  <a:cxn ang="0">
                    <a:pos x="41" y="49"/>
                  </a:cxn>
                  <a:cxn ang="0">
                    <a:pos x="65" y="28"/>
                  </a:cxn>
                  <a:cxn ang="0">
                    <a:pos x="94" y="12"/>
                  </a:cxn>
                  <a:cxn ang="0">
                    <a:pos x="127" y="0"/>
                  </a:cxn>
                  <a:cxn ang="0">
                    <a:pos x="127" y="0"/>
                  </a:cxn>
                </a:cxnLst>
                <a:rect l="0" t="0" r="r" b="b"/>
                <a:pathLst>
                  <a:path w="172" h="163">
                    <a:moveTo>
                      <a:pt x="127" y="0"/>
                    </a:moveTo>
                    <a:lnTo>
                      <a:pt x="127" y="0"/>
                    </a:lnTo>
                    <a:lnTo>
                      <a:pt x="110" y="12"/>
                    </a:lnTo>
                    <a:lnTo>
                      <a:pt x="82" y="45"/>
                    </a:lnTo>
                    <a:lnTo>
                      <a:pt x="70" y="65"/>
                    </a:lnTo>
                    <a:lnTo>
                      <a:pt x="61" y="81"/>
                    </a:lnTo>
                    <a:lnTo>
                      <a:pt x="57" y="86"/>
                    </a:lnTo>
                    <a:lnTo>
                      <a:pt x="61" y="90"/>
                    </a:lnTo>
                    <a:lnTo>
                      <a:pt x="65" y="94"/>
                    </a:lnTo>
                    <a:lnTo>
                      <a:pt x="70" y="98"/>
                    </a:lnTo>
                    <a:lnTo>
                      <a:pt x="70" y="98"/>
                    </a:lnTo>
                    <a:lnTo>
                      <a:pt x="127" y="110"/>
                    </a:lnTo>
                    <a:lnTo>
                      <a:pt x="159" y="122"/>
                    </a:lnTo>
                    <a:lnTo>
                      <a:pt x="168" y="130"/>
                    </a:lnTo>
                    <a:lnTo>
                      <a:pt x="172" y="130"/>
                    </a:lnTo>
                    <a:lnTo>
                      <a:pt x="168" y="135"/>
                    </a:lnTo>
                    <a:lnTo>
                      <a:pt x="168" y="135"/>
                    </a:lnTo>
                    <a:lnTo>
                      <a:pt x="159" y="143"/>
                    </a:lnTo>
                    <a:lnTo>
                      <a:pt x="139" y="151"/>
                    </a:lnTo>
                    <a:lnTo>
                      <a:pt x="82" y="163"/>
                    </a:lnTo>
                    <a:lnTo>
                      <a:pt x="53" y="163"/>
                    </a:lnTo>
                    <a:lnTo>
                      <a:pt x="29" y="163"/>
                    </a:lnTo>
                    <a:lnTo>
                      <a:pt x="8" y="155"/>
                    </a:lnTo>
                    <a:lnTo>
                      <a:pt x="4" y="151"/>
                    </a:lnTo>
                    <a:lnTo>
                      <a:pt x="0" y="147"/>
                    </a:lnTo>
                    <a:lnTo>
                      <a:pt x="0" y="147"/>
                    </a:lnTo>
                    <a:lnTo>
                      <a:pt x="0" y="130"/>
                    </a:lnTo>
                    <a:lnTo>
                      <a:pt x="4" y="110"/>
                    </a:lnTo>
                    <a:lnTo>
                      <a:pt x="12" y="90"/>
                    </a:lnTo>
                    <a:lnTo>
                      <a:pt x="25" y="69"/>
                    </a:lnTo>
                    <a:lnTo>
                      <a:pt x="41" y="49"/>
                    </a:lnTo>
                    <a:lnTo>
                      <a:pt x="65" y="28"/>
                    </a:lnTo>
                    <a:lnTo>
                      <a:pt x="94" y="12"/>
                    </a:lnTo>
                    <a:lnTo>
                      <a:pt x="127" y="0"/>
                    </a:lnTo>
                    <a:lnTo>
                      <a:pt x="127" y="0"/>
                    </a:lnTo>
                    <a:close/>
                  </a:path>
                </a:pathLst>
              </a:custGeom>
              <a:solidFill>
                <a:srgbClr val="8E3E1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28" name="Freeform 604"/>
              <p:cNvSpPr>
                <a:spLocks/>
              </p:cNvSpPr>
              <p:nvPr/>
            </p:nvSpPr>
            <p:spPr bwMode="auto">
              <a:xfrm>
                <a:off x="2684" y="278"/>
                <a:ext cx="81" cy="24"/>
              </a:xfrm>
              <a:custGeom>
                <a:avLst/>
                <a:gdLst/>
                <a:ahLst/>
                <a:cxnLst>
                  <a:cxn ang="0">
                    <a:pos x="20" y="16"/>
                  </a:cxn>
                  <a:cxn ang="0">
                    <a:pos x="20" y="16"/>
                  </a:cxn>
                  <a:cxn ang="0">
                    <a:pos x="49" y="20"/>
                  </a:cxn>
                  <a:cxn ang="0">
                    <a:pos x="73" y="24"/>
                  </a:cxn>
                  <a:cxn ang="0">
                    <a:pos x="77" y="24"/>
                  </a:cxn>
                  <a:cxn ang="0">
                    <a:pos x="81" y="20"/>
                  </a:cxn>
                  <a:cxn ang="0">
                    <a:pos x="81" y="20"/>
                  </a:cxn>
                  <a:cxn ang="0">
                    <a:pos x="81" y="16"/>
                  </a:cxn>
                  <a:cxn ang="0">
                    <a:pos x="77" y="8"/>
                  </a:cxn>
                  <a:cxn ang="0">
                    <a:pos x="61" y="4"/>
                  </a:cxn>
                  <a:cxn ang="0">
                    <a:pos x="61" y="4"/>
                  </a:cxn>
                  <a:cxn ang="0">
                    <a:pos x="16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4" y="8"/>
                  </a:cxn>
                  <a:cxn ang="0">
                    <a:pos x="20" y="16"/>
                  </a:cxn>
                  <a:cxn ang="0">
                    <a:pos x="20" y="16"/>
                  </a:cxn>
                </a:cxnLst>
                <a:rect l="0" t="0" r="r" b="b"/>
                <a:pathLst>
                  <a:path w="81" h="24">
                    <a:moveTo>
                      <a:pt x="20" y="16"/>
                    </a:moveTo>
                    <a:lnTo>
                      <a:pt x="20" y="16"/>
                    </a:lnTo>
                    <a:lnTo>
                      <a:pt x="49" y="20"/>
                    </a:lnTo>
                    <a:lnTo>
                      <a:pt x="73" y="24"/>
                    </a:lnTo>
                    <a:lnTo>
                      <a:pt x="77" y="24"/>
                    </a:lnTo>
                    <a:lnTo>
                      <a:pt x="81" y="20"/>
                    </a:lnTo>
                    <a:lnTo>
                      <a:pt x="81" y="20"/>
                    </a:lnTo>
                    <a:lnTo>
                      <a:pt x="81" y="16"/>
                    </a:lnTo>
                    <a:lnTo>
                      <a:pt x="77" y="8"/>
                    </a:lnTo>
                    <a:lnTo>
                      <a:pt x="61" y="4"/>
                    </a:lnTo>
                    <a:lnTo>
                      <a:pt x="61" y="4"/>
                    </a:lnTo>
                    <a:lnTo>
                      <a:pt x="16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4" y="8"/>
                    </a:lnTo>
                    <a:lnTo>
                      <a:pt x="20" y="16"/>
                    </a:lnTo>
                    <a:lnTo>
                      <a:pt x="20" y="16"/>
                    </a:lnTo>
                    <a:close/>
                  </a:path>
                </a:pathLst>
              </a:custGeom>
              <a:solidFill>
                <a:srgbClr val="FA954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29" name="Freeform 605"/>
              <p:cNvSpPr>
                <a:spLocks/>
              </p:cNvSpPr>
              <p:nvPr/>
            </p:nvSpPr>
            <p:spPr bwMode="auto">
              <a:xfrm>
                <a:off x="2594" y="649"/>
                <a:ext cx="245" cy="78"/>
              </a:xfrm>
              <a:custGeom>
                <a:avLst/>
                <a:gdLst/>
                <a:ahLst/>
                <a:cxnLst>
                  <a:cxn ang="0">
                    <a:pos x="41" y="54"/>
                  </a:cxn>
                  <a:cxn ang="0">
                    <a:pos x="41" y="54"/>
                  </a:cxn>
                  <a:cxn ang="0">
                    <a:pos x="53" y="45"/>
                  </a:cxn>
                  <a:cxn ang="0">
                    <a:pos x="65" y="41"/>
                  </a:cxn>
                  <a:cxn ang="0">
                    <a:pos x="73" y="37"/>
                  </a:cxn>
                  <a:cxn ang="0">
                    <a:pos x="73" y="37"/>
                  </a:cxn>
                  <a:cxn ang="0">
                    <a:pos x="86" y="41"/>
                  </a:cxn>
                  <a:cxn ang="0">
                    <a:pos x="106" y="37"/>
                  </a:cxn>
                  <a:cxn ang="0">
                    <a:pos x="139" y="29"/>
                  </a:cxn>
                  <a:cxn ang="0">
                    <a:pos x="139" y="29"/>
                  </a:cxn>
                  <a:cxn ang="0">
                    <a:pos x="163" y="17"/>
                  </a:cxn>
                  <a:cxn ang="0">
                    <a:pos x="188" y="13"/>
                  </a:cxn>
                  <a:cxn ang="0">
                    <a:pos x="212" y="9"/>
                  </a:cxn>
                  <a:cxn ang="0">
                    <a:pos x="212" y="9"/>
                  </a:cxn>
                  <a:cxn ang="0">
                    <a:pos x="245" y="9"/>
                  </a:cxn>
                  <a:cxn ang="0">
                    <a:pos x="245" y="9"/>
                  </a:cxn>
                  <a:cxn ang="0">
                    <a:pos x="245" y="9"/>
                  </a:cxn>
                  <a:cxn ang="0">
                    <a:pos x="245" y="9"/>
                  </a:cxn>
                  <a:cxn ang="0">
                    <a:pos x="233" y="0"/>
                  </a:cxn>
                  <a:cxn ang="0">
                    <a:pos x="216" y="0"/>
                  </a:cxn>
                  <a:cxn ang="0">
                    <a:pos x="175" y="0"/>
                  </a:cxn>
                  <a:cxn ang="0">
                    <a:pos x="175" y="0"/>
                  </a:cxn>
                  <a:cxn ang="0">
                    <a:pos x="151" y="5"/>
                  </a:cxn>
                  <a:cxn ang="0">
                    <a:pos x="127" y="9"/>
                  </a:cxn>
                  <a:cxn ang="0">
                    <a:pos x="98" y="21"/>
                  </a:cxn>
                  <a:cxn ang="0">
                    <a:pos x="98" y="21"/>
                  </a:cxn>
                  <a:cxn ang="0">
                    <a:pos x="69" y="29"/>
                  </a:cxn>
                  <a:cxn ang="0">
                    <a:pos x="49" y="33"/>
                  </a:cxn>
                  <a:cxn ang="0">
                    <a:pos x="37" y="29"/>
                  </a:cxn>
                  <a:cxn ang="0">
                    <a:pos x="37" y="29"/>
                  </a:cxn>
                  <a:cxn ang="0">
                    <a:pos x="24" y="33"/>
                  </a:cxn>
                  <a:cxn ang="0">
                    <a:pos x="12" y="37"/>
                  </a:cxn>
                  <a:cxn ang="0">
                    <a:pos x="0" y="45"/>
                  </a:cxn>
                  <a:cxn ang="0">
                    <a:pos x="0" y="45"/>
                  </a:cxn>
                  <a:cxn ang="0">
                    <a:pos x="0" y="54"/>
                  </a:cxn>
                  <a:cxn ang="0">
                    <a:pos x="4" y="62"/>
                  </a:cxn>
                  <a:cxn ang="0">
                    <a:pos x="20" y="74"/>
                  </a:cxn>
                  <a:cxn ang="0">
                    <a:pos x="37" y="78"/>
                  </a:cxn>
                  <a:cxn ang="0">
                    <a:pos x="49" y="78"/>
                  </a:cxn>
                  <a:cxn ang="0">
                    <a:pos x="49" y="78"/>
                  </a:cxn>
                  <a:cxn ang="0">
                    <a:pos x="53" y="78"/>
                  </a:cxn>
                  <a:cxn ang="0">
                    <a:pos x="53" y="78"/>
                  </a:cxn>
                  <a:cxn ang="0">
                    <a:pos x="41" y="70"/>
                  </a:cxn>
                  <a:cxn ang="0">
                    <a:pos x="41" y="62"/>
                  </a:cxn>
                  <a:cxn ang="0">
                    <a:pos x="41" y="54"/>
                  </a:cxn>
                  <a:cxn ang="0">
                    <a:pos x="41" y="54"/>
                  </a:cxn>
                </a:cxnLst>
                <a:rect l="0" t="0" r="r" b="b"/>
                <a:pathLst>
                  <a:path w="245" h="78">
                    <a:moveTo>
                      <a:pt x="41" y="54"/>
                    </a:moveTo>
                    <a:lnTo>
                      <a:pt x="41" y="54"/>
                    </a:lnTo>
                    <a:lnTo>
                      <a:pt x="53" y="45"/>
                    </a:lnTo>
                    <a:lnTo>
                      <a:pt x="65" y="41"/>
                    </a:lnTo>
                    <a:lnTo>
                      <a:pt x="73" y="37"/>
                    </a:lnTo>
                    <a:lnTo>
                      <a:pt x="73" y="37"/>
                    </a:lnTo>
                    <a:lnTo>
                      <a:pt x="86" y="41"/>
                    </a:lnTo>
                    <a:lnTo>
                      <a:pt x="106" y="37"/>
                    </a:lnTo>
                    <a:lnTo>
                      <a:pt x="139" y="29"/>
                    </a:lnTo>
                    <a:lnTo>
                      <a:pt x="139" y="29"/>
                    </a:lnTo>
                    <a:lnTo>
                      <a:pt x="163" y="17"/>
                    </a:lnTo>
                    <a:lnTo>
                      <a:pt x="188" y="13"/>
                    </a:lnTo>
                    <a:lnTo>
                      <a:pt x="212" y="9"/>
                    </a:lnTo>
                    <a:lnTo>
                      <a:pt x="212" y="9"/>
                    </a:lnTo>
                    <a:lnTo>
                      <a:pt x="245" y="9"/>
                    </a:lnTo>
                    <a:lnTo>
                      <a:pt x="245" y="9"/>
                    </a:lnTo>
                    <a:lnTo>
                      <a:pt x="245" y="9"/>
                    </a:lnTo>
                    <a:lnTo>
                      <a:pt x="245" y="9"/>
                    </a:lnTo>
                    <a:lnTo>
                      <a:pt x="233" y="0"/>
                    </a:lnTo>
                    <a:lnTo>
                      <a:pt x="216" y="0"/>
                    </a:lnTo>
                    <a:lnTo>
                      <a:pt x="175" y="0"/>
                    </a:lnTo>
                    <a:lnTo>
                      <a:pt x="175" y="0"/>
                    </a:lnTo>
                    <a:lnTo>
                      <a:pt x="151" y="5"/>
                    </a:lnTo>
                    <a:lnTo>
                      <a:pt x="127" y="9"/>
                    </a:lnTo>
                    <a:lnTo>
                      <a:pt x="98" y="21"/>
                    </a:lnTo>
                    <a:lnTo>
                      <a:pt x="98" y="21"/>
                    </a:lnTo>
                    <a:lnTo>
                      <a:pt x="69" y="29"/>
                    </a:lnTo>
                    <a:lnTo>
                      <a:pt x="49" y="33"/>
                    </a:lnTo>
                    <a:lnTo>
                      <a:pt x="37" y="29"/>
                    </a:lnTo>
                    <a:lnTo>
                      <a:pt x="37" y="29"/>
                    </a:lnTo>
                    <a:lnTo>
                      <a:pt x="24" y="33"/>
                    </a:lnTo>
                    <a:lnTo>
                      <a:pt x="12" y="37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54"/>
                    </a:lnTo>
                    <a:lnTo>
                      <a:pt x="4" y="62"/>
                    </a:lnTo>
                    <a:lnTo>
                      <a:pt x="20" y="74"/>
                    </a:lnTo>
                    <a:lnTo>
                      <a:pt x="37" y="78"/>
                    </a:lnTo>
                    <a:lnTo>
                      <a:pt x="49" y="78"/>
                    </a:lnTo>
                    <a:lnTo>
                      <a:pt x="49" y="78"/>
                    </a:lnTo>
                    <a:lnTo>
                      <a:pt x="53" y="78"/>
                    </a:lnTo>
                    <a:lnTo>
                      <a:pt x="53" y="78"/>
                    </a:lnTo>
                    <a:lnTo>
                      <a:pt x="41" y="70"/>
                    </a:lnTo>
                    <a:lnTo>
                      <a:pt x="41" y="62"/>
                    </a:lnTo>
                    <a:lnTo>
                      <a:pt x="41" y="54"/>
                    </a:lnTo>
                    <a:lnTo>
                      <a:pt x="41" y="54"/>
                    </a:lnTo>
                    <a:close/>
                  </a:path>
                </a:pathLst>
              </a:custGeom>
              <a:solidFill>
                <a:srgbClr val="FA731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30" name="Freeform 606"/>
              <p:cNvSpPr>
                <a:spLocks/>
              </p:cNvSpPr>
              <p:nvPr/>
            </p:nvSpPr>
            <p:spPr bwMode="auto">
              <a:xfrm>
                <a:off x="2635" y="658"/>
                <a:ext cx="204" cy="69"/>
              </a:xfrm>
              <a:custGeom>
                <a:avLst/>
                <a:gdLst/>
                <a:ahLst/>
                <a:cxnLst>
                  <a:cxn ang="0">
                    <a:pos x="159" y="40"/>
                  </a:cxn>
                  <a:cxn ang="0">
                    <a:pos x="159" y="40"/>
                  </a:cxn>
                  <a:cxn ang="0">
                    <a:pos x="188" y="20"/>
                  </a:cxn>
                  <a:cxn ang="0">
                    <a:pos x="200" y="12"/>
                  </a:cxn>
                  <a:cxn ang="0">
                    <a:pos x="204" y="0"/>
                  </a:cxn>
                  <a:cxn ang="0">
                    <a:pos x="204" y="0"/>
                  </a:cxn>
                  <a:cxn ang="0">
                    <a:pos x="171" y="0"/>
                  </a:cxn>
                  <a:cxn ang="0">
                    <a:pos x="171" y="0"/>
                  </a:cxn>
                  <a:cxn ang="0">
                    <a:pos x="147" y="4"/>
                  </a:cxn>
                  <a:cxn ang="0">
                    <a:pos x="122" y="8"/>
                  </a:cxn>
                  <a:cxn ang="0">
                    <a:pos x="98" y="20"/>
                  </a:cxn>
                  <a:cxn ang="0">
                    <a:pos x="98" y="20"/>
                  </a:cxn>
                  <a:cxn ang="0">
                    <a:pos x="65" y="28"/>
                  </a:cxn>
                  <a:cxn ang="0">
                    <a:pos x="45" y="32"/>
                  </a:cxn>
                  <a:cxn ang="0">
                    <a:pos x="32" y="28"/>
                  </a:cxn>
                  <a:cxn ang="0">
                    <a:pos x="32" y="28"/>
                  </a:cxn>
                  <a:cxn ang="0">
                    <a:pos x="24" y="32"/>
                  </a:cxn>
                  <a:cxn ang="0">
                    <a:pos x="12" y="36"/>
                  </a:cxn>
                  <a:cxn ang="0">
                    <a:pos x="0" y="45"/>
                  </a:cxn>
                  <a:cxn ang="0">
                    <a:pos x="0" y="45"/>
                  </a:cxn>
                  <a:cxn ang="0">
                    <a:pos x="0" y="53"/>
                  </a:cxn>
                  <a:cxn ang="0">
                    <a:pos x="0" y="61"/>
                  </a:cxn>
                  <a:cxn ang="0">
                    <a:pos x="12" y="69"/>
                  </a:cxn>
                  <a:cxn ang="0">
                    <a:pos x="12" y="69"/>
                  </a:cxn>
                  <a:cxn ang="0">
                    <a:pos x="57" y="65"/>
                  </a:cxn>
                  <a:cxn ang="0">
                    <a:pos x="86" y="65"/>
                  </a:cxn>
                  <a:cxn ang="0">
                    <a:pos x="102" y="69"/>
                  </a:cxn>
                  <a:cxn ang="0">
                    <a:pos x="102" y="69"/>
                  </a:cxn>
                  <a:cxn ang="0">
                    <a:pos x="118" y="65"/>
                  </a:cxn>
                  <a:cxn ang="0">
                    <a:pos x="130" y="57"/>
                  </a:cxn>
                  <a:cxn ang="0">
                    <a:pos x="143" y="49"/>
                  </a:cxn>
                  <a:cxn ang="0">
                    <a:pos x="159" y="40"/>
                  </a:cxn>
                  <a:cxn ang="0">
                    <a:pos x="159" y="40"/>
                  </a:cxn>
                </a:cxnLst>
                <a:rect l="0" t="0" r="r" b="b"/>
                <a:pathLst>
                  <a:path w="204" h="69">
                    <a:moveTo>
                      <a:pt x="159" y="40"/>
                    </a:moveTo>
                    <a:lnTo>
                      <a:pt x="159" y="40"/>
                    </a:lnTo>
                    <a:lnTo>
                      <a:pt x="188" y="20"/>
                    </a:lnTo>
                    <a:lnTo>
                      <a:pt x="200" y="12"/>
                    </a:lnTo>
                    <a:lnTo>
                      <a:pt x="204" y="0"/>
                    </a:lnTo>
                    <a:lnTo>
                      <a:pt x="204" y="0"/>
                    </a:lnTo>
                    <a:lnTo>
                      <a:pt x="171" y="0"/>
                    </a:lnTo>
                    <a:lnTo>
                      <a:pt x="171" y="0"/>
                    </a:lnTo>
                    <a:lnTo>
                      <a:pt x="147" y="4"/>
                    </a:lnTo>
                    <a:lnTo>
                      <a:pt x="122" y="8"/>
                    </a:lnTo>
                    <a:lnTo>
                      <a:pt x="98" y="20"/>
                    </a:lnTo>
                    <a:lnTo>
                      <a:pt x="98" y="20"/>
                    </a:lnTo>
                    <a:lnTo>
                      <a:pt x="65" y="28"/>
                    </a:lnTo>
                    <a:lnTo>
                      <a:pt x="45" y="32"/>
                    </a:lnTo>
                    <a:lnTo>
                      <a:pt x="32" y="28"/>
                    </a:lnTo>
                    <a:lnTo>
                      <a:pt x="32" y="28"/>
                    </a:lnTo>
                    <a:lnTo>
                      <a:pt x="24" y="32"/>
                    </a:lnTo>
                    <a:lnTo>
                      <a:pt x="12" y="36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53"/>
                    </a:lnTo>
                    <a:lnTo>
                      <a:pt x="0" y="61"/>
                    </a:lnTo>
                    <a:lnTo>
                      <a:pt x="12" y="69"/>
                    </a:lnTo>
                    <a:lnTo>
                      <a:pt x="12" y="69"/>
                    </a:lnTo>
                    <a:lnTo>
                      <a:pt x="57" y="65"/>
                    </a:lnTo>
                    <a:lnTo>
                      <a:pt x="86" y="65"/>
                    </a:lnTo>
                    <a:lnTo>
                      <a:pt x="102" y="69"/>
                    </a:lnTo>
                    <a:lnTo>
                      <a:pt x="102" y="69"/>
                    </a:lnTo>
                    <a:lnTo>
                      <a:pt x="118" y="65"/>
                    </a:lnTo>
                    <a:lnTo>
                      <a:pt x="130" y="57"/>
                    </a:lnTo>
                    <a:lnTo>
                      <a:pt x="143" y="49"/>
                    </a:lnTo>
                    <a:lnTo>
                      <a:pt x="159" y="40"/>
                    </a:lnTo>
                    <a:lnTo>
                      <a:pt x="159" y="40"/>
                    </a:lnTo>
                    <a:close/>
                  </a:path>
                </a:pathLst>
              </a:custGeom>
              <a:solidFill>
                <a:srgbClr val="F93C1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31" name="Freeform 607"/>
              <p:cNvSpPr>
                <a:spLocks/>
              </p:cNvSpPr>
              <p:nvPr/>
            </p:nvSpPr>
            <p:spPr bwMode="auto">
              <a:xfrm>
                <a:off x="2733" y="658"/>
                <a:ext cx="77" cy="36"/>
              </a:xfrm>
              <a:custGeom>
                <a:avLst/>
                <a:gdLst/>
                <a:ahLst/>
                <a:cxnLst>
                  <a:cxn ang="0">
                    <a:pos x="57" y="4"/>
                  </a:cxn>
                  <a:cxn ang="0">
                    <a:pos x="57" y="4"/>
                  </a:cxn>
                  <a:cxn ang="0">
                    <a:pos x="28" y="12"/>
                  </a:cxn>
                  <a:cxn ang="0">
                    <a:pos x="8" y="20"/>
                  </a:cxn>
                  <a:cxn ang="0">
                    <a:pos x="4" y="24"/>
                  </a:cxn>
                  <a:cxn ang="0">
                    <a:pos x="0" y="28"/>
                  </a:cxn>
                  <a:cxn ang="0">
                    <a:pos x="0" y="28"/>
                  </a:cxn>
                  <a:cxn ang="0">
                    <a:pos x="4" y="32"/>
                  </a:cxn>
                  <a:cxn ang="0">
                    <a:pos x="8" y="36"/>
                  </a:cxn>
                  <a:cxn ang="0">
                    <a:pos x="24" y="32"/>
                  </a:cxn>
                  <a:cxn ang="0">
                    <a:pos x="24" y="32"/>
                  </a:cxn>
                  <a:cxn ang="0">
                    <a:pos x="65" y="12"/>
                  </a:cxn>
                  <a:cxn ang="0">
                    <a:pos x="73" y="8"/>
                  </a:cxn>
                  <a:cxn ang="0">
                    <a:pos x="77" y="4"/>
                  </a:cxn>
                  <a:cxn ang="0">
                    <a:pos x="73" y="0"/>
                  </a:cxn>
                  <a:cxn ang="0">
                    <a:pos x="57" y="4"/>
                  </a:cxn>
                  <a:cxn ang="0">
                    <a:pos x="57" y="4"/>
                  </a:cxn>
                </a:cxnLst>
                <a:rect l="0" t="0" r="r" b="b"/>
                <a:pathLst>
                  <a:path w="77" h="36">
                    <a:moveTo>
                      <a:pt x="57" y="4"/>
                    </a:moveTo>
                    <a:lnTo>
                      <a:pt x="57" y="4"/>
                    </a:lnTo>
                    <a:lnTo>
                      <a:pt x="28" y="12"/>
                    </a:lnTo>
                    <a:lnTo>
                      <a:pt x="8" y="20"/>
                    </a:lnTo>
                    <a:lnTo>
                      <a:pt x="4" y="24"/>
                    </a:lnTo>
                    <a:lnTo>
                      <a:pt x="0" y="28"/>
                    </a:lnTo>
                    <a:lnTo>
                      <a:pt x="0" y="28"/>
                    </a:lnTo>
                    <a:lnTo>
                      <a:pt x="4" y="32"/>
                    </a:lnTo>
                    <a:lnTo>
                      <a:pt x="8" y="36"/>
                    </a:lnTo>
                    <a:lnTo>
                      <a:pt x="24" y="32"/>
                    </a:lnTo>
                    <a:lnTo>
                      <a:pt x="24" y="32"/>
                    </a:lnTo>
                    <a:lnTo>
                      <a:pt x="65" y="12"/>
                    </a:lnTo>
                    <a:lnTo>
                      <a:pt x="73" y="8"/>
                    </a:lnTo>
                    <a:lnTo>
                      <a:pt x="77" y="4"/>
                    </a:lnTo>
                    <a:lnTo>
                      <a:pt x="73" y="0"/>
                    </a:lnTo>
                    <a:lnTo>
                      <a:pt x="57" y="4"/>
                    </a:lnTo>
                    <a:lnTo>
                      <a:pt x="57" y="4"/>
                    </a:lnTo>
                    <a:close/>
                  </a:path>
                </a:pathLst>
              </a:custGeom>
              <a:solidFill>
                <a:srgbClr val="FA954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1633" name="Freeform 609"/>
            <p:cNvSpPr>
              <a:spLocks/>
            </p:cNvSpPr>
            <p:nvPr/>
          </p:nvSpPr>
          <p:spPr bwMode="auto">
            <a:xfrm>
              <a:off x="2251" y="600"/>
              <a:ext cx="249" cy="66"/>
            </a:xfrm>
            <a:custGeom>
              <a:avLst/>
              <a:gdLst/>
              <a:ahLst/>
              <a:cxnLst>
                <a:cxn ang="0">
                  <a:pos x="37" y="41"/>
                </a:cxn>
                <a:cxn ang="0">
                  <a:pos x="37" y="41"/>
                </a:cxn>
                <a:cxn ang="0">
                  <a:pos x="53" y="33"/>
                </a:cxn>
                <a:cxn ang="0">
                  <a:pos x="65" y="29"/>
                </a:cxn>
                <a:cxn ang="0">
                  <a:pos x="73" y="29"/>
                </a:cxn>
                <a:cxn ang="0">
                  <a:pos x="73" y="29"/>
                </a:cxn>
                <a:cxn ang="0">
                  <a:pos x="86" y="33"/>
                </a:cxn>
                <a:cxn ang="0">
                  <a:pos x="106" y="29"/>
                </a:cxn>
                <a:cxn ang="0">
                  <a:pos x="139" y="25"/>
                </a:cxn>
                <a:cxn ang="0">
                  <a:pos x="139" y="25"/>
                </a:cxn>
                <a:cxn ang="0">
                  <a:pos x="167" y="17"/>
                </a:cxn>
                <a:cxn ang="0">
                  <a:pos x="192" y="13"/>
                </a:cxn>
                <a:cxn ang="0">
                  <a:pos x="216" y="13"/>
                </a:cxn>
                <a:cxn ang="0">
                  <a:pos x="216" y="13"/>
                </a:cxn>
                <a:cxn ang="0">
                  <a:pos x="249" y="17"/>
                </a:cxn>
                <a:cxn ang="0">
                  <a:pos x="249" y="17"/>
                </a:cxn>
                <a:cxn ang="0">
                  <a:pos x="245" y="13"/>
                </a:cxn>
                <a:cxn ang="0">
                  <a:pos x="245" y="13"/>
                </a:cxn>
                <a:cxn ang="0">
                  <a:pos x="237" y="5"/>
                </a:cxn>
                <a:cxn ang="0">
                  <a:pos x="220" y="5"/>
                </a:cxn>
                <a:cxn ang="0">
                  <a:pos x="180" y="0"/>
                </a:cxn>
                <a:cxn ang="0">
                  <a:pos x="180" y="0"/>
                </a:cxn>
                <a:cxn ang="0">
                  <a:pos x="155" y="0"/>
                </a:cxn>
                <a:cxn ang="0">
                  <a:pos x="131" y="5"/>
                </a:cxn>
                <a:cxn ang="0">
                  <a:pos x="102" y="13"/>
                </a:cxn>
                <a:cxn ang="0">
                  <a:pos x="102" y="13"/>
                </a:cxn>
                <a:cxn ang="0">
                  <a:pos x="69" y="17"/>
                </a:cxn>
                <a:cxn ang="0">
                  <a:pos x="49" y="21"/>
                </a:cxn>
                <a:cxn ang="0">
                  <a:pos x="37" y="17"/>
                </a:cxn>
                <a:cxn ang="0">
                  <a:pos x="37" y="17"/>
                </a:cxn>
                <a:cxn ang="0">
                  <a:pos x="24" y="17"/>
                </a:cxn>
                <a:cxn ang="0">
                  <a:pos x="12" y="21"/>
                </a:cxn>
                <a:cxn ang="0">
                  <a:pos x="0" y="29"/>
                </a:cxn>
                <a:cxn ang="0">
                  <a:pos x="0" y="29"/>
                </a:cxn>
                <a:cxn ang="0">
                  <a:pos x="0" y="37"/>
                </a:cxn>
                <a:cxn ang="0">
                  <a:pos x="4" y="45"/>
                </a:cxn>
                <a:cxn ang="0">
                  <a:pos x="16" y="58"/>
                </a:cxn>
                <a:cxn ang="0">
                  <a:pos x="33" y="66"/>
                </a:cxn>
                <a:cxn ang="0">
                  <a:pos x="45" y="66"/>
                </a:cxn>
                <a:cxn ang="0">
                  <a:pos x="45" y="66"/>
                </a:cxn>
                <a:cxn ang="0">
                  <a:pos x="53" y="66"/>
                </a:cxn>
                <a:cxn ang="0">
                  <a:pos x="53" y="66"/>
                </a:cxn>
                <a:cxn ang="0">
                  <a:pos x="41" y="54"/>
                </a:cxn>
                <a:cxn ang="0">
                  <a:pos x="37" y="49"/>
                </a:cxn>
                <a:cxn ang="0">
                  <a:pos x="37" y="41"/>
                </a:cxn>
                <a:cxn ang="0">
                  <a:pos x="37" y="41"/>
                </a:cxn>
              </a:cxnLst>
              <a:rect l="0" t="0" r="r" b="b"/>
              <a:pathLst>
                <a:path w="249" h="66">
                  <a:moveTo>
                    <a:pt x="37" y="41"/>
                  </a:moveTo>
                  <a:lnTo>
                    <a:pt x="37" y="41"/>
                  </a:lnTo>
                  <a:lnTo>
                    <a:pt x="53" y="33"/>
                  </a:lnTo>
                  <a:lnTo>
                    <a:pt x="65" y="29"/>
                  </a:lnTo>
                  <a:lnTo>
                    <a:pt x="73" y="29"/>
                  </a:lnTo>
                  <a:lnTo>
                    <a:pt x="73" y="29"/>
                  </a:lnTo>
                  <a:lnTo>
                    <a:pt x="86" y="33"/>
                  </a:lnTo>
                  <a:lnTo>
                    <a:pt x="106" y="29"/>
                  </a:lnTo>
                  <a:lnTo>
                    <a:pt x="139" y="25"/>
                  </a:lnTo>
                  <a:lnTo>
                    <a:pt x="139" y="25"/>
                  </a:lnTo>
                  <a:lnTo>
                    <a:pt x="167" y="17"/>
                  </a:lnTo>
                  <a:lnTo>
                    <a:pt x="192" y="13"/>
                  </a:lnTo>
                  <a:lnTo>
                    <a:pt x="216" y="13"/>
                  </a:lnTo>
                  <a:lnTo>
                    <a:pt x="216" y="13"/>
                  </a:lnTo>
                  <a:lnTo>
                    <a:pt x="249" y="17"/>
                  </a:lnTo>
                  <a:lnTo>
                    <a:pt x="249" y="17"/>
                  </a:lnTo>
                  <a:lnTo>
                    <a:pt x="245" y="13"/>
                  </a:lnTo>
                  <a:lnTo>
                    <a:pt x="245" y="13"/>
                  </a:lnTo>
                  <a:lnTo>
                    <a:pt x="237" y="5"/>
                  </a:lnTo>
                  <a:lnTo>
                    <a:pt x="220" y="5"/>
                  </a:lnTo>
                  <a:lnTo>
                    <a:pt x="180" y="0"/>
                  </a:lnTo>
                  <a:lnTo>
                    <a:pt x="180" y="0"/>
                  </a:lnTo>
                  <a:lnTo>
                    <a:pt x="155" y="0"/>
                  </a:lnTo>
                  <a:lnTo>
                    <a:pt x="131" y="5"/>
                  </a:lnTo>
                  <a:lnTo>
                    <a:pt x="102" y="13"/>
                  </a:lnTo>
                  <a:lnTo>
                    <a:pt x="102" y="13"/>
                  </a:lnTo>
                  <a:lnTo>
                    <a:pt x="69" y="17"/>
                  </a:lnTo>
                  <a:lnTo>
                    <a:pt x="49" y="21"/>
                  </a:lnTo>
                  <a:lnTo>
                    <a:pt x="37" y="17"/>
                  </a:lnTo>
                  <a:lnTo>
                    <a:pt x="37" y="17"/>
                  </a:lnTo>
                  <a:lnTo>
                    <a:pt x="24" y="17"/>
                  </a:lnTo>
                  <a:lnTo>
                    <a:pt x="12" y="21"/>
                  </a:lnTo>
                  <a:lnTo>
                    <a:pt x="0" y="29"/>
                  </a:lnTo>
                  <a:lnTo>
                    <a:pt x="0" y="29"/>
                  </a:lnTo>
                  <a:lnTo>
                    <a:pt x="0" y="37"/>
                  </a:lnTo>
                  <a:lnTo>
                    <a:pt x="4" y="45"/>
                  </a:lnTo>
                  <a:lnTo>
                    <a:pt x="16" y="58"/>
                  </a:lnTo>
                  <a:lnTo>
                    <a:pt x="33" y="66"/>
                  </a:lnTo>
                  <a:lnTo>
                    <a:pt x="45" y="66"/>
                  </a:lnTo>
                  <a:lnTo>
                    <a:pt x="45" y="66"/>
                  </a:lnTo>
                  <a:lnTo>
                    <a:pt x="53" y="66"/>
                  </a:lnTo>
                  <a:lnTo>
                    <a:pt x="53" y="66"/>
                  </a:lnTo>
                  <a:lnTo>
                    <a:pt x="41" y="54"/>
                  </a:lnTo>
                  <a:lnTo>
                    <a:pt x="37" y="49"/>
                  </a:lnTo>
                  <a:lnTo>
                    <a:pt x="37" y="41"/>
                  </a:lnTo>
                  <a:lnTo>
                    <a:pt x="37" y="41"/>
                  </a:lnTo>
                  <a:close/>
                </a:path>
              </a:pathLst>
            </a:custGeom>
            <a:solidFill>
              <a:srgbClr val="FA731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4" name="Freeform 610"/>
            <p:cNvSpPr>
              <a:spLocks/>
            </p:cNvSpPr>
            <p:nvPr/>
          </p:nvSpPr>
          <p:spPr bwMode="auto">
            <a:xfrm>
              <a:off x="2288" y="613"/>
              <a:ext cx="212" cy="61"/>
            </a:xfrm>
            <a:custGeom>
              <a:avLst/>
              <a:gdLst/>
              <a:ahLst/>
              <a:cxnLst>
                <a:cxn ang="0">
                  <a:pos x="163" y="36"/>
                </a:cxn>
                <a:cxn ang="0">
                  <a:pos x="163" y="36"/>
                </a:cxn>
                <a:cxn ang="0">
                  <a:pos x="196" y="20"/>
                </a:cxn>
                <a:cxn ang="0">
                  <a:pos x="208" y="12"/>
                </a:cxn>
                <a:cxn ang="0">
                  <a:pos x="212" y="4"/>
                </a:cxn>
                <a:cxn ang="0">
                  <a:pos x="212" y="4"/>
                </a:cxn>
                <a:cxn ang="0">
                  <a:pos x="179" y="0"/>
                </a:cxn>
                <a:cxn ang="0">
                  <a:pos x="179" y="0"/>
                </a:cxn>
                <a:cxn ang="0">
                  <a:pos x="155" y="0"/>
                </a:cxn>
                <a:cxn ang="0">
                  <a:pos x="130" y="4"/>
                </a:cxn>
                <a:cxn ang="0">
                  <a:pos x="102" y="12"/>
                </a:cxn>
                <a:cxn ang="0">
                  <a:pos x="102" y="12"/>
                </a:cxn>
                <a:cxn ang="0">
                  <a:pos x="69" y="16"/>
                </a:cxn>
                <a:cxn ang="0">
                  <a:pos x="49" y="20"/>
                </a:cxn>
                <a:cxn ang="0">
                  <a:pos x="36" y="16"/>
                </a:cxn>
                <a:cxn ang="0">
                  <a:pos x="36" y="16"/>
                </a:cxn>
                <a:cxn ang="0">
                  <a:pos x="28" y="16"/>
                </a:cxn>
                <a:cxn ang="0">
                  <a:pos x="16" y="20"/>
                </a:cxn>
                <a:cxn ang="0">
                  <a:pos x="0" y="28"/>
                </a:cxn>
                <a:cxn ang="0">
                  <a:pos x="0" y="28"/>
                </a:cxn>
                <a:cxn ang="0">
                  <a:pos x="0" y="36"/>
                </a:cxn>
                <a:cxn ang="0">
                  <a:pos x="4" y="41"/>
                </a:cxn>
                <a:cxn ang="0">
                  <a:pos x="16" y="53"/>
                </a:cxn>
                <a:cxn ang="0">
                  <a:pos x="16" y="53"/>
                </a:cxn>
                <a:cxn ang="0">
                  <a:pos x="61" y="53"/>
                </a:cxn>
                <a:cxn ang="0">
                  <a:pos x="106" y="61"/>
                </a:cxn>
                <a:cxn ang="0">
                  <a:pos x="106" y="61"/>
                </a:cxn>
                <a:cxn ang="0">
                  <a:pos x="122" y="61"/>
                </a:cxn>
                <a:cxn ang="0">
                  <a:pos x="134" y="53"/>
                </a:cxn>
                <a:cxn ang="0">
                  <a:pos x="147" y="45"/>
                </a:cxn>
                <a:cxn ang="0">
                  <a:pos x="163" y="36"/>
                </a:cxn>
                <a:cxn ang="0">
                  <a:pos x="163" y="36"/>
                </a:cxn>
              </a:cxnLst>
              <a:rect l="0" t="0" r="r" b="b"/>
              <a:pathLst>
                <a:path w="212" h="61">
                  <a:moveTo>
                    <a:pt x="163" y="36"/>
                  </a:moveTo>
                  <a:lnTo>
                    <a:pt x="163" y="36"/>
                  </a:lnTo>
                  <a:lnTo>
                    <a:pt x="196" y="20"/>
                  </a:lnTo>
                  <a:lnTo>
                    <a:pt x="208" y="12"/>
                  </a:lnTo>
                  <a:lnTo>
                    <a:pt x="212" y="4"/>
                  </a:lnTo>
                  <a:lnTo>
                    <a:pt x="212" y="4"/>
                  </a:lnTo>
                  <a:lnTo>
                    <a:pt x="179" y="0"/>
                  </a:lnTo>
                  <a:lnTo>
                    <a:pt x="179" y="0"/>
                  </a:lnTo>
                  <a:lnTo>
                    <a:pt x="155" y="0"/>
                  </a:lnTo>
                  <a:lnTo>
                    <a:pt x="130" y="4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69" y="16"/>
                  </a:lnTo>
                  <a:lnTo>
                    <a:pt x="49" y="20"/>
                  </a:lnTo>
                  <a:lnTo>
                    <a:pt x="36" y="16"/>
                  </a:lnTo>
                  <a:lnTo>
                    <a:pt x="36" y="16"/>
                  </a:lnTo>
                  <a:lnTo>
                    <a:pt x="28" y="16"/>
                  </a:lnTo>
                  <a:lnTo>
                    <a:pt x="16" y="20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4" y="41"/>
                  </a:lnTo>
                  <a:lnTo>
                    <a:pt x="16" y="53"/>
                  </a:lnTo>
                  <a:lnTo>
                    <a:pt x="16" y="53"/>
                  </a:lnTo>
                  <a:lnTo>
                    <a:pt x="61" y="53"/>
                  </a:lnTo>
                  <a:lnTo>
                    <a:pt x="106" y="61"/>
                  </a:lnTo>
                  <a:lnTo>
                    <a:pt x="106" y="61"/>
                  </a:lnTo>
                  <a:lnTo>
                    <a:pt x="122" y="61"/>
                  </a:lnTo>
                  <a:lnTo>
                    <a:pt x="134" y="53"/>
                  </a:lnTo>
                  <a:lnTo>
                    <a:pt x="147" y="45"/>
                  </a:lnTo>
                  <a:lnTo>
                    <a:pt x="163" y="36"/>
                  </a:lnTo>
                  <a:lnTo>
                    <a:pt x="163" y="36"/>
                  </a:lnTo>
                  <a:close/>
                </a:path>
              </a:pathLst>
            </a:custGeom>
            <a:solidFill>
              <a:srgbClr val="F93C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5" name="Freeform 611"/>
            <p:cNvSpPr>
              <a:spLocks/>
            </p:cNvSpPr>
            <p:nvPr/>
          </p:nvSpPr>
          <p:spPr bwMode="auto">
            <a:xfrm>
              <a:off x="2390" y="613"/>
              <a:ext cx="81" cy="28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61" y="0"/>
                </a:cxn>
                <a:cxn ang="0">
                  <a:pos x="28" y="4"/>
                </a:cxn>
                <a:cxn ang="0">
                  <a:pos x="8" y="12"/>
                </a:cxn>
                <a:cxn ang="0">
                  <a:pos x="4" y="16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4" y="24"/>
                </a:cxn>
                <a:cxn ang="0">
                  <a:pos x="12" y="28"/>
                </a:cxn>
                <a:cxn ang="0">
                  <a:pos x="28" y="28"/>
                </a:cxn>
                <a:cxn ang="0">
                  <a:pos x="28" y="28"/>
                </a:cxn>
                <a:cxn ang="0">
                  <a:pos x="69" y="12"/>
                </a:cxn>
                <a:cxn ang="0">
                  <a:pos x="77" y="4"/>
                </a:cxn>
                <a:cxn ang="0">
                  <a:pos x="81" y="4"/>
                </a:cxn>
                <a:cxn ang="0">
                  <a:pos x="77" y="0"/>
                </a:cxn>
                <a:cxn ang="0">
                  <a:pos x="61" y="0"/>
                </a:cxn>
                <a:cxn ang="0">
                  <a:pos x="61" y="0"/>
                </a:cxn>
              </a:cxnLst>
              <a:rect l="0" t="0" r="r" b="b"/>
              <a:pathLst>
                <a:path w="81" h="28">
                  <a:moveTo>
                    <a:pt x="61" y="0"/>
                  </a:moveTo>
                  <a:lnTo>
                    <a:pt x="61" y="0"/>
                  </a:lnTo>
                  <a:lnTo>
                    <a:pt x="28" y="4"/>
                  </a:lnTo>
                  <a:lnTo>
                    <a:pt x="8" y="12"/>
                  </a:lnTo>
                  <a:lnTo>
                    <a:pt x="4" y="16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4" y="24"/>
                  </a:lnTo>
                  <a:lnTo>
                    <a:pt x="12" y="28"/>
                  </a:lnTo>
                  <a:lnTo>
                    <a:pt x="28" y="28"/>
                  </a:lnTo>
                  <a:lnTo>
                    <a:pt x="28" y="28"/>
                  </a:lnTo>
                  <a:lnTo>
                    <a:pt x="69" y="12"/>
                  </a:lnTo>
                  <a:lnTo>
                    <a:pt x="77" y="4"/>
                  </a:lnTo>
                  <a:lnTo>
                    <a:pt x="81" y="4"/>
                  </a:lnTo>
                  <a:lnTo>
                    <a:pt x="77" y="0"/>
                  </a:lnTo>
                  <a:lnTo>
                    <a:pt x="61" y="0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FA954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6" name="Freeform 612"/>
            <p:cNvSpPr>
              <a:spLocks/>
            </p:cNvSpPr>
            <p:nvPr/>
          </p:nvSpPr>
          <p:spPr bwMode="auto">
            <a:xfrm>
              <a:off x="2692" y="98"/>
              <a:ext cx="139" cy="110"/>
            </a:xfrm>
            <a:custGeom>
              <a:avLst/>
              <a:gdLst/>
              <a:ahLst/>
              <a:cxnLst>
                <a:cxn ang="0">
                  <a:pos x="139" y="98"/>
                </a:cxn>
                <a:cxn ang="0">
                  <a:pos x="139" y="98"/>
                </a:cxn>
                <a:cxn ang="0">
                  <a:pos x="131" y="78"/>
                </a:cxn>
                <a:cxn ang="0">
                  <a:pos x="114" y="45"/>
                </a:cxn>
                <a:cxn ang="0">
                  <a:pos x="94" y="16"/>
                </a:cxn>
                <a:cxn ang="0">
                  <a:pos x="82" y="0"/>
                </a:cxn>
                <a:cxn ang="0">
                  <a:pos x="82" y="0"/>
                </a:cxn>
                <a:cxn ang="0">
                  <a:pos x="73" y="0"/>
                </a:cxn>
                <a:cxn ang="0">
                  <a:pos x="61" y="4"/>
                </a:cxn>
                <a:cxn ang="0">
                  <a:pos x="33" y="16"/>
                </a:cxn>
                <a:cxn ang="0">
                  <a:pos x="8" y="37"/>
                </a:cxn>
                <a:cxn ang="0">
                  <a:pos x="0" y="45"/>
                </a:cxn>
                <a:cxn ang="0">
                  <a:pos x="0" y="53"/>
                </a:cxn>
                <a:cxn ang="0">
                  <a:pos x="0" y="53"/>
                </a:cxn>
                <a:cxn ang="0">
                  <a:pos x="4" y="61"/>
                </a:cxn>
                <a:cxn ang="0">
                  <a:pos x="24" y="74"/>
                </a:cxn>
                <a:cxn ang="0">
                  <a:pos x="73" y="94"/>
                </a:cxn>
                <a:cxn ang="0">
                  <a:pos x="98" y="106"/>
                </a:cxn>
                <a:cxn ang="0">
                  <a:pos x="122" y="110"/>
                </a:cxn>
                <a:cxn ang="0">
                  <a:pos x="135" y="106"/>
                </a:cxn>
                <a:cxn ang="0">
                  <a:pos x="139" y="106"/>
                </a:cxn>
                <a:cxn ang="0">
                  <a:pos x="139" y="98"/>
                </a:cxn>
                <a:cxn ang="0">
                  <a:pos x="139" y="98"/>
                </a:cxn>
              </a:cxnLst>
              <a:rect l="0" t="0" r="r" b="b"/>
              <a:pathLst>
                <a:path w="139" h="110">
                  <a:moveTo>
                    <a:pt x="139" y="98"/>
                  </a:moveTo>
                  <a:lnTo>
                    <a:pt x="139" y="98"/>
                  </a:lnTo>
                  <a:lnTo>
                    <a:pt x="131" y="78"/>
                  </a:lnTo>
                  <a:lnTo>
                    <a:pt x="114" y="45"/>
                  </a:lnTo>
                  <a:lnTo>
                    <a:pt x="94" y="16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73" y="0"/>
                  </a:lnTo>
                  <a:lnTo>
                    <a:pt x="61" y="4"/>
                  </a:lnTo>
                  <a:lnTo>
                    <a:pt x="33" y="16"/>
                  </a:lnTo>
                  <a:lnTo>
                    <a:pt x="8" y="37"/>
                  </a:lnTo>
                  <a:lnTo>
                    <a:pt x="0" y="45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4" y="61"/>
                  </a:lnTo>
                  <a:lnTo>
                    <a:pt x="24" y="74"/>
                  </a:lnTo>
                  <a:lnTo>
                    <a:pt x="73" y="94"/>
                  </a:lnTo>
                  <a:lnTo>
                    <a:pt x="98" y="106"/>
                  </a:lnTo>
                  <a:lnTo>
                    <a:pt x="122" y="110"/>
                  </a:lnTo>
                  <a:lnTo>
                    <a:pt x="135" y="106"/>
                  </a:lnTo>
                  <a:lnTo>
                    <a:pt x="139" y="106"/>
                  </a:lnTo>
                  <a:lnTo>
                    <a:pt x="139" y="98"/>
                  </a:lnTo>
                  <a:lnTo>
                    <a:pt x="139" y="98"/>
                  </a:lnTo>
                  <a:close/>
                </a:path>
              </a:pathLst>
            </a:custGeom>
            <a:solidFill>
              <a:srgbClr val="E3954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7" name="Freeform 613"/>
            <p:cNvSpPr>
              <a:spLocks/>
            </p:cNvSpPr>
            <p:nvPr/>
          </p:nvSpPr>
          <p:spPr bwMode="auto">
            <a:xfrm>
              <a:off x="2120" y="306"/>
              <a:ext cx="62" cy="58"/>
            </a:xfrm>
            <a:custGeom>
              <a:avLst/>
              <a:gdLst/>
              <a:ahLst/>
              <a:cxnLst>
                <a:cxn ang="0">
                  <a:pos x="45" y="9"/>
                </a:cxn>
                <a:cxn ang="0">
                  <a:pos x="45" y="9"/>
                </a:cxn>
                <a:cxn ang="0">
                  <a:pos x="21" y="29"/>
                </a:cxn>
                <a:cxn ang="0">
                  <a:pos x="4" y="41"/>
                </a:cxn>
                <a:cxn ang="0">
                  <a:pos x="0" y="49"/>
                </a:cxn>
                <a:cxn ang="0">
                  <a:pos x="0" y="53"/>
                </a:cxn>
                <a:cxn ang="0">
                  <a:pos x="0" y="53"/>
                </a:cxn>
                <a:cxn ang="0">
                  <a:pos x="4" y="58"/>
                </a:cxn>
                <a:cxn ang="0">
                  <a:pos x="13" y="58"/>
                </a:cxn>
                <a:cxn ang="0">
                  <a:pos x="25" y="49"/>
                </a:cxn>
                <a:cxn ang="0">
                  <a:pos x="25" y="49"/>
                </a:cxn>
                <a:cxn ang="0">
                  <a:pos x="57" y="17"/>
                </a:cxn>
                <a:cxn ang="0">
                  <a:pos x="62" y="9"/>
                </a:cxn>
                <a:cxn ang="0">
                  <a:pos x="62" y="0"/>
                </a:cxn>
                <a:cxn ang="0">
                  <a:pos x="57" y="0"/>
                </a:cxn>
                <a:cxn ang="0">
                  <a:pos x="45" y="9"/>
                </a:cxn>
                <a:cxn ang="0">
                  <a:pos x="45" y="9"/>
                </a:cxn>
              </a:cxnLst>
              <a:rect l="0" t="0" r="r" b="b"/>
              <a:pathLst>
                <a:path w="62" h="58">
                  <a:moveTo>
                    <a:pt x="45" y="9"/>
                  </a:moveTo>
                  <a:lnTo>
                    <a:pt x="45" y="9"/>
                  </a:lnTo>
                  <a:lnTo>
                    <a:pt x="21" y="29"/>
                  </a:lnTo>
                  <a:lnTo>
                    <a:pt x="4" y="41"/>
                  </a:lnTo>
                  <a:lnTo>
                    <a:pt x="0" y="49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4" y="58"/>
                  </a:lnTo>
                  <a:lnTo>
                    <a:pt x="13" y="58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57" y="17"/>
                  </a:lnTo>
                  <a:lnTo>
                    <a:pt x="62" y="9"/>
                  </a:lnTo>
                  <a:lnTo>
                    <a:pt x="62" y="0"/>
                  </a:lnTo>
                  <a:lnTo>
                    <a:pt x="57" y="0"/>
                  </a:lnTo>
                  <a:lnTo>
                    <a:pt x="45" y="9"/>
                  </a:lnTo>
                  <a:lnTo>
                    <a:pt x="45" y="9"/>
                  </a:lnTo>
                  <a:close/>
                </a:path>
              </a:pathLst>
            </a:custGeom>
            <a:solidFill>
              <a:srgbClr val="F6C8B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8" name="Freeform 614"/>
            <p:cNvSpPr>
              <a:spLocks/>
            </p:cNvSpPr>
            <p:nvPr/>
          </p:nvSpPr>
          <p:spPr bwMode="auto">
            <a:xfrm>
              <a:off x="2304" y="645"/>
              <a:ext cx="20" cy="13"/>
            </a:xfrm>
            <a:custGeom>
              <a:avLst/>
              <a:gdLst/>
              <a:ahLst/>
              <a:cxnLst>
                <a:cxn ang="0">
                  <a:pos x="20" y="4"/>
                </a:cxn>
                <a:cxn ang="0">
                  <a:pos x="20" y="4"/>
                </a:cxn>
                <a:cxn ang="0">
                  <a:pos x="20" y="9"/>
                </a:cxn>
                <a:cxn ang="0">
                  <a:pos x="12" y="13"/>
                </a:cxn>
                <a:cxn ang="0">
                  <a:pos x="12" y="13"/>
                </a:cxn>
                <a:cxn ang="0">
                  <a:pos x="4" y="13"/>
                </a:cxn>
                <a:cxn ang="0">
                  <a:pos x="0" y="9"/>
                </a:cxn>
                <a:cxn ang="0">
                  <a:pos x="0" y="9"/>
                </a:cxn>
                <a:cxn ang="0">
                  <a:pos x="4" y="4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16" y="0"/>
                </a:cxn>
                <a:cxn ang="0">
                  <a:pos x="20" y="4"/>
                </a:cxn>
                <a:cxn ang="0">
                  <a:pos x="20" y="4"/>
                </a:cxn>
              </a:cxnLst>
              <a:rect l="0" t="0" r="r" b="b"/>
              <a:pathLst>
                <a:path w="20" h="13">
                  <a:moveTo>
                    <a:pt x="20" y="4"/>
                  </a:moveTo>
                  <a:lnTo>
                    <a:pt x="20" y="4"/>
                  </a:lnTo>
                  <a:lnTo>
                    <a:pt x="20" y="9"/>
                  </a:lnTo>
                  <a:lnTo>
                    <a:pt x="12" y="13"/>
                  </a:lnTo>
                  <a:lnTo>
                    <a:pt x="12" y="13"/>
                  </a:lnTo>
                  <a:lnTo>
                    <a:pt x="4" y="13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4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6" y="0"/>
                  </a:lnTo>
                  <a:lnTo>
                    <a:pt x="20" y="4"/>
                  </a:lnTo>
                  <a:lnTo>
                    <a:pt x="20" y="4"/>
                  </a:lnTo>
                  <a:close/>
                </a:path>
              </a:pathLst>
            </a:custGeom>
            <a:solidFill>
              <a:srgbClr val="B217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9" name="Freeform 615"/>
            <p:cNvSpPr>
              <a:spLocks/>
            </p:cNvSpPr>
            <p:nvPr/>
          </p:nvSpPr>
          <p:spPr bwMode="auto">
            <a:xfrm>
              <a:off x="2418" y="490"/>
              <a:ext cx="266" cy="86"/>
            </a:xfrm>
            <a:custGeom>
              <a:avLst/>
              <a:gdLst/>
              <a:ahLst/>
              <a:cxnLst>
                <a:cxn ang="0">
                  <a:pos x="176" y="29"/>
                </a:cxn>
                <a:cxn ang="0">
                  <a:pos x="176" y="29"/>
                </a:cxn>
                <a:cxn ang="0">
                  <a:pos x="123" y="21"/>
                </a:cxn>
                <a:cxn ang="0">
                  <a:pos x="90" y="12"/>
                </a:cxn>
                <a:cxn ang="0">
                  <a:pos x="66" y="4"/>
                </a:cxn>
                <a:cxn ang="0">
                  <a:pos x="66" y="4"/>
                </a:cxn>
                <a:cxn ang="0">
                  <a:pos x="62" y="0"/>
                </a:cxn>
                <a:cxn ang="0">
                  <a:pos x="49" y="0"/>
                </a:cxn>
                <a:cxn ang="0">
                  <a:pos x="29" y="0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21"/>
                </a:cxn>
                <a:cxn ang="0">
                  <a:pos x="0" y="33"/>
                </a:cxn>
                <a:cxn ang="0">
                  <a:pos x="9" y="45"/>
                </a:cxn>
                <a:cxn ang="0">
                  <a:pos x="21" y="57"/>
                </a:cxn>
                <a:cxn ang="0">
                  <a:pos x="41" y="78"/>
                </a:cxn>
                <a:cxn ang="0">
                  <a:pos x="62" y="86"/>
                </a:cxn>
                <a:cxn ang="0">
                  <a:pos x="62" y="86"/>
                </a:cxn>
                <a:cxn ang="0">
                  <a:pos x="70" y="86"/>
                </a:cxn>
                <a:cxn ang="0">
                  <a:pos x="70" y="86"/>
                </a:cxn>
                <a:cxn ang="0">
                  <a:pos x="62" y="78"/>
                </a:cxn>
                <a:cxn ang="0">
                  <a:pos x="58" y="66"/>
                </a:cxn>
                <a:cxn ang="0">
                  <a:pos x="58" y="53"/>
                </a:cxn>
                <a:cxn ang="0">
                  <a:pos x="62" y="45"/>
                </a:cxn>
                <a:cxn ang="0">
                  <a:pos x="62" y="45"/>
                </a:cxn>
                <a:cxn ang="0">
                  <a:pos x="86" y="37"/>
                </a:cxn>
                <a:cxn ang="0">
                  <a:pos x="111" y="37"/>
                </a:cxn>
                <a:cxn ang="0">
                  <a:pos x="119" y="37"/>
                </a:cxn>
                <a:cxn ang="0">
                  <a:pos x="127" y="41"/>
                </a:cxn>
                <a:cxn ang="0">
                  <a:pos x="127" y="41"/>
                </a:cxn>
                <a:cxn ang="0">
                  <a:pos x="143" y="49"/>
                </a:cxn>
                <a:cxn ang="0">
                  <a:pos x="168" y="57"/>
                </a:cxn>
                <a:cxn ang="0">
                  <a:pos x="225" y="66"/>
                </a:cxn>
                <a:cxn ang="0">
                  <a:pos x="225" y="66"/>
                </a:cxn>
                <a:cxn ang="0">
                  <a:pos x="245" y="53"/>
                </a:cxn>
                <a:cxn ang="0">
                  <a:pos x="266" y="37"/>
                </a:cxn>
                <a:cxn ang="0">
                  <a:pos x="266" y="37"/>
                </a:cxn>
                <a:cxn ang="0">
                  <a:pos x="233" y="29"/>
                </a:cxn>
                <a:cxn ang="0">
                  <a:pos x="209" y="29"/>
                </a:cxn>
                <a:cxn ang="0">
                  <a:pos x="176" y="29"/>
                </a:cxn>
                <a:cxn ang="0">
                  <a:pos x="176" y="29"/>
                </a:cxn>
              </a:cxnLst>
              <a:rect l="0" t="0" r="r" b="b"/>
              <a:pathLst>
                <a:path w="266" h="86">
                  <a:moveTo>
                    <a:pt x="176" y="29"/>
                  </a:moveTo>
                  <a:lnTo>
                    <a:pt x="176" y="29"/>
                  </a:lnTo>
                  <a:lnTo>
                    <a:pt x="123" y="21"/>
                  </a:lnTo>
                  <a:lnTo>
                    <a:pt x="90" y="12"/>
                  </a:lnTo>
                  <a:lnTo>
                    <a:pt x="66" y="4"/>
                  </a:lnTo>
                  <a:lnTo>
                    <a:pt x="66" y="4"/>
                  </a:lnTo>
                  <a:lnTo>
                    <a:pt x="62" y="0"/>
                  </a:lnTo>
                  <a:lnTo>
                    <a:pt x="49" y="0"/>
                  </a:lnTo>
                  <a:lnTo>
                    <a:pt x="29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21"/>
                  </a:lnTo>
                  <a:lnTo>
                    <a:pt x="0" y="33"/>
                  </a:lnTo>
                  <a:lnTo>
                    <a:pt x="9" y="45"/>
                  </a:lnTo>
                  <a:lnTo>
                    <a:pt x="21" y="57"/>
                  </a:lnTo>
                  <a:lnTo>
                    <a:pt x="41" y="78"/>
                  </a:lnTo>
                  <a:lnTo>
                    <a:pt x="62" y="86"/>
                  </a:lnTo>
                  <a:lnTo>
                    <a:pt x="62" y="86"/>
                  </a:lnTo>
                  <a:lnTo>
                    <a:pt x="70" y="86"/>
                  </a:lnTo>
                  <a:lnTo>
                    <a:pt x="70" y="86"/>
                  </a:lnTo>
                  <a:lnTo>
                    <a:pt x="62" y="78"/>
                  </a:lnTo>
                  <a:lnTo>
                    <a:pt x="58" y="66"/>
                  </a:lnTo>
                  <a:lnTo>
                    <a:pt x="58" y="53"/>
                  </a:lnTo>
                  <a:lnTo>
                    <a:pt x="62" y="45"/>
                  </a:lnTo>
                  <a:lnTo>
                    <a:pt x="62" y="45"/>
                  </a:lnTo>
                  <a:lnTo>
                    <a:pt x="86" y="37"/>
                  </a:lnTo>
                  <a:lnTo>
                    <a:pt x="111" y="37"/>
                  </a:lnTo>
                  <a:lnTo>
                    <a:pt x="119" y="37"/>
                  </a:lnTo>
                  <a:lnTo>
                    <a:pt x="127" y="41"/>
                  </a:lnTo>
                  <a:lnTo>
                    <a:pt x="127" y="41"/>
                  </a:lnTo>
                  <a:lnTo>
                    <a:pt x="143" y="49"/>
                  </a:lnTo>
                  <a:lnTo>
                    <a:pt x="168" y="57"/>
                  </a:lnTo>
                  <a:lnTo>
                    <a:pt x="225" y="66"/>
                  </a:lnTo>
                  <a:lnTo>
                    <a:pt x="225" y="66"/>
                  </a:lnTo>
                  <a:lnTo>
                    <a:pt x="245" y="53"/>
                  </a:lnTo>
                  <a:lnTo>
                    <a:pt x="266" y="37"/>
                  </a:lnTo>
                  <a:lnTo>
                    <a:pt x="266" y="37"/>
                  </a:lnTo>
                  <a:lnTo>
                    <a:pt x="233" y="29"/>
                  </a:lnTo>
                  <a:lnTo>
                    <a:pt x="209" y="29"/>
                  </a:lnTo>
                  <a:lnTo>
                    <a:pt x="176" y="29"/>
                  </a:lnTo>
                  <a:lnTo>
                    <a:pt x="176" y="29"/>
                  </a:lnTo>
                  <a:close/>
                </a:path>
              </a:pathLst>
            </a:custGeom>
            <a:solidFill>
              <a:srgbClr val="B217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0" name="Freeform 616"/>
            <p:cNvSpPr>
              <a:spLocks/>
            </p:cNvSpPr>
            <p:nvPr/>
          </p:nvSpPr>
          <p:spPr bwMode="auto">
            <a:xfrm>
              <a:off x="2476" y="527"/>
              <a:ext cx="167" cy="53"/>
            </a:xfrm>
            <a:custGeom>
              <a:avLst/>
              <a:gdLst/>
              <a:ahLst/>
              <a:cxnLst>
                <a:cxn ang="0">
                  <a:pos x="167" y="29"/>
                </a:cxn>
                <a:cxn ang="0">
                  <a:pos x="167" y="29"/>
                </a:cxn>
                <a:cxn ang="0">
                  <a:pos x="110" y="20"/>
                </a:cxn>
                <a:cxn ang="0">
                  <a:pos x="85" y="12"/>
                </a:cxn>
                <a:cxn ang="0">
                  <a:pos x="69" y="4"/>
                </a:cxn>
                <a:cxn ang="0">
                  <a:pos x="69" y="4"/>
                </a:cxn>
                <a:cxn ang="0">
                  <a:pos x="61" y="0"/>
                </a:cxn>
                <a:cxn ang="0">
                  <a:pos x="53" y="0"/>
                </a:cxn>
                <a:cxn ang="0">
                  <a:pos x="28" y="0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0" y="16"/>
                </a:cxn>
                <a:cxn ang="0">
                  <a:pos x="0" y="29"/>
                </a:cxn>
                <a:cxn ang="0">
                  <a:pos x="4" y="41"/>
                </a:cxn>
                <a:cxn ang="0">
                  <a:pos x="12" y="49"/>
                </a:cxn>
                <a:cxn ang="0">
                  <a:pos x="12" y="49"/>
                </a:cxn>
                <a:cxn ang="0">
                  <a:pos x="24" y="53"/>
                </a:cxn>
                <a:cxn ang="0">
                  <a:pos x="24" y="53"/>
                </a:cxn>
                <a:cxn ang="0">
                  <a:pos x="57" y="45"/>
                </a:cxn>
                <a:cxn ang="0">
                  <a:pos x="93" y="41"/>
                </a:cxn>
                <a:cxn ang="0">
                  <a:pos x="130" y="37"/>
                </a:cxn>
                <a:cxn ang="0">
                  <a:pos x="167" y="29"/>
                </a:cxn>
                <a:cxn ang="0">
                  <a:pos x="167" y="29"/>
                </a:cxn>
              </a:cxnLst>
              <a:rect l="0" t="0" r="r" b="b"/>
              <a:pathLst>
                <a:path w="167" h="53">
                  <a:moveTo>
                    <a:pt x="167" y="29"/>
                  </a:moveTo>
                  <a:lnTo>
                    <a:pt x="167" y="29"/>
                  </a:lnTo>
                  <a:lnTo>
                    <a:pt x="110" y="20"/>
                  </a:lnTo>
                  <a:lnTo>
                    <a:pt x="85" y="12"/>
                  </a:lnTo>
                  <a:lnTo>
                    <a:pt x="69" y="4"/>
                  </a:lnTo>
                  <a:lnTo>
                    <a:pt x="69" y="4"/>
                  </a:lnTo>
                  <a:lnTo>
                    <a:pt x="61" y="0"/>
                  </a:lnTo>
                  <a:lnTo>
                    <a:pt x="53" y="0"/>
                  </a:lnTo>
                  <a:lnTo>
                    <a:pt x="28" y="0"/>
                  </a:lnTo>
                  <a:lnTo>
                    <a:pt x="4" y="8"/>
                  </a:lnTo>
                  <a:lnTo>
                    <a:pt x="4" y="8"/>
                  </a:lnTo>
                  <a:lnTo>
                    <a:pt x="0" y="16"/>
                  </a:lnTo>
                  <a:lnTo>
                    <a:pt x="0" y="29"/>
                  </a:lnTo>
                  <a:lnTo>
                    <a:pt x="4" y="41"/>
                  </a:lnTo>
                  <a:lnTo>
                    <a:pt x="12" y="49"/>
                  </a:lnTo>
                  <a:lnTo>
                    <a:pt x="12" y="49"/>
                  </a:lnTo>
                  <a:lnTo>
                    <a:pt x="24" y="53"/>
                  </a:lnTo>
                  <a:lnTo>
                    <a:pt x="24" y="53"/>
                  </a:lnTo>
                  <a:lnTo>
                    <a:pt x="57" y="45"/>
                  </a:lnTo>
                  <a:lnTo>
                    <a:pt x="93" y="41"/>
                  </a:lnTo>
                  <a:lnTo>
                    <a:pt x="130" y="37"/>
                  </a:lnTo>
                  <a:lnTo>
                    <a:pt x="167" y="29"/>
                  </a:lnTo>
                  <a:lnTo>
                    <a:pt x="167" y="29"/>
                  </a:lnTo>
                  <a:close/>
                </a:path>
              </a:pathLst>
            </a:custGeom>
            <a:solidFill>
              <a:srgbClr val="E31E2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1" name="Freeform 617"/>
            <p:cNvSpPr>
              <a:spLocks/>
            </p:cNvSpPr>
            <p:nvPr/>
          </p:nvSpPr>
          <p:spPr bwMode="auto">
            <a:xfrm>
              <a:off x="2471" y="527"/>
              <a:ext cx="82" cy="24"/>
            </a:xfrm>
            <a:custGeom>
              <a:avLst/>
              <a:gdLst/>
              <a:ahLst/>
              <a:cxnLst>
                <a:cxn ang="0">
                  <a:pos x="17" y="16"/>
                </a:cxn>
                <a:cxn ang="0">
                  <a:pos x="17" y="16"/>
                </a:cxn>
                <a:cxn ang="0">
                  <a:pos x="49" y="20"/>
                </a:cxn>
                <a:cxn ang="0">
                  <a:pos x="70" y="24"/>
                </a:cxn>
                <a:cxn ang="0">
                  <a:pos x="78" y="24"/>
                </a:cxn>
                <a:cxn ang="0">
                  <a:pos x="82" y="20"/>
                </a:cxn>
                <a:cxn ang="0">
                  <a:pos x="82" y="20"/>
                </a:cxn>
                <a:cxn ang="0">
                  <a:pos x="82" y="12"/>
                </a:cxn>
                <a:cxn ang="0">
                  <a:pos x="78" y="8"/>
                </a:cxn>
                <a:cxn ang="0">
                  <a:pos x="62" y="4"/>
                </a:cxn>
                <a:cxn ang="0">
                  <a:pos x="62" y="4"/>
                </a:cxn>
                <a:cxn ang="0">
                  <a:pos x="13" y="0"/>
                </a:cxn>
                <a:cxn ang="0">
                  <a:pos x="5" y="0"/>
                </a:cxn>
                <a:cxn ang="0">
                  <a:pos x="0" y="4"/>
                </a:cxn>
                <a:cxn ang="0">
                  <a:pos x="5" y="8"/>
                </a:cxn>
                <a:cxn ang="0">
                  <a:pos x="17" y="16"/>
                </a:cxn>
                <a:cxn ang="0">
                  <a:pos x="17" y="16"/>
                </a:cxn>
              </a:cxnLst>
              <a:rect l="0" t="0" r="r" b="b"/>
              <a:pathLst>
                <a:path w="82" h="24">
                  <a:moveTo>
                    <a:pt x="17" y="16"/>
                  </a:moveTo>
                  <a:lnTo>
                    <a:pt x="17" y="16"/>
                  </a:lnTo>
                  <a:lnTo>
                    <a:pt x="49" y="20"/>
                  </a:lnTo>
                  <a:lnTo>
                    <a:pt x="70" y="24"/>
                  </a:lnTo>
                  <a:lnTo>
                    <a:pt x="78" y="24"/>
                  </a:lnTo>
                  <a:lnTo>
                    <a:pt x="82" y="20"/>
                  </a:lnTo>
                  <a:lnTo>
                    <a:pt x="82" y="20"/>
                  </a:lnTo>
                  <a:lnTo>
                    <a:pt x="82" y="12"/>
                  </a:lnTo>
                  <a:lnTo>
                    <a:pt x="78" y="8"/>
                  </a:lnTo>
                  <a:lnTo>
                    <a:pt x="62" y="4"/>
                  </a:lnTo>
                  <a:lnTo>
                    <a:pt x="62" y="4"/>
                  </a:lnTo>
                  <a:lnTo>
                    <a:pt x="13" y="0"/>
                  </a:ln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17" y="16"/>
                  </a:lnTo>
                  <a:lnTo>
                    <a:pt x="17" y="16"/>
                  </a:lnTo>
                  <a:close/>
                </a:path>
              </a:pathLst>
            </a:custGeom>
            <a:solidFill>
              <a:srgbClr val="F6C8B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2" name="Freeform 618"/>
            <p:cNvSpPr>
              <a:spLocks/>
            </p:cNvSpPr>
            <p:nvPr/>
          </p:nvSpPr>
          <p:spPr bwMode="auto">
            <a:xfrm>
              <a:off x="2582" y="539"/>
              <a:ext cx="20" cy="12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2" y="12"/>
                </a:cxn>
                <a:cxn ang="0">
                  <a:pos x="16" y="8"/>
                </a:cxn>
                <a:cxn ang="0">
                  <a:pos x="20" y="4"/>
                </a:cxn>
                <a:cxn ang="0">
                  <a:pos x="20" y="4"/>
                </a:cxn>
                <a:cxn ang="0">
                  <a:pos x="16" y="0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4" y="12"/>
                </a:cxn>
                <a:cxn ang="0">
                  <a:pos x="12" y="12"/>
                </a:cxn>
                <a:cxn ang="0">
                  <a:pos x="12" y="12"/>
                </a:cxn>
              </a:cxnLst>
              <a:rect l="0" t="0" r="r" b="b"/>
              <a:pathLst>
                <a:path w="20" h="12">
                  <a:moveTo>
                    <a:pt x="12" y="12"/>
                  </a:moveTo>
                  <a:lnTo>
                    <a:pt x="12" y="12"/>
                  </a:lnTo>
                  <a:lnTo>
                    <a:pt x="16" y="8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6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12"/>
                  </a:lnTo>
                  <a:lnTo>
                    <a:pt x="12" y="12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6C8B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3" name="Freeform 619"/>
            <p:cNvSpPr>
              <a:spLocks/>
            </p:cNvSpPr>
            <p:nvPr/>
          </p:nvSpPr>
          <p:spPr bwMode="auto">
            <a:xfrm>
              <a:off x="2337" y="176"/>
              <a:ext cx="24" cy="12"/>
            </a:xfrm>
            <a:custGeom>
              <a:avLst/>
              <a:gdLst/>
              <a:ahLst/>
              <a:cxnLst>
                <a:cxn ang="0">
                  <a:pos x="24" y="4"/>
                </a:cxn>
                <a:cxn ang="0">
                  <a:pos x="24" y="4"/>
                </a:cxn>
                <a:cxn ang="0">
                  <a:pos x="20" y="8"/>
                </a:cxn>
                <a:cxn ang="0">
                  <a:pos x="12" y="12"/>
                </a:cxn>
                <a:cxn ang="0">
                  <a:pos x="12" y="12"/>
                </a:cxn>
                <a:cxn ang="0">
                  <a:pos x="4" y="12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4" y="4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20" y="0"/>
                </a:cxn>
                <a:cxn ang="0">
                  <a:pos x="24" y="4"/>
                </a:cxn>
                <a:cxn ang="0">
                  <a:pos x="24" y="4"/>
                </a:cxn>
              </a:cxnLst>
              <a:rect l="0" t="0" r="r" b="b"/>
              <a:pathLst>
                <a:path w="24" h="12">
                  <a:moveTo>
                    <a:pt x="24" y="4"/>
                  </a:moveTo>
                  <a:lnTo>
                    <a:pt x="24" y="4"/>
                  </a:lnTo>
                  <a:lnTo>
                    <a:pt x="20" y="8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4" y="12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4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20" y="0"/>
                  </a:lnTo>
                  <a:lnTo>
                    <a:pt x="24" y="4"/>
                  </a:lnTo>
                  <a:lnTo>
                    <a:pt x="24" y="4"/>
                  </a:lnTo>
                  <a:close/>
                </a:path>
              </a:pathLst>
            </a:custGeom>
            <a:solidFill>
              <a:srgbClr val="F6C8B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4" name="Freeform 620"/>
            <p:cNvSpPr>
              <a:spLocks/>
            </p:cNvSpPr>
            <p:nvPr/>
          </p:nvSpPr>
          <p:spPr bwMode="auto">
            <a:xfrm>
              <a:off x="2329" y="833"/>
              <a:ext cx="424" cy="135"/>
            </a:xfrm>
            <a:custGeom>
              <a:avLst/>
              <a:gdLst/>
              <a:ahLst/>
              <a:cxnLst>
                <a:cxn ang="0">
                  <a:pos x="355" y="37"/>
                </a:cxn>
                <a:cxn ang="0">
                  <a:pos x="355" y="37"/>
                </a:cxn>
                <a:cxn ang="0">
                  <a:pos x="334" y="53"/>
                </a:cxn>
                <a:cxn ang="0">
                  <a:pos x="314" y="62"/>
                </a:cxn>
                <a:cxn ang="0">
                  <a:pos x="302" y="66"/>
                </a:cxn>
                <a:cxn ang="0">
                  <a:pos x="298" y="66"/>
                </a:cxn>
                <a:cxn ang="0">
                  <a:pos x="298" y="66"/>
                </a:cxn>
                <a:cxn ang="0">
                  <a:pos x="273" y="66"/>
                </a:cxn>
                <a:cxn ang="0">
                  <a:pos x="236" y="70"/>
                </a:cxn>
                <a:cxn ang="0">
                  <a:pos x="187" y="86"/>
                </a:cxn>
                <a:cxn ang="0">
                  <a:pos x="187" y="86"/>
                </a:cxn>
                <a:cxn ang="0">
                  <a:pos x="167" y="94"/>
                </a:cxn>
                <a:cxn ang="0">
                  <a:pos x="138" y="106"/>
                </a:cxn>
                <a:cxn ang="0">
                  <a:pos x="98" y="115"/>
                </a:cxn>
                <a:cxn ang="0">
                  <a:pos x="53" y="119"/>
                </a:cxn>
                <a:cxn ang="0">
                  <a:pos x="53" y="119"/>
                </a:cxn>
                <a:cxn ang="0">
                  <a:pos x="0" y="123"/>
                </a:cxn>
                <a:cxn ang="0">
                  <a:pos x="0" y="123"/>
                </a:cxn>
                <a:cxn ang="0">
                  <a:pos x="0" y="127"/>
                </a:cxn>
                <a:cxn ang="0">
                  <a:pos x="0" y="127"/>
                </a:cxn>
                <a:cxn ang="0">
                  <a:pos x="8" y="131"/>
                </a:cxn>
                <a:cxn ang="0">
                  <a:pos x="20" y="135"/>
                </a:cxn>
                <a:cxn ang="0">
                  <a:pos x="44" y="135"/>
                </a:cxn>
                <a:cxn ang="0">
                  <a:pos x="81" y="131"/>
                </a:cxn>
                <a:cxn ang="0">
                  <a:pos x="122" y="131"/>
                </a:cxn>
                <a:cxn ang="0">
                  <a:pos x="122" y="131"/>
                </a:cxn>
                <a:cxn ang="0">
                  <a:pos x="163" y="127"/>
                </a:cxn>
                <a:cxn ang="0">
                  <a:pos x="204" y="115"/>
                </a:cxn>
                <a:cxn ang="0">
                  <a:pos x="236" y="106"/>
                </a:cxn>
                <a:cxn ang="0">
                  <a:pos x="253" y="98"/>
                </a:cxn>
                <a:cxn ang="0">
                  <a:pos x="253" y="98"/>
                </a:cxn>
                <a:cxn ang="0">
                  <a:pos x="306" y="82"/>
                </a:cxn>
                <a:cxn ang="0">
                  <a:pos x="338" y="74"/>
                </a:cxn>
                <a:cxn ang="0">
                  <a:pos x="363" y="74"/>
                </a:cxn>
                <a:cxn ang="0">
                  <a:pos x="363" y="74"/>
                </a:cxn>
                <a:cxn ang="0">
                  <a:pos x="371" y="74"/>
                </a:cxn>
                <a:cxn ang="0">
                  <a:pos x="379" y="74"/>
                </a:cxn>
                <a:cxn ang="0">
                  <a:pos x="400" y="66"/>
                </a:cxn>
                <a:cxn ang="0">
                  <a:pos x="424" y="49"/>
                </a:cxn>
                <a:cxn ang="0">
                  <a:pos x="424" y="49"/>
                </a:cxn>
                <a:cxn ang="0">
                  <a:pos x="420" y="33"/>
                </a:cxn>
                <a:cxn ang="0">
                  <a:pos x="416" y="25"/>
                </a:cxn>
                <a:cxn ang="0">
                  <a:pos x="404" y="17"/>
                </a:cxn>
                <a:cxn ang="0">
                  <a:pos x="387" y="8"/>
                </a:cxn>
                <a:cxn ang="0">
                  <a:pos x="359" y="0"/>
                </a:cxn>
                <a:cxn ang="0">
                  <a:pos x="338" y="0"/>
                </a:cxn>
                <a:cxn ang="0">
                  <a:pos x="338" y="0"/>
                </a:cxn>
                <a:cxn ang="0">
                  <a:pos x="330" y="0"/>
                </a:cxn>
                <a:cxn ang="0">
                  <a:pos x="330" y="0"/>
                </a:cxn>
                <a:cxn ang="0">
                  <a:pos x="343" y="8"/>
                </a:cxn>
                <a:cxn ang="0">
                  <a:pos x="351" y="17"/>
                </a:cxn>
                <a:cxn ang="0">
                  <a:pos x="355" y="25"/>
                </a:cxn>
                <a:cxn ang="0">
                  <a:pos x="355" y="37"/>
                </a:cxn>
                <a:cxn ang="0">
                  <a:pos x="355" y="37"/>
                </a:cxn>
              </a:cxnLst>
              <a:rect l="0" t="0" r="r" b="b"/>
              <a:pathLst>
                <a:path w="424" h="135">
                  <a:moveTo>
                    <a:pt x="355" y="37"/>
                  </a:moveTo>
                  <a:lnTo>
                    <a:pt x="355" y="37"/>
                  </a:lnTo>
                  <a:lnTo>
                    <a:pt x="334" y="53"/>
                  </a:lnTo>
                  <a:lnTo>
                    <a:pt x="314" y="62"/>
                  </a:lnTo>
                  <a:lnTo>
                    <a:pt x="302" y="66"/>
                  </a:lnTo>
                  <a:lnTo>
                    <a:pt x="298" y="66"/>
                  </a:lnTo>
                  <a:lnTo>
                    <a:pt x="298" y="66"/>
                  </a:lnTo>
                  <a:lnTo>
                    <a:pt x="273" y="66"/>
                  </a:lnTo>
                  <a:lnTo>
                    <a:pt x="236" y="70"/>
                  </a:lnTo>
                  <a:lnTo>
                    <a:pt x="187" y="86"/>
                  </a:lnTo>
                  <a:lnTo>
                    <a:pt x="187" y="86"/>
                  </a:lnTo>
                  <a:lnTo>
                    <a:pt x="167" y="94"/>
                  </a:lnTo>
                  <a:lnTo>
                    <a:pt x="138" y="106"/>
                  </a:lnTo>
                  <a:lnTo>
                    <a:pt x="98" y="115"/>
                  </a:lnTo>
                  <a:lnTo>
                    <a:pt x="53" y="119"/>
                  </a:lnTo>
                  <a:lnTo>
                    <a:pt x="53" y="119"/>
                  </a:lnTo>
                  <a:lnTo>
                    <a:pt x="0" y="123"/>
                  </a:lnTo>
                  <a:lnTo>
                    <a:pt x="0" y="123"/>
                  </a:lnTo>
                  <a:lnTo>
                    <a:pt x="0" y="127"/>
                  </a:lnTo>
                  <a:lnTo>
                    <a:pt x="0" y="127"/>
                  </a:lnTo>
                  <a:lnTo>
                    <a:pt x="8" y="131"/>
                  </a:lnTo>
                  <a:lnTo>
                    <a:pt x="20" y="135"/>
                  </a:lnTo>
                  <a:lnTo>
                    <a:pt x="44" y="135"/>
                  </a:lnTo>
                  <a:lnTo>
                    <a:pt x="81" y="131"/>
                  </a:lnTo>
                  <a:lnTo>
                    <a:pt x="122" y="131"/>
                  </a:lnTo>
                  <a:lnTo>
                    <a:pt x="122" y="131"/>
                  </a:lnTo>
                  <a:lnTo>
                    <a:pt x="163" y="127"/>
                  </a:lnTo>
                  <a:lnTo>
                    <a:pt x="204" y="115"/>
                  </a:lnTo>
                  <a:lnTo>
                    <a:pt x="236" y="106"/>
                  </a:lnTo>
                  <a:lnTo>
                    <a:pt x="253" y="98"/>
                  </a:lnTo>
                  <a:lnTo>
                    <a:pt x="253" y="98"/>
                  </a:lnTo>
                  <a:lnTo>
                    <a:pt x="306" y="82"/>
                  </a:lnTo>
                  <a:lnTo>
                    <a:pt x="338" y="74"/>
                  </a:lnTo>
                  <a:lnTo>
                    <a:pt x="363" y="74"/>
                  </a:lnTo>
                  <a:lnTo>
                    <a:pt x="363" y="74"/>
                  </a:lnTo>
                  <a:lnTo>
                    <a:pt x="371" y="74"/>
                  </a:lnTo>
                  <a:lnTo>
                    <a:pt x="379" y="74"/>
                  </a:lnTo>
                  <a:lnTo>
                    <a:pt x="400" y="66"/>
                  </a:lnTo>
                  <a:lnTo>
                    <a:pt x="424" y="49"/>
                  </a:lnTo>
                  <a:lnTo>
                    <a:pt x="424" y="49"/>
                  </a:lnTo>
                  <a:lnTo>
                    <a:pt x="420" y="33"/>
                  </a:lnTo>
                  <a:lnTo>
                    <a:pt x="416" y="25"/>
                  </a:lnTo>
                  <a:lnTo>
                    <a:pt x="404" y="17"/>
                  </a:lnTo>
                  <a:lnTo>
                    <a:pt x="387" y="8"/>
                  </a:lnTo>
                  <a:lnTo>
                    <a:pt x="359" y="0"/>
                  </a:lnTo>
                  <a:lnTo>
                    <a:pt x="338" y="0"/>
                  </a:lnTo>
                  <a:lnTo>
                    <a:pt x="338" y="0"/>
                  </a:lnTo>
                  <a:lnTo>
                    <a:pt x="330" y="0"/>
                  </a:lnTo>
                  <a:lnTo>
                    <a:pt x="330" y="0"/>
                  </a:lnTo>
                  <a:lnTo>
                    <a:pt x="343" y="8"/>
                  </a:lnTo>
                  <a:lnTo>
                    <a:pt x="351" y="17"/>
                  </a:lnTo>
                  <a:lnTo>
                    <a:pt x="355" y="25"/>
                  </a:lnTo>
                  <a:lnTo>
                    <a:pt x="355" y="37"/>
                  </a:lnTo>
                  <a:lnTo>
                    <a:pt x="355" y="37"/>
                  </a:lnTo>
                  <a:close/>
                </a:path>
              </a:pathLst>
            </a:custGeom>
            <a:solidFill>
              <a:srgbClr val="B217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5" name="Freeform 621"/>
            <p:cNvSpPr>
              <a:spLocks/>
            </p:cNvSpPr>
            <p:nvPr/>
          </p:nvSpPr>
          <p:spPr bwMode="auto">
            <a:xfrm>
              <a:off x="2329" y="833"/>
              <a:ext cx="355" cy="123"/>
            </a:xfrm>
            <a:custGeom>
              <a:avLst/>
              <a:gdLst/>
              <a:ahLst/>
              <a:cxnLst>
                <a:cxn ang="0">
                  <a:pos x="77" y="57"/>
                </a:cxn>
                <a:cxn ang="0">
                  <a:pos x="77" y="57"/>
                </a:cxn>
                <a:cxn ang="0">
                  <a:pos x="24" y="90"/>
                </a:cxn>
                <a:cxn ang="0">
                  <a:pos x="4" y="106"/>
                </a:cxn>
                <a:cxn ang="0">
                  <a:pos x="0" y="115"/>
                </a:cxn>
                <a:cxn ang="0">
                  <a:pos x="0" y="123"/>
                </a:cxn>
                <a:cxn ang="0">
                  <a:pos x="0" y="123"/>
                </a:cxn>
                <a:cxn ang="0">
                  <a:pos x="53" y="119"/>
                </a:cxn>
                <a:cxn ang="0">
                  <a:pos x="53" y="119"/>
                </a:cxn>
                <a:cxn ang="0">
                  <a:pos x="98" y="115"/>
                </a:cxn>
                <a:cxn ang="0">
                  <a:pos x="138" y="106"/>
                </a:cxn>
                <a:cxn ang="0">
                  <a:pos x="167" y="94"/>
                </a:cxn>
                <a:cxn ang="0">
                  <a:pos x="187" y="86"/>
                </a:cxn>
                <a:cxn ang="0">
                  <a:pos x="187" y="86"/>
                </a:cxn>
                <a:cxn ang="0">
                  <a:pos x="236" y="70"/>
                </a:cxn>
                <a:cxn ang="0">
                  <a:pos x="273" y="66"/>
                </a:cxn>
                <a:cxn ang="0">
                  <a:pos x="298" y="66"/>
                </a:cxn>
                <a:cxn ang="0">
                  <a:pos x="298" y="66"/>
                </a:cxn>
                <a:cxn ang="0">
                  <a:pos x="302" y="66"/>
                </a:cxn>
                <a:cxn ang="0">
                  <a:pos x="314" y="62"/>
                </a:cxn>
                <a:cxn ang="0">
                  <a:pos x="334" y="53"/>
                </a:cxn>
                <a:cxn ang="0">
                  <a:pos x="355" y="37"/>
                </a:cxn>
                <a:cxn ang="0">
                  <a:pos x="355" y="37"/>
                </a:cxn>
                <a:cxn ang="0">
                  <a:pos x="355" y="25"/>
                </a:cxn>
                <a:cxn ang="0">
                  <a:pos x="351" y="17"/>
                </a:cxn>
                <a:cxn ang="0">
                  <a:pos x="343" y="8"/>
                </a:cxn>
                <a:cxn ang="0">
                  <a:pos x="330" y="0"/>
                </a:cxn>
                <a:cxn ang="0">
                  <a:pos x="330" y="0"/>
                </a:cxn>
                <a:cxn ang="0">
                  <a:pos x="253" y="8"/>
                </a:cxn>
                <a:cxn ang="0">
                  <a:pos x="208" y="13"/>
                </a:cxn>
                <a:cxn ang="0">
                  <a:pos x="171" y="8"/>
                </a:cxn>
                <a:cxn ang="0">
                  <a:pos x="171" y="8"/>
                </a:cxn>
                <a:cxn ang="0">
                  <a:pos x="159" y="8"/>
                </a:cxn>
                <a:cxn ang="0">
                  <a:pos x="147" y="13"/>
                </a:cxn>
                <a:cxn ang="0">
                  <a:pos x="122" y="25"/>
                </a:cxn>
                <a:cxn ang="0">
                  <a:pos x="102" y="41"/>
                </a:cxn>
                <a:cxn ang="0">
                  <a:pos x="77" y="57"/>
                </a:cxn>
                <a:cxn ang="0">
                  <a:pos x="77" y="57"/>
                </a:cxn>
              </a:cxnLst>
              <a:rect l="0" t="0" r="r" b="b"/>
              <a:pathLst>
                <a:path w="355" h="123">
                  <a:moveTo>
                    <a:pt x="77" y="57"/>
                  </a:moveTo>
                  <a:lnTo>
                    <a:pt x="77" y="57"/>
                  </a:lnTo>
                  <a:lnTo>
                    <a:pt x="24" y="90"/>
                  </a:lnTo>
                  <a:lnTo>
                    <a:pt x="4" y="106"/>
                  </a:lnTo>
                  <a:lnTo>
                    <a:pt x="0" y="115"/>
                  </a:lnTo>
                  <a:lnTo>
                    <a:pt x="0" y="123"/>
                  </a:lnTo>
                  <a:lnTo>
                    <a:pt x="0" y="123"/>
                  </a:lnTo>
                  <a:lnTo>
                    <a:pt x="53" y="119"/>
                  </a:lnTo>
                  <a:lnTo>
                    <a:pt x="53" y="119"/>
                  </a:lnTo>
                  <a:lnTo>
                    <a:pt x="98" y="115"/>
                  </a:lnTo>
                  <a:lnTo>
                    <a:pt x="138" y="106"/>
                  </a:lnTo>
                  <a:lnTo>
                    <a:pt x="167" y="94"/>
                  </a:lnTo>
                  <a:lnTo>
                    <a:pt x="187" y="86"/>
                  </a:lnTo>
                  <a:lnTo>
                    <a:pt x="187" y="86"/>
                  </a:lnTo>
                  <a:lnTo>
                    <a:pt x="236" y="70"/>
                  </a:lnTo>
                  <a:lnTo>
                    <a:pt x="273" y="66"/>
                  </a:lnTo>
                  <a:lnTo>
                    <a:pt x="298" y="66"/>
                  </a:lnTo>
                  <a:lnTo>
                    <a:pt x="298" y="66"/>
                  </a:lnTo>
                  <a:lnTo>
                    <a:pt x="302" y="66"/>
                  </a:lnTo>
                  <a:lnTo>
                    <a:pt x="314" y="62"/>
                  </a:lnTo>
                  <a:lnTo>
                    <a:pt x="334" y="53"/>
                  </a:lnTo>
                  <a:lnTo>
                    <a:pt x="355" y="37"/>
                  </a:lnTo>
                  <a:lnTo>
                    <a:pt x="355" y="37"/>
                  </a:lnTo>
                  <a:lnTo>
                    <a:pt x="355" y="25"/>
                  </a:lnTo>
                  <a:lnTo>
                    <a:pt x="351" y="17"/>
                  </a:lnTo>
                  <a:lnTo>
                    <a:pt x="343" y="8"/>
                  </a:lnTo>
                  <a:lnTo>
                    <a:pt x="330" y="0"/>
                  </a:lnTo>
                  <a:lnTo>
                    <a:pt x="330" y="0"/>
                  </a:lnTo>
                  <a:lnTo>
                    <a:pt x="253" y="8"/>
                  </a:lnTo>
                  <a:lnTo>
                    <a:pt x="208" y="13"/>
                  </a:lnTo>
                  <a:lnTo>
                    <a:pt x="171" y="8"/>
                  </a:lnTo>
                  <a:lnTo>
                    <a:pt x="171" y="8"/>
                  </a:lnTo>
                  <a:lnTo>
                    <a:pt x="159" y="8"/>
                  </a:lnTo>
                  <a:lnTo>
                    <a:pt x="147" y="13"/>
                  </a:lnTo>
                  <a:lnTo>
                    <a:pt x="122" y="25"/>
                  </a:lnTo>
                  <a:lnTo>
                    <a:pt x="102" y="41"/>
                  </a:lnTo>
                  <a:lnTo>
                    <a:pt x="77" y="57"/>
                  </a:lnTo>
                  <a:lnTo>
                    <a:pt x="77" y="57"/>
                  </a:lnTo>
                  <a:close/>
                </a:path>
              </a:pathLst>
            </a:custGeom>
            <a:solidFill>
              <a:srgbClr val="E31E2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6" name="Freeform 622"/>
            <p:cNvSpPr>
              <a:spLocks/>
            </p:cNvSpPr>
            <p:nvPr/>
          </p:nvSpPr>
          <p:spPr bwMode="auto">
            <a:xfrm>
              <a:off x="2610" y="866"/>
              <a:ext cx="82" cy="29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62" y="0"/>
                </a:cxn>
                <a:cxn ang="0">
                  <a:pos x="29" y="8"/>
                </a:cxn>
                <a:cxn ang="0">
                  <a:pos x="8" y="12"/>
                </a:cxn>
                <a:cxn ang="0">
                  <a:pos x="0" y="16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4" y="29"/>
                </a:cxn>
                <a:cxn ang="0">
                  <a:pos x="8" y="29"/>
                </a:cxn>
                <a:cxn ang="0">
                  <a:pos x="25" y="29"/>
                </a:cxn>
                <a:cxn ang="0">
                  <a:pos x="25" y="29"/>
                </a:cxn>
                <a:cxn ang="0">
                  <a:pos x="70" y="12"/>
                </a:cxn>
                <a:cxn ang="0">
                  <a:pos x="78" y="8"/>
                </a:cxn>
                <a:cxn ang="0">
                  <a:pos x="82" y="4"/>
                </a:cxn>
                <a:cxn ang="0">
                  <a:pos x="78" y="0"/>
                </a:cxn>
                <a:cxn ang="0">
                  <a:pos x="62" y="0"/>
                </a:cxn>
                <a:cxn ang="0">
                  <a:pos x="62" y="0"/>
                </a:cxn>
              </a:cxnLst>
              <a:rect l="0" t="0" r="r" b="b"/>
              <a:pathLst>
                <a:path w="82" h="29">
                  <a:moveTo>
                    <a:pt x="62" y="0"/>
                  </a:moveTo>
                  <a:lnTo>
                    <a:pt x="62" y="0"/>
                  </a:lnTo>
                  <a:lnTo>
                    <a:pt x="29" y="8"/>
                  </a:lnTo>
                  <a:lnTo>
                    <a:pt x="8" y="12"/>
                  </a:lnTo>
                  <a:lnTo>
                    <a:pt x="0" y="16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4" y="29"/>
                  </a:lnTo>
                  <a:lnTo>
                    <a:pt x="8" y="29"/>
                  </a:lnTo>
                  <a:lnTo>
                    <a:pt x="25" y="29"/>
                  </a:lnTo>
                  <a:lnTo>
                    <a:pt x="25" y="29"/>
                  </a:lnTo>
                  <a:lnTo>
                    <a:pt x="70" y="12"/>
                  </a:lnTo>
                  <a:lnTo>
                    <a:pt x="78" y="8"/>
                  </a:lnTo>
                  <a:lnTo>
                    <a:pt x="82" y="4"/>
                  </a:lnTo>
                  <a:lnTo>
                    <a:pt x="78" y="0"/>
                  </a:lnTo>
                  <a:lnTo>
                    <a:pt x="62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F6C8B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7" name="Freeform 623"/>
            <p:cNvSpPr>
              <a:spLocks/>
            </p:cNvSpPr>
            <p:nvPr/>
          </p:nvSpPr>
          <p:spPr bwMode="auto">
            <a:xfrm>
              <a:off x="2565" y="899"/>
              <a:ext cx="21" cy="12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2"/>
                </a:cxn>
                <a:cxn ang="0">
                  <a:pos x="0" y="4"/>
                </a:cxn>
                <a:cxn ang="0">
                  <a:pos x="9" y="0"/>
                </a:cxn>
                <a:cxn ang="0">
                  <a:pos x="9" y="0"/>
                </a:cxn>
                <a:cxn ang="0">
                  <a:pos x="13" y="0"/>
                </a:cxn>
                <a:cxn ang="0">
                  <a:pos x="21" y="0"/>
                </a:cxn>
                <a:cxn ang="0">
                  <a:pos x="21" y="0"/>
                </a:cxn>
                <a:cxn ang="0">
                  <a:pos x="17" y="4"/>
                </a:cxn>
                <a:cxn ang="0">
                  <a:pos x="13" y="12"/>
                </a:cxn>
                <a:cxn ang="0">
                  <a:pos x="13" y="12"/>
                </a:cxn>
                <a:cxn ang="0">
                  <a:pos x="4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21" h="12">
                  <a:moveTo>
                    <a:pt x="0" y="12"/>
                  </a:moveTo>
                  <a:lnTo>
                    <a:pt x="0" y="12"/>
                  </a:lnTo>
                  <a:lnTo>
                    <a:pt x="0" y="4"/>
                  </a:lnTo>
                  <a:lnTo>
                    <a:pt x="9" y="0"/>
                  </a:lnTo>
                  <a:lnTo>
                    <a:pt x="9" y="0"/>
                  </a:lnTo>
                  <a:lnTo>
                    <a:pt x="13" y="0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17" y="4"/>
                  </a:lnTo>
                  <a:lnTo>
                    <a:pt x="13" y="12"/>
                  </a:lnTo>
                  <a:lnTo>
                    <a:pt x="13" y="12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6C8B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8" name="Freeform 624"/>
            <p:cNvSpPr>
              <a:spLocks/>
            </p:cNvSpPr>
            <p:nvPr/>
          </p:nvSpPr>
          <p:spPr bwMode="auto">
            <a:xfrm>
              <a:off x="2345" y="935"/>
              <a:ext cx="20" cy="17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0" y="13"/>
                </a:cxn>
                <a:cxn ang="0">
                  <a:pos x="0" y="9"/>
                </a:cxn>
                <a:cxn ang="0">
                  <a:pos x="8" y="4"/>
                </a:cxn>
                <a:cxn ang="0">
                  <a:pos x="8" y="4"/>
                </a:cxn>
                <a:cxn ang="0">
                  <a:pos x="16" y="0"/>
                </a:cxn>
                <a:cxn ang="0">
                  <a:pos x="20" y="4"/>
                </a:cxn>
                <a:cxn ang="0">
                  <a:pos x="20" y="4"/>
                </a:cxn>
                <a:cxn ang="0">
                  <a:pos x="20" y="9"/>
                </a:cxn>
                <a:cxn ang="0">
                  <a:pos x="12" y="13"/>
                </a:cxn>
                <a:cxn ang="0">
                  <a:pos x="12" y="13"/>
                </a:cxn>
                <a:cxn ang="0">
                  <a:pos x="4" y="17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20" h="17">
                  <a:moveTo>
                    <a:pt x="0" y="13"/>
                  </a:moveTo>
                  <a:lnTo>
                    <a:pt x="0" y="13"/>
                  </a:lnTo>
                  <a:lnTo>
                    <a:pt x="0" y="9"/>
                  </a:lnTo>
                  <a:lnTo>
                    <a:pt x="8" y="4"/>
                  </a:lnTo>
                  <a:lnTo>
                    <a:pt x="8" y="4"/>
                  </a:lnTo>
                  <a:lnTo>
                    <a:pt x="16" y="0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20" y="9"/>
                  </a:lnTo>
                  <a:lnTo>
                    <a:pt x="12" y="13"/>
                  </a:lnTo>
                  <a:lnTo>
                    <a:pt x="12" y="13"/>
                  </a:lnTo>
                  <a:lnTo>
                    <a:pt x="4" y="17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6C8B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9" name="Freeform 625"/>
            <p:cNvSpPr>
              <a:spLocks/>
            </p:cNvSpPr>
            <p:nvPr/>
          </p:nvSpPr>
          <p:spPr bwMode="auto">
            <a:xfrm>
              <a:off x="2165" y="163"/>
              <a:ext cx="168" cy="70"/>
            </a:xfrm>
            <a:custGeom>
              <a:avLst/>
              <a:gdLst/>
              <a:ahLst/>
              <a:cxnLst>
                <a:cxn ang="0">
                  <a:pos x="164" y="41"/>
                </a:cxn>
                <a:cxn ang="0">
                  <a:pos x="164" y="41"/>
                </a:cxn>
                <a:cxn ang="0">
                  <a:pos x="168" y="37"/>
                </a:cxn>
                <a:cxn ang="0">
                  <a:pos x="164" y="33"/>
                </a:cxn>
                <a:cxn ang="0">
                  <a:pos x="159" y="33"/>
                </a:cxn>
                <a:cxn ang="0">
                  <a:pos x="159" y="33"/>
                </a:cxn>
                <a:cxn ang="0">
                  <a:pos x="135" y="21"/>
                </a:cxn>
                <a:cxn ang="0">
                  <a:pos x="115" y="13"/>
                </a:cxn>
                <a:cxn ang="0">
                  <a:pos x="115" y="13"/>
                </a:cxn>
                <a:cxn ang="0">
                  <a:pos x="86" y="9"/>
                </a:cxn>
                <a:cxn ang="0">
                  <a:pos x="66" y="4"/>
                </a:cxn>
                <a:cxn ang="0">
                  <a:pos x="66" y="4"/>
                </a:cxn>
                <a:cxn ang="0">
                  <a:pos x="49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0" y="9"/>
                </a:cxn>
                <a:cxn ang="0">
                  <a:pos x="0" y="9"/>
                </a:cxn>
                <a:cxn ang="0">
                  <a:pos x="21" y="25"/>
                </a:cxn>
                <a:cxn ang="0">
                  <a:pos x="37" y="41"/>
                </a:cxn>
                <a:cxn ang="0">
                  <a:pos x="37" y="41"/>
                </a:cxn>
                <a:cxn ang="0">
                  <a:pos x="29" y="45"/>
                </a:cxn>
                <a:cxn ang="0">
                  <a:pos x="21" y="53"/>
                </a:cxn>
                <a:cxn ang="0">
                  <a:pos x="17" y="62"/>
                </a:cxn>
                <a:cxn ang="0">
                  <a:pos x="17" y="66"/>
                </a:cxn>
                <a:cxn ang="0">
                  <a:pos x="29" y="70"/>
                </a:cxn>
                <a:cxn ang="0">
                  <a:pos x="49" y="70"/>
                </a:cxn>
                <a:cxn ang="0">
                  <a:pos x="90" y="62"/>
                </a:cxn>
                <a:cxn ang="0">
                  <a:pos x="164" y="41"/>
                </a:cxn>
              </a:cxnLst>
              <a:rect l="0" t="0" r="r" b="b"/>
              <a:pathLst>
                <a:path w="168" h="70">
                  <a:moveTo>
                    <a:pt x="164" y="41"/>
                  </a:moveTo>
                  <a:lnTo>
                    <a:pt x="164" y="41"/>
                  </a:lnTo>
                  <a:lnTo>
                    <a:pt x="168" y="37"/>
                  </a:lnTo>
                  <a:lnTo>
                    <a:pt x="164" y="33"/>
                  </a:lnTo>
                  <a:lnTo>
                    <a:pt x="159" y="33"/>
                  </a:lnTo>
                  <a:lnTo>
                    <a:pt x="159" y="33"/>
                  </a:lnTo>
                  <a:lnTo>
                    <a:pt x="135" y="21"/>
                  </a:lnTo>
                  <a:lnTo>
                    <a:pt x="115" y="13"/>
                  </a:lnTo>
                  <a:lnTo>
                    <a:pt x="115" y="13"/>
                  </a:lnTo>
                  <a:lnTo>
                    <a:pt x="86" y="9"/>
                  </a:lnTo>
                  <a:lnTo>
                    <a:pt x="66" y="4"/>
                  </a:lnTo>
                  <a:lnTo>
                    <a:pt x="66" y="4"/>
                  </a:lnTo>
                  <a:lnTo>
                    <a:pt x="49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0" y="9"/>
                  </a:lnTo>
                  <a:lnTo>
                    <a:pt x="21" y="25"/>
                  </a:lnTo>
                  <a:lnTo>
                    <a:pt x="37" y="41"/>
                  </a:lnTo>
                  <a:lnTo>
                    <a:pt x="37" y="41"/>
                  </a:lnTo>
                  <a:lnTo>
                    <a:pt x="29" y="45"/>
                  </a:lnTo>
                  <a:lnTo>
                    <a:pt x="21" y="53"/>
                  </a:lnTo>
                  <a:lnTo>
                    <a:pt x="17" y="62"/>
                  </a:lnTo>
                  <a:lnTo>
                    <a:pt x="17" y="66"/>
                  </a:lnTo>
                  <a:lnTo>
                    <a:pt x="29" y="70"/>
                  </a:lnTo>
                  <a:lnTo>
                    <a:pt x="49" y="70"/>
                  </a:lnTo>
                  <a:lnTo>
                    <a:pt x="90" y="62"/>
                  </a:lnTo>
                  <a:lnTo>
                    <a:pt x="164" y="41"/>
                  </a:lnTo>
                  <a:close/>
                </a:path>
              </a:pathLst>
            </a:custGeom>
            <a:solidFill>
              <a:srgbClr val="B14E1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0" name="Freeform 626"/>
            <p:cNvSpPr>
              <a:spLocks/>
            </p:cNvSpPr>
            <p:nvPr/>
          </p:nvSpPr>
          <p:spPr bwMode="auto">
            <a:xfrm>
              <a:off x="2529" y="703"/>
              <a:ext cx="61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24" y="0"/>
                </a:cxn>
                <a:cxn ang="0">
                  <a:pos x="36" y="4"/>
                </a:cxn>
                <a:cxn ang="0">
                  <a:pos x="36" y="4"/>
                </a:cxn>
                <a:cxn ang="0">
                  <a:pos x="49" y="12"/>
                </a:cxn>
                <a:cxn ang="0">
                  <a:pos x="61" y="28"/>
                </a:cxn>
                <a:cxn ang="0">
                  <a:pos x="61" y="28"/>
                </a:cxn>
                <a:cxn ang="0">
                  <a:pos x="61" y="32"/>
                </a:cxn>
                <a:cxn ang="0">
                  <a:pos x="61" y="32"/>
                </a:cxn>
                <a:cxn ang="0">
                  <a:pos x="49" y="24"/>
                </a:cxn>
                <a:cxn ang="0">
                  <a:pos x="36" y="12"/>
                </a:cxn>
                <a:cxn ang="0">
                  <a:pos x="28" y="8"/>
                </a:cxn>
                <a:cxn ang="0">
                  <a:pos x="0" y="0"/>
                </a:cxn>
              </a:cxnLst>
              <a:rect l="0" t="0" r="r" b="b"/>
              <a:pathLst>
                <a:path w="61" h="32">
                  <a:moveTo>
                    <a:pt x="0" y="0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24" y="0"/>
                  </a:lnTo>
                  <a:lnTo>
                    <a:pt x="36" y="4"/>
                  </a:lnTo>
                  <a:lnTo>
                    <a:pt x="36" y="4"/>
                  </a:lnTo>
                  <a:lnTo>
                    <a:pt x="49" y="12"/>
                  </a:lnTo>
                  <a:lnTo>
                    <a:pt x="61" y="28"/>
                  </a:lnTo>
                  <a:lnTo>
                    <a:pt x="61" y="28"/>
                  </a:lnTo>
                  <a:lnTo>
                    <a:pt x="61" y="32"/>
                  </a:lnTo>
                  <a:lnTo>
                    <a:pt x="61" y="32"/>
                  </a:lnTo>
                  <a:lnTo>
                    <a:pt x="49" y="24"/>
                  </a:lnTo>
                  <a:lnTo>
                    <a:pt x="36" y="12"/>
                  </a:lnTo>
                  <a:lnTo>
                    <a:pt x="28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E8A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1" name="Freeform 627"/>
            <p:cNvSpPr>
              <a:spLocks/>
            </p:cNvSpPr>
            <p:nvPr/>
          </p:nvSpPr>
          <p:spPr bwMode="auto">
            <a:xfrm>
              <a:off x="2529" y="776"/>
              <a:ext cx="61" cy="37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4"/>
                </a:cxn>
                <a:cxn ang="0">
                  <a:pos x="16" y="0"/>
                </a:cxn>
                <a:cxn ang="0">
                  <a:pos x="28" y="4"/>
                </a:cxn>
                <a:cxn ang="0">
                  <a:pos x="40" y="4"/>
                </a:cxn>
                <a:cxn ang="0">
                  <a:pos x="40" y="4"/>
                </a:cxn>
                <a:cxn ang="0">
                  <a:pos x="53" y="16"/>
                </a:cxn>
                <a:cxn ang="0">
                  <a:pos x="61" y="33"/>
                </a:cxn>
                <a:cxn ang="0">
                  <a:pos x="61" y="33"/>
                </a:cxn>
                <a:cxn ang="0">
                  <a:pos x="61" y="37"/>
                </a:cxn>
                <a:cxn ang="0">
                  <a:pos x="57" y="37"/>
                </a:cxn>
                <a:cxn ang="0">
                  <a:pos x="40" y="37"/>
                </a:cxn>
                <a:cxn ang="0">
                  <a:pos x="4" y="33"/>
                </a:cxn>
                <a:cxn ang="0">
                  <a:pos x="0" y="4"/>
                </a:cxn>
              </a:cxnLst>
              <a:rect l="0" t="0" r="r" b="b"/>
              <a:pathLst>
                <a:path w="61" h="37">
                  <a:moveTo>
                    <a:pt x="0" y="4"/>
                  </a:moveTo>
                  <a:lnTo>
                    <a:pt x="0" y="4"/>
                  </a:lnTo>
                  <a:lnTo>
                    <a:pt x="16" y="0"/>
                  </a:lnTo>
                  <a:lnTo>
                    <a:pt x="28" y="4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53" y="16"/>
                  </a:lnTo>
                  <a:lnTo>
                    <a:pt x="61" y="33"/>
                  </a:lnTo>
                  <a:lnTo>
                    <a:pt x="61" y="33"/>
                  </a:lnTo>
                  <a:lnTo>
                    <a:pt x="61" y="37"/>
                  </a:lnTo>
                  <a:lnTo>
                    <a:pt x="57" y="37"/>
                  </a:lnTo>
                  <a:lnTo>
                    <a:pt x="40" y="37"/>
                  </a:lnTo>
                  <a:lnTo>
                    <a:pt x="4" y="33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14E1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2" name="Freeform 628"/>
            <p:cNvSpPr>
              <a:spLocks/>
            </p:cNvSpPr>
            <p:nvPr/>
          </p:nvSpPr>
          <p:spPr bwMode="auto">
            <a:xfrm>
              <a:off x="2749" y="813"/>
              <a:ext cx="180" cy="196"/>
            </a:xfrm>
            <a:custGeom>
              <a:avLst/>
              <a:gdLst/>
              <a:ahLst/>
              <a:cxnLst>
                <a:cxn ang="0">
                  <a:pos x="131" y="41"/>
                </a:cxn>
                <a:cxn ang="0">
                  <a:pos x="131" y="41"/>
                </a:cxn>
                <a:cxn ang="0">
                  <a:pos x="139" y="53"/>
                </a:cxn>
                <a:cxn ang="0">
                  <a:pos x="159" y="82"/>
                </a:cxn>
                <a:cxn ang="0">
                  <a:pos x="172" y="98"/>
                </a:cxn>
                <a:cxn ang="0">
                  <a:pos x="176" y="114"/>
                </a:cxn>
                <a:cxn ang="0">
                  <a:pos x="180" y="126"/>
                </a:cxn>
                <a:cxn ang="0">
                  <a:pos x="176" y="139"/>
                </a:cxn>
                <a:cxn ang="0">
                  <a:pos x="176" y="139"/>
                </a:cxn>
                <a:cxn ang="0">
                  <a:pos x="159" y="155"/>
                </a:cxn>
                <a:cxn ang="0">
                  <a:pos x="147" y="171"/>
                </a:cxn>
                <a:cxn ang="0">
                  <a:pos x="127" y="184"/>
                </a:cxn>
                <a:cxn ang="0">
                  <a:pos x="118" y="184"/>
                </a:cxn>
                <a:cxn ang="0">
                  <a:pos x="110" y="184"/>
                </a:cxn>
                <a:cxn ang="0">
                  <a:pos x="110" y="184"/>
                </a:cxn>
                <a:cxn ang="0">
                  <a:pos x="90" y="184"/>
                </a:cxn>
                <a:cxn ang="0">
                  <a:pos x="78" y="192"/>
                </a:cxn>
                <a:cxn ang="0">
                  <a:pos x="61" y="196"/>
                </a:cxn>
                <a:cxn ang="0">
                  <a:pos x="53" y="196"/>
                </a:cxn>
                <a:cxn ang="0">
                  <a:pos x="45" y="192"/>
                </a:cxn>
                <a:cxn ang="0">
                  <a:pos x="45" y="192"/>
                </a:cxn>
                <a:cxn ang="0">
                  <a:pos x="29" y="184"/>
                </a:cxn>
                <a:cxn ang="0">
                  <a:pos x="16" y="176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4" y="159"/>
                </a:cxn>
                <a:cxn ang="0">
                  <a:pos x="12" y="139"/>
                </a:cxn>
                <a:cxn ang="0">
                  <a:pos x="20" y="126"/>
                </a:cxn>
                <a:cxn ang="0">
                  <a:pos x="33" y="114"/>
                </a:cxn>
                <a:cxn ang="0">
                  <a:pos x="49" y="98"/>
                </a:cxn>
                <a:cxn ang="0">
                  <a:pos x="69" y="86"/>
                </a:cxn>
                <a:cxn ang="0">
                  <a:pos x="69" y="86"/>
                </a:cxn>
                <a:cxn ang="0">
                  <a:pos x="90" y="73"/>
                </a:cxn>
                <a:cxn ang="0">
                  <a:pos x="98" y="65"/>
                </a:cxn>
                <a:cxn ang="0">
                  <a:pos x="98" y="53"/>
                </a:cxn>
                <a:cxn ang="0">
                  <a:pos x="94" y="45"/>
                </a:cxn>
                <a:cxn ang="0">
                  <a:pos x="90" y="37"/>
                </a:cxn>
                <a:cxn ang="0">
                  <a:pos x="90" y="24"/>
                </a:cxn>
                <a:cxn ang="0">
                  <a:pos x="98" y="16"/>
                </a:cxn>
                <a:cxn ang="0">
                  <a:pos x="118" y="0"/>
                </a:cxn>
                <a:cxn ang="0">
                  <a:pos x="118" y="0"/>
                </a:cxn>
                <a:cxn ang="0">
                  <a:pos x="131" y="12"/>
                </a:cxn>
                <a:cxn ang="0">
                  <a:pos x="135" y="28"/>
                </a:cxn>
                <a:cxn ang="0">
                  <a:pos x="135" y="33"/>
                </a:cxn>
                <a:cxn ang="0">
                  <a:pos x="131" y="41"/>
                </a:cxn>
                <a:cxn ang="0">
                  <a:pos x="131" y="41"/>
                </a:cxn>
              </a:cxnLst>
              <a:rect l="0" t="0" r="r" b="b"/>
              <a:pathLst>
                <a:path w="180" h="196">
                  <a:moveTo>
                    <a:pt x="131" y="41"/>
                  </a:moveTo>
                  <a:lnTo>
                    <a:pt x="131" y="41"/>
                  </a:lnTo>
                  <a:lnTo>
                    <a:pt x="139" y="53"/>
                  </a:lnTo>
                  <a:lnTo>
                    <a:pt x="159" y="82"/>
                  </a:lnTo>
                  <a:lnTo>
                    <a:pt x="172" y="98"/>
                  </a:lnTo>
                  <a:lnTo>
                    <a:pt x="176" y="114"/>
                  </a:lnTo>
                  <a:lnTo>
                    <a:pt x="180" y="126"/>
                  </a:lnTo>
                  <a:lnTo>
                    <a:pt x="176" y="139"/>
                  </a:lnTo>
                  <a:lnTo>
                    <a:pt x="176" y="139"/>
                  </a:lnTo>
                  <a:lnTo>
                    <a:pt x="159" y="155"/>
                  </a:lnTo>
                  <a:lnTo>
                    <a:pt x="147" y="171"/>
                  </a:lnTo>
                  <a:lnTo>
                    <a:pt x="127" y="184"/>
                  </a:lnTo>
                  <a:lnTo>
                    <a:pt x="118" y="184"/>
                  </a:lnTo>
                  <a:lnTo>
                    <a:pt x="110" y="184"/>
                  </a:lnTo>
                  <a:lnTo>
                    <a:pt x="110" y="184"/>
                  </a:lnTo>
                  <a:lnTo>
                    <a:pt x="90" y="184"/>
                  </a:lnTo>
                  <a:lnTo>
                    <a:pt x="78" y="192"/>
                  </a:lnTo>
                  <a:lnTo>
                    <a:pt x="61" y="196"/>
                  </a:lnTo>
                  <a:lnTo>
                    <a:pt x="53" y="196"/>
                  </a:lnTo>
                  <a:lnTo>
                    <a:pt x="45" y="192"/>
                  </a:lnTo>
                  <a:lnTo>
                    <a:pt x="45" y="192"/>
                  </a:lnTo>
                  <a:lnTo>
                    <a:pt x="29" y="184"/>
                  </a:lnTo>
                  <a:lnTo>
                    <a:pt x="16" y="176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4" y="159"/>
                  </a:lnTo>
                  <a:lnTo>
                    <a:pt x="12" y="139"/>
                  </a:lnTo>
                  <a:lnTo>
                    <a:pt x="20" y="126"/>
                  </a:lnTo>
                  <a:lnTo>
                    <a:pt x="33" y="114"/>
                  </a:lnTo>
                  <a:lnTo>
                    <a:pt x="49" y="98"/>
                  </a:lnTo>
                  <a:lnTo>
                    <a:pt x="69" y="86"/>
                  </a:lnTo>
                  <a:lnTo>
                    <a:pt x="69" y="86"/>
                  </a:lnTo>
                  <a:lnTo>
                    <a:pt x="90" y="73"/>
                  </a:lnTo>
                  <a:lnTo>
                    <a:pt x="98" y="65"/>
                  </a:lnTo>
                  <a:lnTo>
                    <a:pt x="98" y="53"/>
                  </a:lnTo>
                  <a:lnTo>
                    <a:pt x="94" y="45"/>
                  </a:lnTo>
                  <a:lnTo>
                    <a:pt x="90" y="37"/>
                  </a:lnTo>
                  <a:lnTo>
                    <a:pt x="90" y="24"/>
                  </a:lnTo>
                  <a:lnTo>
                    <a:pt x="98" y="16"/>
                  </a:lnTo>
                  <a:lnTo>
                    <a:pt x="118" y="0"/>
                  </a:lnTo>
                  <a:lnTo>
                    <a:pt x="118" y="0"/>
                  </a:lnTo>
                  <a:lnTo>
                    <a:pt x="131" y="12"/>
                  </a:lnTo>
                  <a:lnTo>
                    <a:pt x="135" y="28"/>
                  </a:lnTo>
                  <a:lnTo>
                    <a:pt x="135" y="33"/>
                  </a:lnTo>
                  <a:lnTo>
                    <a:pt x="131" y="41"/>
                  </a:lnTo>
                  <a:lnTo>
                    <a:pt x="131" y="41"/>
                  </a:lnTo>
                  <a:close/>
                </a:path>
              </a:pathLst>
            </a:custGeom>
            <a:solidFill>
              <a:srgbClr val="E5A44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3" name="Freeform 629"/>
            <p:cNvSpPr>
              <a:spLocks/>
            </p:cNvSpPr>
            <p:nvPr/>
          </p:nvSpPr>
          <p:spPr bwMode="auto">
            <a:xfrm>
              <a:off x="2769" y="829"/>
              <a:ext cx="139" cy="151"/>
            </a:xfrm>
            <a:custGeom>
              <a:avLst/>
              <a:gdLst/>
              <a:ahLst/>
              <a:cxnLst>
                <a:cxn ang="0">
                  <a:pos x="98" y="33"/>
                </a:cxn>
                <a:cxn ang="0">
                  <a:pos x="98" y="33"/>
                </a:cxn>
                <a:cxn ang="0">
                  <a:pos x="123" y="61"/>
                </a:cxn>
                <a:cxn ang="0">
                  <a:pos x="139" y="90"/>
                </a:cxn>
                <a:cxn ang="0">
                  <a:pos x="139" y="98"/>
                </a:cxn>
                <a:cxn ang="0">
                  <a:pos x="139" y="110"/>
                </a:cxn>
                <a:cxn ang="0">
                  <a:pos x="139" y="110"/>
                </a:cxn>
                <a:cxn ang="0">
                  <a:pos x="127" y="123"/>
                </a:cxn>
                <a:cxn ang="0">
                  <a:pos x="115" y="135"/>
                </a:cxn>
                <a:cxn ang="0">
                  <a:pos x="103" y="143"/>
                </a:cxn>
                <a:cxn ang="0">
                  <a:pos x="86" y="143"/>
                </a:cxn>
                <a:cxn ang="0">
                  <a:pos x="86" y="143"/>
                </a:cxn>
                <a:cxn ang="0">
                  <a:pos x="74" y="143"/>
                </a:cxn>
                <a:cxn ang="0">
                  <a:pos x="62" y="147"/>
                </a:cxn>
                <a:cxn ang="0">
                  <a:pos x="49" y="151"/>
                </a:cxn>
                <a:cxn ang="0">
                  <a:pos x="37" y="147"/>
                </a:cxn>
                <a:cxn ang="0">
                  <a:pos x="37" y="147"/>
                </a:cxn>
                <a:cxn ang="0">
                  <a:pos x="13" y="135"/>
                </a:cxn>
                <a:cxn ang="0">
                  <a:pos x="0" y="127"/>
                </a:cxn>
                <a:cxn ang="0">
                  <a:pos x="0" y="127"/>
                </a:cxn>
                <a:cxn ang="0">
                  <a:pos x="0" y="119"/>
                </a:cxn>
                <a:cxn ang="0">
                  <a:pos x="9" y="106"/>
                </a:cxn>
                <a:cxn ang="0">
                  <a:pos x="21" y="86"/>
                </a:cxn>
                <a:cxn ang="0">
                  <a:pos x="37" y="74"/>
                </a:cxn>
                <a:cxn ang="0">
                  <a:pos x="54" y="66"/>
                </a:cxn>
                <a:cxn ang="0">
                  <a:pos x="54" y="66"/>
                </a:cxn>
                <a:cxn ang="0">
                  <a:pos x="66" y="57"/>
                </a:cxn>
                <a:cxn ang="0">
                  <a:pos x="74" y="49"/>
                </a:cxn>
                <a:cxn ang="0">
                  <a:pos x="74" y="41"/>
                </a:cxn>
                <a:cxn ang="0">
                  <a:pos x="70" y="33"/>
                </a:cxn>
                <a:cxn ang="0">
                  <a:pos x="70" y="29"/>
                </a:cxn>
                <a:cxn ang="0">
                  <a:pos x="70" y="21"/>
                </a:cxn>
                <a:cxn ang="0">
                  <a:pos x="74" y="12"/>
                </a:cxn>
                <a:cxn ang="0">
                  <a:pos x="90" y="0"/>
                </a:cxn>
                <a:cxn ang="0">
                  <a:pos x="90" y="0"/>
                </a:cxn>
                <a:cxn ang="0">
                  <a:pos x="98" y="12"/>
                </a:cxn>
                <a:cxn ang="0">
                  <a:pos x="103" y="21"/>
                </a:cxn>
                <a:cxn ang="0">
                  <a:pos x="98" y="33"/>
                </a:cxn>
                <a:cxn ang="0">
                  <a:pos x="98" y="33"/>
                </a:cxn>
              </a:cxnLst>
              <a:rect l="0" t="0" r="r" b="b"/>
              <a:pathLst>
                <a:path w="139" h="151">
                  <a:moveTo>
                    <a:pt x="98" y="33"/>
                  </a:moveTo>
                  <a:lnTo>
                    <a:pt x="98" y="33"/>
                  </a:lnTo>
                  <a:lnTo>
                    <a:pt x="123" y="61"/>
                  </a:lnTo>
                  <a:lnTo>
                    <a:pt x="139" y="90"/>
                  </a:lnTo>
                  <a:lnTo>
                    <a:pt x="139" y="98"/>
                  </a:lnTo>
                  <a:lnTo>
                    <a:pt x="139" y="110"/>
                  </a:lnTo>
                  <a:lnTo>
                    <a:pt x="139" y="110"/>
                  </a:lnTo>
                  <a:lnTo>
                    <a:pt x="127" y="123"/>
                  </a:lnTo>
                  <a:lnTo>
                    <a:pt x="115" y="135"/>
                  </a:lnTo>
                  <a:lnTo>
                    <a:pt x="103" y="143"/>
                  </a:lnTo>
                  <a:lnTo>
                    <a:pt x="86" y="143"/>
                  </a:lnTo>
                  <a:lnTo>
                    <a:pt x="86" y="143"/>
                  </a:lnTo>
                  <a:lnTo>
                    <a:pt x="74" y="143"/>
                  </a:lnTo>
                  <a:lnTo>
                    <a:pt x="62" y="147"/>
                  </a:lnTo>
                  <a:lnTo>
                    <a:pt x="49" y="151"/>
                  </a:lnTo>
                  <a:lnTo>
                    <a:pt x="37" y="147"/>
                  </a:lnTo>
                  <a:lnTo>
                    <a:pt x="37" y="147"/>
                  </a:lnTo>
                  <a:lnTo>
                    <a:pt x="13" y="135"/>
                  </a:lnTo>
                  <a:lnTo>
                    <a:pt x="0" y="127"/>
                  </a:lnTo>
                  <a:lnTo>
                    <a:pt x="0" y="127"/>
                  </a:lnTo>
                  <a:lnTo>
                    <a:pt x="0" y="119"/>
                  </a:lnTo>
                  <a:lnTo>
                    <a:pt x="9" y="106"/>
                  </a:lnTo>
                  <a:lnTo>
                    <a:pt x="21" y="86"/>
                  </a:lnTo>
                  <a:lnTo>
                    <a:pt x="37" y="74"/>
                  </a:lnTo>
                  <a:lnTo>
                    <a:pt x="54" y="66"/>
                  </a:lnTo>
                  <a:lnTo>
                    <a:pt x="54" y="66"/>
                  </a:lnTo>
                  <a:lnTo>
                    <a:pt x="66" y="57"/>
                  </a:lnTo>
                  <a:lnTo>
                    <a:pt x="74" y="49"/>
                  </a:lnTo>
                  <a:lnTo>
                    <a:pt x="74" y="41"/>
                  </a:lnTo>
                  <a:lnTo>
                    <a:pt x="70" y="33"/>
                  </a:lnTo>
                  <a:lnTo>
                    <a:pt x="70" y="29"/>
                  </a:lnTo>
                  <a:lnTo>
                    <a:pt x="70" y="21"/>
                  </a:lnTo>
                  <a:lnTo>
                    <a:pt x="74" y="12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98" y="12"/>
                  </a:lnTo>
                  <a:lnTo>
                    <a:pt x="103" y="21"/>
                  </a:lnTo>
                  <a:lnTo>
                    <a:pt x="98" y="33"/>
                  </a:lnTo>
                  <a:lnTo>
                    <a:pt x="98" y="33"/>
                  </a:lnTo>
                  <a:close/>
                </a:path>
              </a:pathLst>
            </a:custGeom>
            <a:solidFill>
              <a:srgbClr val="E5C05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4" name="Freeform 630"/>
            <p:cNvSpPr>
              <a:spLocks/>
            </p:cNvSpPr>
            <p:nvPr/>
          </p:nvSpPr>
          <p:spPr bwMode="auto">
            <a:xfrm>
              <a:off x="2026" y="135"/>
              <a:ext cx="37" cy="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7" y="8"/>
                </a:cxn>
                <a:cxn ang="0">
                  <a:pos x="29" y="16"/>
                </a:cxn>
                <a:cxn ang="0">
                  <a:pos x="33" y="24"/>
                </a:cxn>
                <a:cxn ang="0">
                  <a:pos x="33" y="24"/>
                </a:cxn>
                <a:cxn ang="0">
                  <a:pos x="37" y="61"/>
                </a:cxn>
                <a:cxn ang="0">
                  <a:pos x="37" y="61"/>
                </a:cxn>
                <a:cxn ang="0">
                  <a:pos x="33" y="57"/>
                </a:cxn>
                <a:cxn ang="0">
                  <a:pos x="21" y="49"/>
                </a:cxn>
                <a:cxn ang="0">
                  <a:pos x="9" y="28"/>
                </a:cxn>
                <a:cxn ang="0">
                  <a:pos x="4" y="1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7" h="61">
                  <a:moveTo>
                    <a:pt x="0" y="0"/>
                  </a:moveTo>
                  <a:lnTo>
                    <a:pt x="0" y="0"/>
                  </a:lnTo>
                  <a:lnTo>
                    <a:pt x="17" y="8"/>
                  </a:lnTo>
                  <a:lnTo>
                    <a:pt x="29" y="16"/>
                  </a:lnTo>
                  <a:lnTo>
                    <a:pt x="33" y="24"/>
                  </a:lnTo>
                  <a:lnTo>
                    <a:pt x="33" y="24"/>
                  </a:lnTo>
                  <a:lnTo>
                    <a:pt x="37" y="61"/>
                  </a:lnTo>
                  <a:lnTo>
                    <a:pt x="37" y="61"/>
                  </a:lnTo>
                  <a:lnTo>
                    <a:pt x="33" y="57"/>
                  </a:lnTo>
                  <a:lnTo>
                    <a:pt x="21" y="49"/>
                  </a:lnTo>
                  <a:lnTo>
                    <a:pt x="9" y="28"/>
                  </a:lnTo>
                  <a:lnTo>
                    <a:pt x="4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E8A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5" name="Freeform 631"/>
            <p:cNvSpPr>
              <a:spLocks/>
            </p:cNvSpPr>
            <p:nvPr/>
          </p:nvSpPr>
          <p:spPr bwMode="auto">
            <a:xfrm>
              <a:off x="2353" y="90"/>
              <a:ext cx="94" cy="53"/>
            </a:xfrm>
            <a:custGeom>
              <a:avLst/>
              <a:gdLst/>
              <a:ahLst/>
              <a:cxnLst>
                <a:cxn ang="0">
                  <a:pos x="94" y="20"/>
                </a:cxn>
                <a:cxn ang="0">
                  <a:pos x="94" y="20"/>
                </a:cxn>
                <a:cxn ang="0">
                  <a:pos x="90" y="33"/>
                </a:cxn>
                <a:cxn ang="0">
                  <a:pos x="82" y="41"/>
                </a:cxn>
                <a:cxn ang="0">
                  <a:pos x="69" y="49"/>
                </a:cxn>
                <a:cxn ang="0">
                  <a:pos x="49" y="53"/>
                </a:cxn>
                <a:cxn ang="0">
                  <a:pos x="49" y="53"/>
                </a:cxn>
                <a:cxn ang="0">
                  <a:pos x="33" y="49"/>
                </a:cxn>
                <a:cxn ang="0">
                  <a:pos x="16" y="45"/>
                </a:cxn>
                <a:cxn ang="0">
                  <a:pos x="4" y="41"/>
                </a:cxn>
                <a:cxn ang="0">
                  <a:pos x="0" y="28"/>
                </a:cxn>
                <a:cxn ang="0">
                  <a:pos x="0" y="28"/>
                </a:cxn>
                <a:cxn ang="0">
                  <a:pos x="0" y="20"/>
                </a:cxn>
                <a:cxn ang="0">
                  <a:pos x="12" y="8"/>
                </a:cxn>
                <a:cxn ang="0">
                  <a:pos x="25" y="4"/>
                </a:cxn>
                <a:cxn ang="0">
                  <a:pos x="41" y="0"/>
                </a:cxn>
                <a:cxn ang="0">
                  <a:pos x="41" y="0"/>
                </a:cxn>
                <a:cxn ang="0">
                  <a:pos x="61" y="0"/>
                </a:cxn>
                <a:cxn ang="0">
                  <a:pos x="78" y="4"/>
                </a:cxn>
                <a:cxn ang="0">
                  <a:pos x="90" y="12"/>
                </a:cxn>
                <a:cxn ang="0">
                  <a:pos x="94" y="20"/>
                </a:cxn>
                <a:cxn ang="0">
                  <a:pos x="94" y="20"/>
                </a:cxn>
              </a:cxnLst>
              <a:rect l="0" t="0" r="r" b="b"/>
              <a:pathLst>
                <a:path w="94" h="53">
                  <a:moveTo>
                    <a:pt x="94" y="20"/>
                  </a:moveTo>
                  <a:lnTo>
                    <a:pt x="94" y="20"/>
                  </a:lnTo>
                  <a:lnTo>
                    <a:pt x="90" y="33"/>
                  </a:lnTo>
                  <a:lnTo>
                    <a:pt x="82" y="41"/>
                  </a:lnTo>
                  <a:lnTo>
                    <a:pt x="69" y="49"/>
                  </a:lnTo>
                  <a:lnTo>
                    <a:pt x="49" y="53"/>
                  </a:lnTo>
                  <a:lnTo>
                    <a:pt x="49" y="53"/>
                  </a:lnTo>
                  <a:lnTo>
                    <a:pt x="33" y="49"/>
                  </a:lnTo>
                  <a:lnTo>
                    <a:pt x="16" y="45"/>
                  </a:lnTo>
                  <a:lnTo>
                    <a:pt x="4" y="41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0" y="20"/>
                  </a:lnTo>
                  <a:lnTo>
                    <a:pt x="12" y="8"/>
                  </a:lnTo>
                  <a:lnTo>
                    <a:pt x="25" y="4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61" y="0"/>
                  </a:lnTo>
                  <a:lnTo>
                    <a:pt x="78" y="4"/>
                  </a:lnTo>
                  <a:lnTo>
                    <a:pt x="90" y="12"/>
                  </a:lnTo>
                  <a:lnTo>
                    <a:pt x="94" y="20"/>
                  </a:lnTo>
                  <a:lnTo>
                    <a:pt x="94" y="20"/>
                  </a:lnTo>
                  <a:close/>
                </a:path>
              </a:pathLst>
            </a:custGeom>
            <a:solidFill>
              <a:srgbClr val="8E3E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6" name="Freeform 632"/>
            <p:cNvSpPr>
              <a:spLocks/>
            </p:cNvSpPr>
            <p:nvPr/>
          </p:nvSpPr>
          <p:spPr bwMode="auto">
            <a:xfrm>
              <a:off x="2896" y="380"/>
              <a:ext cx="94" cy="53"/>
            </a:xfrm>
            <a:custGeom>
              <a:avLst/>
              <a:gdLst/>
              <a:ahLst/>
              <a:cxnLst>
                <a:cxn ang="0">
                  <a:pos x="94" y="24"/>
                </a:cxn>
                <a:cxn ang="0">
                  <a:pos x="94" y="24"/>
                </a:cxn>
                <a:cxn ang="0">
                  <a:pos x="94" y="33"/>
                </a:cxn>
                <a:cxn ang="0">
                  <a:pos x="86" y="41"/>
                </a:cxn>
                <a:cxn ang="0">
                  <a:pos x="69" y="49"/>
                </a:cxn>
                <a:cxn ang="0">
                  <a:pos x="53" y="53"/>
                </a:cxn>
                <a:cxn ang="0">
                  <a:pos x="53" y="53"/>
                </a:cxn>
                <a:cxn ang="0">
                  <a:pos x="33" y="53"/>
                </a:cxn>
                <a:cxn ang="0">
                  <a:pos x="16" y="49"/>
                </a:cxn>
                <a:cxn ang="0">
                  <a:pos x="4" y="41"/>
                </a:cxn>
                <a:cxn ang="0">
                  <a:pos x="0" y="28"/>
                </a:cxn>
                <a:cxn ang="0">
                  <a:pos x="0" y="28"/>
                </a:cxn>
                <a:cxn ang="0">
                  <a:pos x="4" y="20"/>
                </a:cxn>
                <a:cxn ang="0">
                  <a:pos x="12" y="12"/>
                </a:cxn>
                <a:cxn ang="0">
                  <a:pos x="25" y="4"/>
                </a:cxn>
                <a:cxn ang="0">
                  <a:pos x="45" y="0"/>
                </a:cxn>
                <a:cxn ang="0">
                  <a:pos x="45" y="0"/>
                </a:cxn>
                <a:cxn ang="0">
                  <a:pos x="61" y="0"/>
                </a:cxn>
                <a:cxn ang="0">
                  <a:pos x="78" y="4"/>
                </a:cxn>
                <a:cxn ang="0">
                  <a:pos x="90" y="12"/>
                </a:cxn>
                <a:cxn ang="0">
                  <a:pos x="94" y="24"/>
                </a:cxn>
                <a:cxn ang="0">
                  <a:pos x="94" y="24"/>
                </a:cxn>
              </a:cxnLst>
              <a:rect l="0" t="0" r="r" b="b"/>
              <a:pathLst>
                <a:path w="94" h="53">
                  <a:moveTo>
                    <a:pt x="94" y="24"/>
                  </a:moveTo>
                  <a:lnTo>
                    <a:pt x="94" y="24"/>
                  </a:lnTo>
                  <a:lnTo>
                    <a:pt x="94" y="33"/>
                  </a:lnTo>
                  <a:lnTo>
                    <a:pt x="86" y="41"/>
                  </a:lnTo>
                  <a:lnTo>
                    <a:pt x="69" y="49"/>
                  </a:lnTo>
                  <a:lnTo>
                    <a:pt x="53" y="53"/>
                  </a:lnTo>
                  <a:lnTo>
                    <a:pt x="53" y="53"/>
                  </a:lnTo>
                  <a:lnTo>
                    <a:pt x="33" y="53"/>
                  </a:lnTo>
                  <a:lnTo>
                    <a:pt x="16" y="49"/>
                  </a:lnTo>
                  <a:lnTo>
                    <a:pt x="4" y="41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4" y="20"/>
                  </a:lnTo>
                  <a:lnTo>
                    <a:pt x="12" y="12"/>
                  </a:lnTo>
                  <a:lnTo>
                    <a:pt x="25" y="4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61" y="0"/>
                  </a:lnTo>
                  <a:lnTo>
                    <a:pt x="78" y="4"/>
                  </a:lnTo>
                  <a:lnTo>
                    <a:pt x="90" y="12"/>
                  </a:lnTo>
                  <a:lnTo>
                    <a:pt x="94" y="24"/>
                  </a:lnTo>
                  <a:lnTo>
                    <a:pt x="94" y="24"/>
                  </a:lnTo>
                  <a:close/>
                </a:path>
              </a:pathLst>
            </a:custGeom>
            <a:solidFill>
              <a:srgbClr val="8E3E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7" name="Freeform 633"/>
            <p:cNvSpPr>
              <a:spLocks/>
            </p:cNvSpPr>
            <p:nvPr/>
          </p:nvSpPr>
          <p:spPr bwMode="auto">
            <a:xfrm>
              <a:off x="2431" y="931"/>
              <a:ext cx="245" cy="111"/>
            </a:xfrm>
            <a:custGeom>
              <a:avLst/>
              <a:gdLst/>
              <a:ahLst/>
              <a:cxnLst>
                <a:cxn ang="0">
                  <a:pos x="147" y="41"/>
                </a:cxn>
                <a:cxn ang="0">
                  <a:pos x="212" y="33"/>
                </a:cxn>
                <a:cxn ang="0">
                  <a:pos x="245" y="21"/>
                </a:cxn>
                <a:cxn ang="0">
                  <a:pos x="245" y="21"/>
                </a:cxn>
                <a:cxn ang="0">
                  <a:pos x="245" y="13"/>
                </a:cxn>
                <a:cxn ang="0">
                  <a:pos x="241" y="4"/>
                </a:cxn>
                <a:cxn ang="0">
                  <a:pos x="232" y="0"/>
                </a:cxn>
                <a:cxn ang="0">
                  <a:pos x="204" y="4"/>
                </a:cxn>
                <a:cxn ang="0">
                  <a:pos x="138" y="17"/>
                </a:cxn>
                <a:cxn ang="0">
                  <a:pos x="94" y="41"/>
                </a:cxn>
                <a:cxn ang="0">
                  <a:pos x="0" y="107"/>
                </a:cxn>
                <a:cxn ang="0">
                  <a:pos x="0" y="107"/>
                </a:cxn>
                <a:cxn ang="0">
                  <a:pos x="45" y="111"/>
                </a:cxn>
                <a:cxn ang="0">
                  <a:pos x="102" y="70"/>
                </a:cxn>
                <a:cxn ang="0">
                  <a:pos x="147" y="41"/>
                </a:cxn>
              </a:cxnLst>
              <a:rect l="0" t="0" r="r" b="b"/>
              <a:pathLst>
                <a:path w="245" h="111">
                  <a:moveTo>
                    <a:pt x="147" y="41"/>
                  </a:moveTo>
                  <a:lnTo>
                    <a:pt x="212" y="33"/>
                  </a:lnTo>
                  <a:lnTo>
                    <a:pt x="245" y="21"/>
                  </a:lnTo>
                  <a:lnTo>
                    <a:pt x="245" y="21"/>
                  </a:lnTo>
                  <a:lnTo>
                    <a:pt x="245" y="13"/>
                  </a:lnTo>
                  <a:lnTo>
                    <a:pt x="241" y="4"/>
                  </a:lnTo>
                  <a:lnTo>
                    <a:pt x="232" y="0"/>
                  </a:lnTo>
                  <a:lnTo>
                    <a:pt x="204" y="4"/>
                  </a:lnTo>
                  <a:lnTo>
                    <a:pt x="138" y="17"/>
                  </a:lnTo>
                  <a:lnTo>
                    <a:pt x="94" y="41"/>
                  </a:lnTo>
                  <a:lnTo>
                    <a:pt x="0" y="107"/>
                  </a:lnTo>
                  <a:lnTo>
                    <a:pt x="0" y="107"/>
                  </a:lnTo>
                  <a:lnTo>
                    <a:pt x="45" y="111"/>
                  </a:lnTo>
                  <a:lnTo>
                    <a:pt x="102" y="70"/>
                  </a:lnTo>
                  <a:lnTo>
                    <a:pt x="147" y="41"/>
                  </a:lnTo>
                  <a:close/>
                </a:path>
              </a:pathLst>
            </a:custGeom>
            <a:solidFill>
              <a:srgbClr val="4F6E1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8" name="Freeform 634"/>
            <p:cNvSpPr>
              <a:spLocks/>
            </p:cNvSpPr>
            <p:nvPr/>
          </p:nvSpPr>
          <p:spPr bwMode="auto">
            <a:xfrm>
              <a:off x="2476" y="952"/>
              <a:ext cx="200" cy="90"/>
            </a:xfrm>
            <a:custGeom>
              <a:avLst/>
              <a:gdLst/>
              <a:ahLst/>
              <a:cxnLst>
                <a:cxn ang="0">
                  <a:pos x="179" y="32"/>
                </a:cxn>
                <a:cxn ang="0">
                  <a:pos x="179" y="32"/>
                </a:cxn>
                <a:cxn ang="0">
                  <a:pos x="187" y="28"/>
                </a:cxn>
                <a:cxn ang="0">
                  <a:pos x="191" y="20"/>
                </a:cxn>
                <a:cxn ang="0">
                  <a:pos x="200" y="0"/>
                </a:cxn>
                <a:cxn ang="0">
                  <a:pos x="167" y="12"/>
                </a:cxn>
                <a:cxn ang="0">
                  <a:pos x="102" y="20"/>
                </a:cxn>
                <a:cxn ang="0">
                  <a:pos x="57" y="49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32" y="90"/>
                </a:cxn>
                <a:cxn ang="0">
                  <a:pos x="32" y="90"/>
                </a:cxn>
                <a:cxn ang="0">
                  <a:pos x="61" y="81"/>
                </a:cxn>
                <a:cxn ang="0">
                  <a:pos x="102" y="65"/>
                </a:cxn>
                <a:cxn ang="0">
                  <a:pos x="179" y="32"/>
                </a:cxn>
                <a:cxn ang="0">
                  <a:pos x="179" y="32"/>
                </a:cxn>
              </a:cxnLst>
              <a:rect l="0" t="0" r="r" b="b"/>
              <a:pathLst>
                <a:path w="200" h="90">
                  <a:moveTo>
                    <a:pt x="179" y="32"/>
                  </a:moveTo>
                  <a:lnTo>
                    <a:pt x="179" y="32"/>
                  </a:lnTo>
                  <a:lnTo>
                    <a:pt x="187" y="28"/>
                  </a:lnTo>
                  <a:lnTo>
                    <a:pt x="191" y="20"/>
                  </a:lnTo>
                  <a:lnTo>
                    <a:pt x="200" y="0"/>
                  </a:lnTo>
                  <a:lnTo>
                    <a:pt x="167" y="12"/>
                  </a:lnTo>
                  <a:lnTo>
                    <a:pt x="102" y="20"/>
                  </a:lnTo>
                  <a:lnTo>
                    <a:pt x="57" y="49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61" y="81"/>
                  </a:lnTo>
                  <a:lnTo>
                    <a:pt x="102" y="65"/>
                  </a:lnTo>
                  <a:lnTo>
                    <a:pt x="179" y="32"/>
                  </a:lnTo>
                  <a:lnTo>
                    <a:pt x="179" y="32"/>
                  </a:lnTo>
                  <a:close/>
                </a:path>
              </a:pathLst>
            </a:custGeom>
            <a:solidFill>
              <a:srgbClr val="9E860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9" name="Freeform 635"/>
            <p:cNvSpPr>
              <a:spLocks/>
            </p:cNvSpPr>
            <p:nvPr/>
          </p:nvSpPr>
          <p:spPr bwMode="auto">
            <a:xfrm>
              <a:off x="2688" y="286"/>
              <a:ext cx="155" cy="82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122" y="0"/>
                </a:cxn>
                <a:cxn ang="0">
                  <a:pos x="122" y="4"/>
                </a:cxn>
                <a:cxn ang="0">
                  <a:pos x="122" y="4"/>
                </a:cxn>
                <a:cxn ang="0">
                  <a:pos x="122" y="8"/>
                </a:cxn>
                <a:cxn ang="0">
                  <a:pos x="118" y="16"/>
                </a:cxn>
                <a:cxn ang="0">
                  <a:pos x="102" y="29"/>
                </a:cxn>
                <a:cxn ang="0">
                  <a:pos x="81" y="37"/>
                </a:cxn>
                <a:cxn ang="0">
                  <a:pos x="49" y="41"/>
                </a:cxn>
                <a:cxn ang="0">
                  <a:pos x="49" y="41"/>
                </a:cxn>
                <a:cxn ang="0">
                  <a:pos x="24" y="41"/>
                </a:cxn>
                <a:cxn ang="0">
                  <a:pos x="0" y="37"/>
                </a:cxn>
                <a:cxn ang="0">
                  <a:pos x="0" y="37"/>
                </a:cxn>
                <a:cxn ang="0">
                  <a:pos x="8" y="45"/>
                </a:cxn>
                <a:cxn ang="0">
                  <a:pos x="20" y="49"/>
                </a:cxn>
                <a:cxn ang="0">
                  <a:pos x="53" y="65"/>
                </a:cxn>
                <a:cxn ang="0">
                  <a:pos x="94" y="78"/>
                </a:cxn>
                <a:cxn ang="0">
                  <a:pos x="110" y="82"/>
                </a:cxn>
                <a:cxn ang="0">
                  <a:pos x="126" y="82"/>
                </a:cxn>
                <a:cxn ang="0">
                  <a:pos x="126" y="82"/>
                </a:cxn>
                <a:cxn ang="0">
                  <a:pos x="139" y="78"/>
                </a:cxn>
                <a:cxn ang="0">
                  <a:pos x="147" y="73"/>
                </a:cxn>
                <a:cxn ang="0">
                  <a:pos x="155" y="65"/>
                </a:cxn>
                <a:cxn ang="0">
                  <a:pos x="155" y="57"/>
                </a:cxn>
                <a:cxn ang="0">
                  <a:pos x="155" y="37"/>
                </a:cxn>
                <a:cxn ang="0">
                  <a:pos x="151" y="20"/>
                </a:cxn>
                <a:cxn ang="0">
                  <a:pos x="151" y="20"/>
                </a:cxn>
                <a:cxn ang="0">
                  <a:pos x="147" y="12"/>
                </a:cxn>
                <a:cxn ang="0">
                  <a:pos x="143" y="8"/>
                </a:cxn>
                <a:cxn ang="0">
                  <a:pos x="122" y="0"/>
                </a:cxn>
                <a:cxn ang="0">
                  <a:pos x="122" y="0"/>
                </a:cxn>
              </a:cxnLst>
              <a:rect l="0" t="0" r="r" b="b"/>
              <a:pathLst>
                <a:path w="155" h="82">
                  <a:moveTo>
                    <a:pt x="122" y="0"/>
                  </a:moveTo>
                  <a:lnTo>
                    <a:pt x="122" y="0"/>
                  </a:lnTo>
                  <a:lnTo>
                    <a:pt x="122" y="4"/>
                  </a:lnTo>
                  <a:lnTo>
                    <a:pt x="122" y="4"/>
                  </a:lnTo>
                  <a:lnTo>
                    <a:pt x="122" y="8"/>
                  </a:lnTo>
                  <a:lnTo>
                    <a:pt x="118" y="16"/>
                  </a:lnTo>
                  <a:lnTo>
                    <a:pt x="102" y="29"/>
                  </a:lnTo>
                  <a:lnTo>
                    <a:pt x="81" y="37"/>
                  </a:lnTo>
                  <a:lnTo>
                    <a:pt x="49" y="41"/>
                  </a:lnTo>
                  <a:lnTo>
                    <a:pt x="49" y="41"/>
                  </a:lnTo>
                  <a:lnTo>
                    <a:pt x="24" y="41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8" y="45"/>
                  </a:lnTo>
                  <a:lnTo>
                    <a:pt x="20" y="49"/>
                  </a:lnTo>
                  <a:lnTo>
                    <a:pt x="53" y="65"/>
                  </a:lnTo>
                  <a:lnTo>
                    <a:pt x="94" y="78"/>
                  </a:lnTo>
                  <a:lnTo>
                    <a:pt x="110" y="82"/>
                  </a:lnTo>
                  <a:lnTo>
                    <a:pt x="126" y="82"/>
                  </a:lnTo>
                  <a:lnTo>
                    <a:pt x="126" y="82"/>
                  </a:lnTo>
                  <a:lnTo>
                    <a:pt x="139" y="78"/>
                  </a:lnTo>
                  <a:lnTo>
                    <a:pt x="147" y="73"/>
                  </a:lnTo>
                  <a:lnTo>
                    <a:pt x="155" y="65"/>
                  </a:lnTo>
                  <a:lnTo>
                    <a:pt x="155" y="57"/>
                  </a:lnTo>
                  <a:lnTo>
                    <a:pt x="155" y="37"/>
                  </a:lnTo>
                  <a:lnTo>
                    <a:pt x="151" y="20"/>
                  </a:lnTo>
                  <a:lnTo>
                    <a:pt x="151" y="20"/>
                  </a:lnTo>
                  <a:lnTo>
                    <a:pt x="147" y="12"/>
                  </a:lnTo>
                  <a:lnTo>
                    <a:pt x="143" y="8"/>
                  </a:lnTo>
                  <a:lnTo>
                    <a:pt x="122" y="0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B14E1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0" name="Freeform 636"/>
            <p:cNvSpPr>
              <a:spLocks/>
            </p:cNvSpPr>
            <p:nvPr/>
          </p:nvSpPr>
          <p:spPr bwMode="auto">
            <a:xfrm>
              <a:off x="2043" y="670"/>
              <a:ext cx="151" cy="57"/>
            </a:xfrm>
            <a:custGeom>
              <a:avLst/>
              <a:gdLst/>
              <a:ahLst/>
              <a:cxnLst>
                <a:cxn ang="0">
                  <a:pos x="151" y="20"/>
                </a:cxn>
                <a:cxn ang="0">
                  <a:pos x="151" y="20"/>
                </a:cxn>
                <a:cxn ang="0">
                  <a:pos x="151" y="28"/>
                </a:cxn>
                <a:cxn ang="0">
                  <a:pos x="147" y="33"/>
                </a:cxn>
                <a:cxn ang="0">
                  <a:pos x="130" y="45"/>
                </a:cxn>
                <a:cxn ang="0">
                  <a:pos x="106" y="53"/>
                </a:cxn>
                <a:cxn ang="0">
                  <a:pos x="77" y="57"/>
                </a:cxn>
                <a:cxn ang="0">
                  <a:pos x="77" y="57"/>
                </a:cxn>
                <a:cxn ang="0">
                  <a:pos x="49" y="57"/>
                </a:cxn>
                <a:cxn ang="0">
                  <a:pos x="24" y="53"/>
                </a:cxn>
                <a:cxn ang="0">
                  <a:pos x="8" y="45"/>
                </a:cxn>
                <a:cxn ang="0">
                  <a:pos x="0" y="41"/>
                </a:cxn>
                <a:cxn ang="0">
                  <a:pos x="0" y="37"/>
                </a:cxn>
                <a:cxn ang="0">
                  <a:pos x="0" y="37"/>
                </a:cxn>
                <a:cxn ang="0">
                  <a:pos x="0" y="28"/>
                </a:cxn>
                <a:cxn ang="0">
                  <a:pos x="4" y="24"/>
                </a:cxn>
                <a:cxn ang="0">
                  <a:pos x="20" y="12"/>
                </a:cxn>
                <a:cxn ang="0">
                  <a:pos x="41" y="4"/>
                </a:cxn>
                <a:cxn ang="0">
                  <a:pos x="69" y="0"/>
                </a:cxn>
                <a:cxn ang="0">
                  <a:pos x="69" y="0"/>
                </a:cxn>
                <a:cxn ang="0">
                  <a:pos x="102" y="0"/>
                </a:cxn>
                <a:cxn ang="0">
                  <a:pos x="126" y="4"/>
                </a:cxn>
                <a:cxn ang="0">
                  <a:pos x="143" y="12"/>
                </a:cxn>
                <a:cxn ang="0">
                  <a:pos x="147" y="16"/>
                </a:cxn>
                <a:cxn ang="0">
                  <a:pos x="151" y="20"/>
                </a:cxn>
                <a:cxn ang="0">
                  <a:pos x="151" y="20"/>
                </a:cxn>
              </a:cxnLst>
              <a:rect l="0" t="0" r="r" b="b"/>
              <a:pathLst>
                <a:path w="151" h="57">
                  <a:moveTo>
                    <a:pt x="151" y="20"/>
                  </a:moveTo>
                  <a:lnTo>
                    <a:pt x="151" y="20"/>
                  </a:lnTo>
                  <a:lnTo>
                    <a:pt x="151" y="28"/>
                  </a:lnTo>
                  <a:lnTo>
                    <a:pt x="147" y="33"/>
                  </a:lnTo>
                  <a:lnTo>
                    <a:pt x="130" y="45"/>
                  </a:lnTo>
                  <a:lnTo>
                    <a:pt x="106" y="53"/>
                  </a:lnTo>
                  <a:lnTo>
                    <a:pt x="77" y="57"/>
                  </a:lnTo>
                  <a:lnTo>
                    <a:pt x="77" y="57"/>
                  </a:lnTo>
                  <a:lnTo>
                    <a:pt x="49" y="57"/>
                  </a:lnTo>
                  <a:lnTo>
                    <a:pt x="24" y="53"/>
                  </a:lnTo>
                  <a:lnTo>
                    <a:pt x="8" y="45"/>
                  </a:lnTo>
                  <a:lnTo>
                    <a:pt x="0" y="41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0" y="28"/>
                  </a:lnTo>
                  <a:lnTo>
                    <a:pt x="4" y="24"/>
                  </a:lnTo>
                  <a:lnTo>
                    <a:pt x="20" y="12"/>
                  </a:lnTo>
                  <a:lnTo>
                    <a:pt x="41" y="4"/>
                  </a:lnTo>
                  <a:lnTo>
                    <a:pt x="69" y="0"/>
                  </a:lnTo>
                  <a:lnTo>
                    <a:pt x="69" y="0"/>
                  </a:lnTo>
                  <a:lnTo>
                    <a:pt x="102" y="0"/>
                  </a:lnTo>
                  <a:lnTo>
                    <a:pt x="126" y="4"/>
                  </a:lnTo>
                  <a:lnTo>
                    <a:pt x="143" y="12"/>
                  </a:lnTo>
                  <a:lnTo>
                    <a:pt x="147" y="16"/>
                  </a:lnTo>
                  <a:lnTo>
                    <a:pt x="151" y="20"/>
                  </a:lnTo>
                  <a:lnTo>
                    <a:pt x="151" y="20"/>
                  </a:lnTo>
                  <a:close/>
                </a:path>
              </a:pathLst>
            </a:custGeom>
            <a:solidFill>
              <a:srgbClr val="8E3E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1" name="Freeform 637"/>
            <p:cNvSpPr>
              <a:spLocks/>
            </p:cNvSpPr>
            <p:nvPr/>
          </p:nvSpPr>
          <p:spPr bwMode="auto">
            <a:xfrm>
              <a:off x="2067" y="678"/>
              <a:ext cx="53" cy="37"/>
            </a:xfrm>
            <a:custGeom>
              <a:avLst/>
              <a:gdLst/>
              <a:ahLst/>
              <a:cxnLst>
                <a:cxn ang="0">
                  <a:pos x="53" y="16"/>
                </a:cxn>
                <a:cxn ang="0">
                  <a:pos x="53" y="16"/>
                </a:cxn>
                <a:cxn ang="0">
                  <a:pos x="53" y="25"/>
                </a:cxn>
                <a:cxn ang="0">
                  <a:pos x="45" y="29"/>
                </a:cxn>
                <a:cxn ang="0">
                  <a:pos x="37" y="33"/>
                </a:cxn>
                <a:cxn ang="0">
                  <a:pos x="29" y="37"/>
                </a:cxn>
                <a:cxn ang="0">
                  <a:pos x="29" y="37"/>
                </a:cxn>
                <a:cxn ang="0">
                  <a:pos x="17" y="37"/>
                </a:cxn>
                <a:cxn ang="0">
                  <a:pos x="8" y="33"/>
                </a:cxn>
                <a:cxn ang="0">
                  <a:pos x="4" y="29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0" y="12"/>
                </a:cxn>
                <a:cxn ang="0">
                  <a:pos x="4" y="8"/>
                </a:cxn>
                <a:cxn ang="0">
                  <a:pos x="12" y="4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33" y="0"/>
                </a:cxn>
                <a:cxn ang="0">
                  <a:pos x="41" y="4"/>
                </a:cxn>
                <a:cxn ang="0">
                  <a:pos x="49" y="8"/>
                </a:cxn>
                <a:cxn ang="0">
                  <a:pos x="53" y="16"/>
                </a:cxn>
                <a:cxn ang="0">
                  <a:pos x="53" y="16"/>
                </a:cxn>
              </a:cxnLst>
              <a:rect l="0" t="0" r="r" b="b"/>
              <a:pathLst>
                <a:path w="53" h="37">
                  <a:moveTo>
                    <a:pt x="53" y="16"/>
                  </a:moveTo>
                  <a:lnTo>
                    <a:pt x="53" y="16"/>
                  </a:lnTo>
                  <a:lnTo>
                    <a:pt x="53" y="25"/>
                  </a:lnTo>
                  <a:lnTo>
                    <a:pt x="45" y="29"/>
                  </a:lnTo>
                  <a:lnTo>
                    <a:pt x="37" y="33"/>
                  </a:lnTo>
                  <a:lnTo>
                    <a:pt x="29" y="37"/>
                  </a:lnTo>
                  <a:lnTo>
                    <a:pt x="29" y="37"/>
                  </a:lnTo>
                  <a:lnTo>
                    <a:pt x="17" y="37"/>
                  </a:lnTo>
                  <a:lnTo>
                    <a:pt x="8" y="33"/>
                  </a:lnTo>
                  <a:lnTo>
                    <a:pt x="4" y="29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0" y="12"/>
                  </a:lnTo>
                  <a:lnTo>
                    <a:pt x="4" y="8"/>
                  </a:lnTo>
                  <a:lnTo>
                    <a:pt x="12" y="4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33" y="0"/>
                  </a:lnTo>
                  <a:lnTo>
                    <a:pt x="41" y="4"/>
                  </a:lnTo>
                  <a:lnTo>
                    <a:pt x="49" y="8"/>
                  </a:lnTo>
                  <a:lnTo>
                    <a:pt x="53" y="16"/>
                  </a:lnTo>
                  <a:lnTo>
                    <a:pt x="53" y="16"/>
                  </a:lnTo>
                  <a:close/>
                </a:path>
              </a:pathLst>
            </a:custGeom>
            <a:solidFill>
              <a:srgbClr val="692E0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2" name="Freeform 638"/>
            <p:cNvSpPr>
              <a:spLocks/>
            </p:cNvSpPr>
            <p:nvPr/>
          </p:nvSpPr>
          <p:spPr bwMode="auto">
            <a:xfrm>
              <a:off x="2247" y="862"/>
              <a:ext cx="151" cy="61"/>
            </a:xfrm>
            <a:custGeom>
              <a:avLst/>
              <a:gdLst/>
              <a:ahLst/>
              <a:cxnLst>
                <a:cxn ang="0">
                  <a:pos x="151" y="24"/>
                </a:cxn>
                <a:cxn ang="0">
                  <a:pos x="151" y="24"/>
                </a:cxn>
                <a:cxn ang="0">
                  <a:pos x="151" y="28"/>
                </a:cxn>
                <a:cxn ang="0">
                  <a:pos x="147" y="37"/>
                </a:cxn>
                <a:cxn ang="0">
                  <a:pos x="131" y="49"/>
                </a:cxn>
                <a:cxn ang="0">
                  <a:pos x="110" y="57"/>
                </a:cxn>
                <a:cxn ang="0">
                  <a:pos x="82" y="61"/>
                </a:cxn>
                <a:cxn ang="0">
                  <a:pos x="82" y="61"/>
                </a:cxn>
                <a:cxn ang="0">
                  <a:pos x="49" y="61"/>
                </a:cxn>
                <a:cxn ang="0">
                  <a:pos x="24" y="57"/>
                </a:cxn>
                <a:cxn ang="0">
                  <a:pos x="8" y="49"/>
                </a:cxn>
                <a:cxn ang="0">
                  <a:pos x="4" y="45"/>
                </a:cxn>
                <a:cxn ang="0">
                  <a:pos x="0" y="37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4" y="24"/>
                </a:cxn>
                <a:cxn ang="0">
                  <a:pos x="20" y="12"/>
                </a:cxn>
                <a:cxn ang="0">
                  <a:pos x="41" y="4"/>
                </a:cxn>
                <a:cxn ang="0">
                  <a:pos x="73" y="0"/>
                </a:cxn>
                <a:cxn ang="0">
                  <a:pos x="73" y="0"/>
                </a:cxn>
                <a:cxn ang="0">
                  <a:pos x="102" y="0"/>
                </a:cxn>
                <a:cxn ang="0">
                  <a:pos x="126" y="4"/>
                </a:cxn>
                <a:cxn ang="0">
                  <a:pos x="143" y="12"/>
                </a:cxn>
                <a:cxn ang="0">
                  <a:pos x="147" y="16"/>
                </a:cxn>
                <a:cxn ang="0">
                  <a:pos x="151" y="24"/>
                </a:cxn>
                <a:cxn ang="0">
                  <a:pos x="151" y="24"/>
                </a:cxn>
              </a:cxnLst>
              <a:rect l="0" t="0" r="r" b="b"/>
              <a:pathLst>
                <a:path w="151" h="61">
                  <a:moveTo>
                    <a:pt x="151" y="24"/>
                  </a:moveTo>
                  <a:lnTo>
                    <a:pt x="151" y="24"/>
                  </a:lnTo>
                  <a:lnTo>
                    <a:pt x="151" y="28"/>
                  </a:lnTo>
                  <a:lnTo>
                    <a:pt x="147" y="37"/>
                  </a:lnTo>
                  <a:lnTo>
                    <a:pt x="131" y="49"/>
                  </a:lnTo>
                  <a:lnTo>
                    <a:pt x="110" y="57"/>
                  </a:lnTo>
                  <a:lnTo>
                    <a:pt x="82" y="61"/>
                  </a:lnTo>
                  <a:lnTo>
                    <a:pt x="82" y="61"/>
                  </a:lnTo>
                  <a:lnTo>
                    <a:pt x="49" y="61"/>
                  </a:lnTo>
                  <a:lnTo>
                    <a:pt x="24" y="57"/>
                  </a:lnTo>
                  <a:lnTo>
                    <a:pt x="8" y="49"/>
                  </a:lnTo>
                  <a:lnTo>
                    <a:pt x="4" y="45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4" y="24"/>
                  </a:lnTo>
                  <a:lnTo>
                    <a:pt x="20" y="12"/>
                  </a:lnTo>
                  <a:lnTo>
                    <a:pt x="41" y="4"/>
                  </a:lnTo>
                  <a:lnTo>
                    <a:pt x="73" y="0"/>
                  </a:lnTo>
                  <a:lnTo>
                    <a:pt x="73" y="0"/>
                  </a:lnTo>
                  <a:lnTo>
                    <a:pt x="102" y="0"/>
                  </a:lnTo>
                  <a:lnTo>
                    <a:pt x="126" y="4"/>
                  </a:lnTo>
                  <a:lnTo>
                    <a:pt x="143" y="12"/>
                  </a:lnTo>
                  <a:lnTo>
                    <a:pt x="147" y="16"/>
                  </a:lnTo>
                  <a:lnTo>
                    <a:pt x="151" y="24"/>
                  </a:lnTo>
                  <a:lnTo>
                    <a:pt x="151" y="24"/>
                  </a:lnTo>
                  <a:close/>
                </a:path>
              </a:pathLst>
            </a:custGeom>
            <a:solidFill>
              <a:srgbClr val="8E3E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3" name="Freeform 639"/>
            <p:cNvSpPr>
              <a:spLocks/>
            </p:cNvSpPr>
            <p:nvPr/>
          </p:nvSpPr>
          <p:spPr bwMode="auto">
            <a:xfrm>
              <a:off x="2271" y="874"/>
              <a:ext cx="53" cy="33"/>
            </a:xfrm>
            <a:custGeom>
              <a:avLst/>
              <a:gdLst/>
              <a:ahLst/>
              <a:cxnLst>
                <a:cxn ang="0">
                  <a:pos x="53" y="12"/>
                </a:cxn>
                <a:cxn ang="0">
                  <a:pos x="53" y="12"/>
                </a:cxn>
                <a:cxn ang="0">
                  <a:pos x="53" y="21"/>
                </a:cxn>
                <a:cxn ang="0">
                  <a:pos x="49" y="29"/>
                </a:cxn>
                <a:cxn ang="0">
                  <a:pos x="41" y="33"/>
                </a:cxn>
                <a:cxn ang="0">
                  <a:pos x="29" y="33"/>
                </a:cxn>
                <a:cxn ang="0">
                  <a:pos x="29" y="33"/>
                </a:cxn>
                <a:cxn ang="0">
                  <a:pos x="21" y="33"/>
                </a:cxn>
                <a:cxn ang="0">
                  <a:pos x="9" y="29"/>
                </a:cxn>
                <a:cxn ang="0">
                  <a:pos x="4" y="25"/>
                </a:cxn>
                <a:cxn ang="0">
                  <a:pos x="0" y="21"/>
                </a:cxn>
                <a:cxn ang="0">
                  <a:pos x="0" y="21"/>
                </a:cxn>
                <a:cxn ang="0">
                  <a:pos x="0" y="12"/>
                </a:cxn>
                <a:cxn ang="0">
                  <a:pos x="9" y="4"/>
                </a:cxn>
                <a:cxn ang="0">
                  <a:pos x="13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37" y="0"/>
                </a:cxn>
                <a:cxn ang="0">
                  <a:pos x="45" y="4"/>
                </a:cxn>
                <a:cxn ang="0">
                  <a:pos x="49" y="8"/>
                </a:cxn>
                <a:cxn ang="0">
                  <a:pos x="53" y="12"/>
                </a:cxn>
                <a:cxn ang="0">
                  <a:pos x="53" y="12"/>
                </a:cxn>
              </a:cxnLst>
              <a:rect l="0" t="0" r="r" b="b"/>
              <a:pathLst>
                <a:path w="53" h="33">
                  <a:moveTo>
                    <a:pt x="53" y="12"/>
                  </a:moveTo>
                  <a:lnTo>
                    <a:pt x="53" y="12"/>
                  </a:lnTo>
                  <a:lnTo>
                    <a:pt x="53" y="21"/>
                  </a:lnTo>
                  <a:lnTo>
                    <a:pt x="49" y="29"/>
                  </a:lnTo>
                  <a:lnTo>
                    <a:pt x="41" y="33"/>
                  </a:lnTo>
                  <a:lnTo>
                    <a:pt x="29" y="33"/>
                  </a:lnTo>
                  <a:lnTo>
                    <a:pt x="29" y="33"/>
                  </a:lnTo>
                  <a:lnTo>
                    <a:pt x="21" y="33"/>
                  </a:lnTo>
                  <a:lnTo>
                    <a:pt x="9" y="29"/>
                  </a:lnTo>
                  <a:lnTo>
                    <a:pt x="4" y="25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0" y="12"/>
                  </a:lnTo>
                  <a:lnTo>
                    <a:pt x="9" y="4"/>
                  </a:lnTo>
                  <a:lnTo>
                    <a:pt x="13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37" y="0"/>
                  </a:lnTo>
                  <a:lnTo>
                    <a:pt x="45" y="4"/>
                  </a:lnTo>
                  <a:lnTo>
                    <a:pt x="49" y="8"/>
                  </a:lnTo>
                  <a:lnTo>
                    <a:pt x="53" y="12"/>
                  </a:lnTo>
                  <a:lnTo>
                    <a:pt x="53" y="12"/>
                  </a:lnTo>
                  <a:close/>
                </a:path>
              </a:pathLst>
            </a:custGeom>
            <a:solidFill>
              <a:srgbClr val="692E0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4" name="Freeform 640"/>
            <p:cNvSpPr>
              <a:spLocks/>
            </p:cNvSpPr>
            <p:nvPr/>
          </p:nvSpPr>
          <p:spPr bwMode="auto">
            <a:xfrm>
              <a:off x="2259" y="502"/>
              <a:ext cx="151" cy="62"/>
            </a:xfrm>
            <a:custGeom>
              <a:avLst/>
              <a:gdLst/>
              <a:ahLst/>
              <a:cxnLst>
                <a:cxn ang="0">
                  <a:pos x="151" y="25"/>
                </a:cxn>
                <a:cxn ang="0">
                  <a:pos x="151" y="25"/>
                </a:cxn>
                <a:cxn ang="0">
                  <a:pos x="147" y="33"/>
                </a:cxn>
                <a:cxn ang="0">
                  <a:pos x="147" y="37"/>
                </a:cxn>
                <a:cxn ang="0">
                  <a:pos x="131" y="49"/>
                </a:cxn>
                <a:cxn ang="0">
                  <a:pos x="106" y="58"/>
                </a:cxn>
                <a:cxn ang="0">
                  <a:pos x="78" y="62"/>
                </a:cxn>
                <a:cxn ang="0">
                  <a:pos x="78" y="62"/>
                </a:cxn>
                <a:cxn ang="0">
                  <a:pos x="49" y="62"/>
                </a:cxn>
                <a:cxn ang="0">
                  <a:pos x="25" y="58"/>
                </a:cxn>
                <a:cxn ang="0">
                  <a:pos x="8" y="49"/>
                </a:cxn>
                <a:cxn ang="0">
                  <a:pos x="0" y="45"/>
                </a:cxn>
                <a:cxn ang="0">
                  <a:pos x="0" y="37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4" y="25"/>
                </a:cxn>
                <a:cxn ang="0">
                  <a:pos x="16" y="17"/>
                </a:cxn>
                <a:cxn ang="0">
                  <a:pos x="41" y="4"/>
                </a:cxn>
                <a:cxn ang="0">
                  <a:pos x="70" y="0"/>
                </a:cxn>
                <a:cxn ang="0">
                  <a:pos x="70" y="0"/>
                </a:cxn>
                <a:cxn ang="0">
                  <a:pos x="98" y="0"/>
                </a:cxn>
                <a:cxn ang="0">
                  <a:pos x="127" y="4"/>
                </a:cxn>
                <a:cxn ang="0">
                  <a:pos x="143" y="13"/>
                </a:cxn>
                <a:cxn ang="0">
                  <a:pos x="147" y="21"/>
                </a:cxn>
                <a:cxn ang="0">
                  <a:pos x="151" y="25"/>
                </a:cxn>
                <a:cxn ang="0">
                  <a:pos x="151" y="25"/>
                </a:cxn>
              </a:cxnLst>
              <a:rect l="0" t="0" r="r" b="b"/>
              <a:pathLst>
                <a:path w="151" h="62">
                  <a:moveTo>
                    <a:pt x="151" y="25"/>
                  </a:moveTo>
                  <a:lnTo>
                    <a:pt x="151" y="25"/>
                  </a:lnTo>
                  <a:lnTo>
                    <a:pt x="147" y="33"/>
                  </a:lnTo>
                  <a:lnTo>
                    <a:pt x="147" y="37"/>
                  </a:lnTo>
                  <a:lnTo>
                    <a:pt x="131" y="49"/>
                  </a:lnTo>
                  <a:lnTo>
                    <a:pt x="106" y="58"/>
                  </a:lnTo>
                  <a:lnTo>
                    <a:pt x="78" y="62"/>
                  </a:lnTo>
                  <a:lnTo>
                    <a:pt x="78" y="62"/>
                  </a:lnTo>
                  <a:lnTo>
                    <a:pt x="49" y="62"/>
                  </a:lnTo>
                  <a:lnTo>
                    <a:pt x="25" y="58"/>
                  </a:lnTo>
                  <a:lnTo>
                    <a:pt x="8" y="49"/>
                  </a:lnTo>
                  <a:lnTo>
                    <a:pt x="0" y="45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4" y="25"/>
                  </a:lnTo>
                  <a:lnTo>
                    <a:pt x="16" y="17"/>
                  </a:lnTo>
                  <a:lnTo>
                    <a:pt x="41" y="4"/>
                  </a:lnTo>
                  <a:lnTo>
                    <a:pt x="70" y="0"/>
                  </a:lnTo>
                  <a:lnTo>
                    <a:pt x="70" y="0"/>
                  </a:lnTo>
                  <a:lnTo>
                    <a:pt x="98" y="0"/>
                  </a:lnTo>
                  <a:lnTo>
                    <a:pt x="127" y="4"/>
                  </a:lnTo>
                  <a:lnTo>
                    <a:pt x="143" y="13"/>
                  </a:lnTo>
                  <a:lnTo>
                    <a:pt x="147" y="21"/>
                  </a:lnTo>
                  <a:lnTo>
                    <a:pt x="151" y="25"/>
                  </a:lnTo>
                  <a:lnTo>
                    <a:pt x="151" y="25"/>
                  </a:lnTo>
                  <a:close/>
                </a:path>
              </a:pathLst>
            </a:custGeom>
            <a:solidFill>
              <a:srgbClr val="8E3E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5" name="Freeform 641"/>
            <p:cNvSpPr>
              <a:spLocks/>
            </p:cNvSpPr>
            <p:nvPr/>
          </p:nvSpPr>
          <p:spPr bwMode="auto">
            <a:xfrm>
              <a:off x="2296" y="511"/>
              <a:ext cx="53" cy="36"/>
            </a:xfrm>
            <a:custGeom>
              <a:avLst/>
              <a:gdLst/>
              <a:ahLst/>
              <a:cxnLst>
                <a:cxn ang="0">
                  <a:pos x="53" y="16"/>
                </a:cxn>
                <a:cxn ang="0">
                  <a:pos x="53" y="16"/>
                </a:cxn>
                <a:cxn ang="0">
                  <a:pos x="53" y="24"/>
                </a:cxn>
                <a:cxn ang="0">
                  <a:pos x="49" y="28"/>
                </a:cxn>
                <a:cxn ang="0">
                  <a:pos x="41" y="32"/>
                </a:cxn>
                <a:cxn ang="0">
                  <a:pos x="28" y="36"/>
                </a:cxn>
                <a:cxn ang="0">
                  <a:pos x="28" y="36"/>
                </a:cxn>
                <a:cxn ang="0">
                  <a:pos x="20" y="36"/>
                </a:cxn>
                <a:cxn ang="0">
                  <a:pos x="12" y="32"/>
                </a:cxn>
                <a:cxn ang="0">
                  <a:pos x="4" y="28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4" y="12"/>
                </a:cxn>
                <a:cxn ang="0">
                  <a:pos x="8" y="8"/>
                </a:cxn>
                <a:cxn ang="0">
                  <a:pos x="16" y="4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37" y="0"/>
                </a:cxn>
                <a:cxn ang="0">
                  <a:pos x="45" y="4"/>
                </a:cxn>
                <a:cxn ang="0">
                  <a:pos x="53" y="8"/>
                </a:cxn>
                <a:cxn ang="0">
                  <a:pos x="53" y="16"/>
                </a:cxn>
                <a:cxn ang="0">
                  <a:pos x="53" y="16"/>
                </a:cxn>
              </a:cxnLst>
              <a:rect l="0" t="0" r="r" b="b"/>
              <a:pathLst>
                <a:path w="53" h="36">
                  <a:moveTo>
                    <a:pt x="53" y="16"/>
                  </a:moveTo>
                  <a:lnTo>
                    <a:pt x="53" y="16"/>
                  </a:lnTo>
                  <a:lnTo>
                    <a:pt x="53" y="24"/>
                  </a:lnTo>
                  <a:lnTo>
                    <a:pt x="49" y="28"/>
                  </a:lnTo>
                  <a:lnTo>
                    <a:pt x="41" y="32"/>
                  </a:lnTo>
                  <a:lnTo>
                    <a:pt x="28" y="36"/>
                  </a:lnTo>
                  <a:lnTo>
                    <a:pt x="28" y="36"/>
                  </a:lnTo>
                  <a:lnTo>
                    <a:pt x="20" y="36"/>
                  </a:lnTo>
                  <a:lnTo>
                    <a:pt x="12" y="32"/>
                  </a:lnTo>
                  <a:lnTo>
                    <a:pt x="4" y="28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4" y="12"/>
                  </a:lnTo>
                  <a:lnTo>
                    <a:pt x="8" y="8"/>
                  </a:lnTo>
                  <a:lnTo>
                    <a:pt x="16" y="4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37" y="0"/>
                  </a:lnTo>
                  <a:lnTo>
                    <a:pt x="45" y="4"/>
                  </a:lnTo>
                  <a:lnTo>
                    <a:pt x="53" y="8"/>
                  </a:lnTo>
                  <a:lnTo>
                    <a:pt x="53" y="16"/>
                  </a:lnTo>
                  <a:lnTo>
                    <a:pt x="53" y="16"/>
                  </a:lnTo>
                  <a:close/>
                </a:path>
              </a:pathLst>
            </a:custGeom>
            <a:solidFill>
              <a:srgbClr val="692E0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6" name="Freeform 642"/>
            <p:cNvSpPr>
              <a:spLocks/>
            </p:cNvSpPr>
            <p:nvPr/>
          </p:nvSpPr>
          <p:spPr bwMode="auto">
            <a:xfrm>
              <a:off x="2235" y="188"/>
              <a:ext cx="32" cy="33"/>
            </a:xfrm>
            <a:custGeom>
              <a:avLst/>
              <a:gdLst/>
              <a:ahLst/>
              <a:cxnLst>
                <a:cxn ang="0">
                  <a:pos x="16" y="33"/>
                </a:cxn>
                <a:cxn ang="0">
                  <a:pos x="16" y="33"/>
                </a:cxn>
                <a:cxn ang="0">
                  <a:pos x="32" y="24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4" y="12"/>
                </a:cxn>
                <a:cxn ang="0">
                  <a:pos x="0" y="12"/>
                </a:cxn>
                <a:cxn ang="0">
                  <a:pos x="16" y="33"/>
                </a:cxn>
              </a:cxnLst>
              <a:rect l="0" t="0" r="r" b="b"/>
              <a:pathLst>
                <a:path w="32" h="33">
                  <a:moveTo>
                    <a:pt x="16" y="33"/>
                  </a:moveTo>
                  <a:lnTo>
                    <a:pt x="16" y="33"/>
                  </a:lnTo>
                  <a:lnTo>
                    <a:pt x="32" y="24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16" y="33"/>
                  </a:lnTo>
                  <a:close/>
                </a:path>
              </a:pathLst>
            </a:custGeom>
            <a:solidFill>
              <a:srgbClr val="3B52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7" name="Freeform 643"/>
            <p:cNvSpPr>
              <a:spLocks/>
            </p:cNvSpPr>
            <p:nvPr/>
          </p:nvSpPr>
          <p:spPr bwMode="auto">
            <a:xfrm>
              <a:off x="2859" y="907"/>
              <a:ext cx="21" cy="28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21" y="28"/>
                </a:cxn>
                <a:cxn ang="0">
                  <a:pos x="21" y="0"/>
                </a:cxn>
                <a:cxn ang="0">
                  <a:pos x="21" y="0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24"/>
                </a:cxn>
              </a:cxnLst>
              <a:rect l="0" t="0" r="r" b="b"/>
              <a:pathLst>
                <a:path w="21" h="28">
                  <a:moveTo>
                    <a:pt x="0" y="24"/>
                  </a:moveTo>
                  <a:lnTo>
                    <a:pt x="0" y="24"/>
                  </a:lnTo>
                  <a:lnTo>
                    <a:pt x="21" y="28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3B52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8" name="Freeform 644"/>
            <p:cNvSpPr>
              <a:spLocks/>
            </p:cNvSpPr>
            <p:nvPr/>
          </p:nvSpPr>
          <p:spPr bwMode="auto">
            <a:xfrm>
              <a:off x="2904" y="809"/>
              <a:ext cx="17" cy="28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17" y="28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0" y="24"/>
                </a:cxn>
              </a:cxnLst>
              <a:rect l="0" t="0" r="r" b="b"/>
              <a:pathLst>
                <a:path w="17" h="28">
                  <a:moveTo>
                    <a:pt x="0" y="24"/>
                  </a:moveTo>
                  <a:lnTo>
                    <a:pt x="0" y="24"/>
                  </a:lnTo>
                  <a:lnTo>
                    <a:pt x="17" y="28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3B52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9" name="Freeform 645"/>
            <p:cNvSpPr>
              <a:spLocks/>
            </p:cNvSpPr>
            <p:nvPr/>
          </p:nvSpPr>
          <p:spPr bwMode="auto">
            <a:xfrm>
              <a:off x="2116" y="760"/>
              <a:ext cx="17" cy="28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17" y="28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0" y="24"/>
                </a:cxn>
              </a:cxnLst>
              <a:rect l="0" t="0" r="r" b="b"/>
              <a:pathLst>
                <a:path w="17" h="28">
                  <a:moveTo>
                    <a:pt x="0" y="24"/>
                  </a:moveTo>
                  <a:lnTo>
                    <a:pt x="0" y="24"/>
                  </a:lnTo>
                  <a:lnTo>
                    <a:pt x="17" y="28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3B52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0" name="Freeform 646"/>
            <p:cNvSpPr>
              <a:spLocks/>
            </p:cNvSpPr>
            <p:nvPr/>
          </p:nvSpPr>
          <p:spPr bwMode="auto">
            <a:xfrm>
              <a:off x="1949" y="380"/>
              <a:ext cx="20" cy="28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20" y="28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24"/>
                </a:cxn>
              </a:cxnLst>
              <a:rect l="0" t="0" r="r" b="b"/>
              <a:pathLst>
                <a:path w="20" h="28">
                  <a:moveTo>
                    <a:pt x="0" y="24"/>
                  </a:moveTo>
                  <a:lnTo>
                    <a:pt x="0" y="24"/>
                  </a:lnTo>
                  <a:lnTo>
                    <a:pt x="20" y="28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3B52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1" name="Freeform 647"/>
            <p:cNvSpPr>
              <a:spLocks/>
            </p:cNvSpPr>
            <p:nvPr/>
          </p:nvSpPr>
          <p:spPr bwMode="auto">
            <a:xfrm>
              <a:off x="2606" y="0"/>
              <a:ext cx="25" cy="24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20"/>
                </a:cxn>
                <a:cxn ang="0">
                  <a:pos x="21" y="24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20"/>
                </a:cxn>
              </a:cxnLst>
              <a:rect l="0" t="0" r="r" b="b"/>
              <a:pathLst>
                <a:path w="25" h="24">
                  <a:moveTo>
                    <a:pt x="0" y="20"/>
                  </a:moveTo>
                  <a:lnTo>
                    <a:pt x="0" y="20"/>
                  </a:lnTo>
                  <a:lnTo>
                    <a:pt x="21" y="24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3B52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2" name="Freeform 648"/>
            <p:cNvSpPr>
              <a:spLocks/>
            </p:cNvSpPr>
            <p:nvPr/>
          </p:nvSpPr>
          <p:spPr bwMode="auto">
            <a:xfrm>
              <a:off x="2778" y="731"/>
              <a:ext cx="28" cy="29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8"/>
                </a:cxn>
                <a:cxn ang="0">
                  <a:pos x="4" y="29"/>
                </a:cxn>
                <a:cxn ang="0">
                  <a:pos x="28" y="17"/>
                </a:cxn>
                <a:cxn ang="0">
                  <a:pos x="28" y="17"/>
                </a:cxn>
                <a:cxn ang="0">
                  <a:pos x="20" y="4"/>
                </a:cxn>
                <a:cxn ang="0">
                  <a:pos x="16" y="0"/>
                </a:cxn>
                <a:cxn ang="0">
                  <a:pos x="0" y="8"/>
                </a:cxn>
              </a:cxnLst>
              <a:rect l="0" t="0" r="r" b="b"/>
              <a:pathLst>
                <a:path w="28" h="29">
                  <a:moveTo>
                    <a:pt x="0" y="8"/>
                  </a:moveTo>
                  <a:lnTo>
                    <a:pt x="0" y="8"/>
                  </a:lnTo>
                  <a:lnTo>
                    <a:pt x="4" y="29"/>
                  </a:lnTo>
                  <a:lnTo>
                    <a:pt x="28" y="17"/>
                  </a:lnTo>
                  <a:lnTo>
                    <a:pt x="28" y="17"/>
                  </a:lnTo>
                  <a:lnTo>
                    <a:pt x="20" y="4"/>
                  </a:lnTo>
                  <a:lnTo>
                    <a:pt x="16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3B52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3" name="Freeform 649"/>
            <p:cNvSpPr>
              <a:spLocks/>
            </p:cNvSpPr>
            <p:nvPr/>
          </p:nvSpPr>
          <p:spPr bwMode="auto">
            <a:xfrm>
              <a:off x="2447" y="61"/>
              <a:ext cx="33" cy="33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0" y="12"/>
                </a:cxn>
                <a:cxn ang="0">
                  <a:pos x="20" y="33"/>
                </a:cxn>
                <a:cxn ang="0">
                  <a:pos x="20" y="33"/>
                </a:cxn>
                <a:cxn ang="0">
                  <a:pos x="29" y="21"/>
                </a:cxn>
                <a:cxn ang="0">
                  <a:pos x="33" y="17"/>
                </a:cxn>
                <a:cxn ang="0">
                  <a:pos x="16" y="0"/>
                </a:cxn>
              </a:cxnLst>
              <a:rect l="0" t="0" r="r" b="b"/>
              <a:pathLst>
                <a:path w="33" h="33">
                  <a:moveTo>
                    <a:pt x="16" y="0"/>
                  </a:moveTo>
                  <a:lnTo>
                    <a:pt x="16" y="0"/>
                  </a:lnTo>
                  <a:lnTo>
                    <a:pt x="0" y="12"/>
                  </a:lnTo>
                  <a:lnTo>
                    <a:pt x="20" y="33"/>
                  </a:lnTo>
                  <a:lnTo>
                    <a:pt x="20" y="33"/>
                  </a:lnTo>
                  <a:lnTo>
                    <a:pt x="29" y="21"/>
                  </a:lnTo>
                  <a:lnTo>
                    <a:pt x="33" y="17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3B52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4" name="Freeform 650"/>
            <p:cNvSpPr>
              <a:spLocks/>
            </p:cNvSpPr>
            <p:nvPr/>
          </p:nvSpPr>
          <p:spPr bwMode="auto">
            <a:xfrm>
              <a:off x="2169" y="788"/>
              <a:ext cx="29" cy="25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0" y="9"/>
                </a:cxn>
                <a:cxn ang="0">
                  <a:pos x="4" y="25"/>
                </a:cxn>
                <a:cxn ang="0">
                  <a:pos x="29" y="17"/>
                </a:cxn>
                <a:cxn ang="0">
                  <a:pos x="29" y="17"/>
                </a:cxn>
                <a:cxn ang="0">
                  <a:pos x="21" y="0"/>
                </a:cxn>
                <a:cxn ang="0">
                  <a:pos x="17" y="0"/>
                </a:cxn>
                <a:cxn ang="0">
                  <a:pos x="0" y="9"/>
                </a:cxn>
              </a:cxnLst>
              <a:rect l="0" t="0" r="r" b="b"/>
              <a:pathLst>
                <a:path w="29" h="25">
                  <a:moveTo>
                    <a:pt x="0" y="9"/>
                  </a:moveTo>
                  <a:lnTo>
                    <a:pt x="0" y="9"/>
                  </a:lnTo>
                  <a:lnTo>
                    <a:pt x="4" y="25"/>
                  </a:lnTo>
                  <a:lnTo>
                    <a:pt x="29" y="17"/>
                  </a:lnTo>
                  <a:lnTo>
                    <a:pt x="29" y="17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3B52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5" name="Freeform 651"/>
            <p:cNvSpPr>
              <a:spLocks/>
            </p:cNvSpPr>
            <p:nvPr/>
          </p:nvSpPr>
          <p:spPr bwMode="auto">
            <a:xfrm>
              <a:off x="2014" y="743"/>
              <a:ext cx="29" cy="33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12" y="0"/>
                </a:cxn>
                <a:cxn ang="0">
                  <a:pos x="0" y="13"/>
                </a:cxn>
                <a:cxn ang="0">
                  <a:pos x="21" y="33"/>
                </a:cxn>
                <a:cxn ang="0">
                  <a:pos x="21" y="33"/>
                </a:cxn>
                <a:cxn ang="0">
                  <a:pos x="29" y="21"/>
                </a:cxn>
                <a:cxn ang="0">
                  <a:pos x="29" y="17"/>
                </a:cxn>
                <a:cxn ang="0">
                  <a:pos x="12" y="0"/>
                </a:cxn>
              </a:cxnLst>
              <a:rect l="0" t="0" r="r" b="b"/>
              <a:pathLst>
                <a:path w="29" h="33">
                  <a:moveTo>
                    <a:pt x="12" y="0"/>
                  </a:moveTo>
                  <a:lnTo>
                    <a:pt x="12" y="0"/>
                  </a:lnTo>
                  <a:lnTo>
                    <a:pt x="0" y="13"/>
                  </a:lnTo>
                  <a:lnTo>
                    <a:pt x="21" y="33"/>
                  </a:lnTo>
                  <a:lnTo>
                    <a:pt x="21" y="33"/>
                  </a:lnTo>
                  <a:lnTo>
                    <a:pt x="29" y="21"/>
                  </a:lnTo>
                  <a:lnTo>
                    <a:pt x="29" y="17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3B52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6" name="Freeform 652"/>
            <p:cNvSpPr>
              <a:spLocks/>
            </p:cNvSpPr>
            <p:nvPr/>
          </p:nvSpPr>
          <p:spPr bwMode="auto">
            <a:xfrm>
              <a:off x="2753" y="474"/>
              <a:ext cx="159" cy="122"/>
            </a:xfrm>
            <a:custGeom>
              <a:avLst/>
              <a:gdLst/>
              <a:ahLst/>
              <a:cxnLst>
                <a:cxn ang="0">
                  <a:pos x="0" y="106"/>
                </a:cxn>
                <a:cxn ang="0">
                  <a:pos x="0" y="106"/>
                </a:cxn>
                <a:cxn ang="0">
                  <a:pos x="4" y="102"/>
                </a:cxn>
                <a:cxn ang="0">
                  <a:pos x="4" y="102"/>
                </a:cxn>
                <a:cxn ang="0">
                  <a:pos x="0" y="110"/>
                </a:cxn>
                <a:cxn ang="0">
                  <a:pos x="4" y="114"/>
                </a:cxn>
                <a:cxn ang="0">
                  <a:pos x="8" y="122"/>
                </a:cxn>
                <a:cxn ang="0">
                  <a:pos x="21" y="122"/>
                </a:cxn>
                <a:cxn ang="0">
                  <a:pos x="57" y="102"/>
                </a:cxn>
                <a:cxn ang="0">
                  <a:pos x="159" y="37"/>
                </a:cxn>
                <a:cxn ang="0">
                  <a:pos x="159" y="37"/>
                </a:cxn>
                <a:cxn ang="0">
                  <a:pos x="159" y="0"/>
                </a:cxn>
                <a:cxn ang="0">
                  <a:pos x="70" y="61"/>
                </a:cxn>
                <a:cxn ang="0">
                  <a:pos x="0" y="106"/>
                </a:cxn>
              </a:cxnLst>
              <a:rect l="0" t="0" r="r" b="b"/>
              <a:pathLst>
                <a:path w="159" h="122">
                  <a:moveTo>
                    <a:pt x="0" y="106"/>
                  </a:moveTo>
                  <a:lnTo>
                    <a:pt x="0" y="106"/>
                  </a:lnTo>
                  <a:lnTo>
                    <a:pt x="4" y="102"/>
                  </a:lnTo>
                  <a:lnTo>
                    <a:pt x="4" y="102"/>
                  </a:lnTo>
                  <a:lnTo>
                    <a:pt x="0" y="110"/>
                  </a:lnTo>
                  <a:lnTo>
                    <a:pt x="4" y="114"/>
                  </a:lnTo>
                  <a:lnTo>
                    <a:pt x="8" y="122"/>
                  </a:lnTo>
                  <a:lnTo>
                    <a:pt x="21" y="122"/>
                  </a:lnTo>
                  <a:lnTo>
                    <a:pt x="57" y="102"/>
                  </a:lnTo>
                  <a:lnTo>
                    <a:pt x="159" y="37"/>
                  </a:lnTo>
                  <a:lnTo>
                    <a:pt x="159" y="37"/>
                  </a:lnTo>
                  <a:lnTo>
                    <a:pt x="159" y="0"/>
                  </a:lnTo>
                  <a:lnTo>
                    <a:pt x="70" y="61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4F6E1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7" name="Freeform 653"/>
            <p:cNvSpPr>
              <a:spLocks/>
            </p:cNvSpPr>
            <p:nvPr/>
          </p:nvSpPr>
          <p:spPr bwMode="auto">
            <a:xfrm>
              <a:off x="2757" y="417"/>
              <a:ext cx="155" cy="155"/>
            </a:xfrm>
            <a:custGeom>
              <a:avLst/>
              <a:gdLst/>
              <a:ahLst/>
              <a:cxnLst>
                <a:cxn ang="0">
                  <a:pos x="131" y="8"/>
                </a:cxn>
                <a:cxn ang="0">
                  <a:pos x="131" y="8"/>
                </a:cxn>
                <a:cxn ang="0">
                  <a:pos x="131" y="4"/>
                </a:cxn>
                <a:cxn ang="0">
                  <a:pos x="127" y="4"/>
                </a:cxn>
                <a:cxn ang="0">
                  <a:pos x="110" y="0"/>
                </a:cxn>
                <a:cxn ang="0">
                  <a:pos x="90" y="4"/>
                </a:cxn>
                <a:cxn ang="0">
                  <a:pos x="86" y="40"/>
                </a:cxn>
                <a:cxn ang="0">
                  <a:pos x="86" y="40"/>
                </a:cxn>
                <a:cxn ang="0">
                  <a:pos x="61" y="61"/>
                </a:cxn>
                <a:cxn ang="0">
                  <a:pos x="37" y="77"/>
                </a:cxn>
                <a:cxn ang="0">
                  <a:pos x="21" y="94"/>
                </a:cxn>
                <a:cxn ang="0">
                  <a:pos x="21" y="94"/>
                </a:cxn>
                <a:cxn ang="0">
                  <a:pos x="12" y="118"/>
                </a:cxn>
                <a:cxn ang="0">
                  <a:pos x="0" y="155"/>
                </a:cxn>
                <a:cxn ang="0">
                  <a:pos x="0" y="155"/>
                </a:cxn>
                <a:cxn ang="0">
                  <a:pos x="66" y="118"/>
                </a:cxn>
                <a:cxn ang="0">
                  <a:pos x="155" y="57"/>
                </a:cxn>
                <a:cxn ang="0">
                  <a:pos x="155" y="57"/>
                </a:cxn>
                <a:cxn ang="0">
                  <a:pos x="151" y="40"/>
                </a:cxn>
                <a:cxn ang="0">
                  <a:pos x="143" y="28"/>
                </a:cxn>
                <a:cxn ang="0">
                  <a:pos x="131" y="8"/>
                </a:cxn>
                <a:cxn ang="0">
                  <a:pos x="131" y="8"/>
                </a:cxn>
              </a:cxnLst>
              <a:rect l="0" t="0" r="r" b="b"/>
              <a:pathLst>
                <a:path w="155" h="155">
                  <a:moveTo>
                    <a:pt x="131" y="8"/>
                  </a:moveTo>
                  <a:lnTo>
                    <a:pt x="131" y="8"/>
                  </a:lnTo>
                  <a:lnTo>
                    <a:pt x="131" y="4"/>
                  </a:lnTo>
                  <a:lnTo>
                    <a:pt x="127" y="4"/>
                  </a:lnTo>
                  <a:lnTo>
                    <a:pt x="110" y="0"/>
                  </a:lnTo>
                  <a:lnTo>
                    <a:pt x="90" y="4"/>
                  </a:lnTo>
                  <a:lnTo>
                    <a:pt x="86" y="40"/>
                  </a:lnTo>
                  <a:lnTo>
                    <a:pt x="86" y="40"/>
                  </a:lnTo>
                  <a:lnTo>
                    <a:pt x="61" y="61"/>
                  </a:lnTo>
                  <a:lnTo>
                    <a:pt x="37" y="77"/>
                  </a:lnTo>
                  <a:lnTo>
                    <a:pt x="21" y="94"/>
                  </a:lnTo>
                  <a:lnTo>
                    <a:pt x="21" y="94"/>
                  </a:lnTo>
                  <a:lnTo>
                    <a:pt x="12" y="118"/>
                  </a:lnTo>
                  <a:lnTo>
                    <a:pt x="0" y="155"/>
                  </a:lnTo>
                  <a:lnTo>
                    <a:pt x="0" y="155"/>
                  </a:lnTo>
                  <a:lnTo>
                    <a:pt x="66" y="118"/>
                  </a:lnTo>
                  <a:lnTo>
                    <a:pt x="155" y="57"/>
                  </a:lnTo>
                  <a:lnTo>
                    <a:pt x="155" y="57"/>
                  </a:lnTo>
                  <a:lnTo>
                    <a:pt x="151" y="40"/>
                  </a:lnTo>
                  <a:lnTo>
                    <a:pt x="143" y="28"/>
                  </a:lnTo>
                  <a:lnTo>
                    <a:pt x="131" y="8"/>
                  </a:lnTo>
                  <a:lnTo>
                    <a:pt x="131" y="8"/>
                  </a:lnTo>
                  <a:close/>
                </a:path>
              </a:pathLst>
            </a:custGeom>
            <a:solidFill>
              <a:srgbClr val="9E860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8" name="Freeform 654"/>
            <p:cNvSpPr>
              <a:spLocks/>
            </p:cNvSpPr>
            <p:nvPr/>
          </p:nvSpPr>
          <p:spPr bwMode="auto">
            <a:xfrm>
              <a:off x="1920" y="846"/>
              <a:ext cx="372" cy="261"/>
            </a:xfrm>
            <a:custGeom>
              <a:avLst/>
              <a:gdLst/>
              <a:ahLst/>
              <a:cxnLst>
                <a:cxn ang="0">
                  <a:pos x="200" y="253"/>
                </a:cxn>
                <a:cxn ang="0">
                  <a:pos x="200" y="253"/>
                </a:cxn>
                <a:cxn ang="0">
                  <a:pos x="147" y="204"/>
                </a:cxn>
                <a:cxn ang="0">
                  <a:pos x="49" y="110"/>
                </a:cxn>
                <a:cxn ang="0">
                  <a:pos x="49" y="110"/>
                </a:cxn>
                <a:cxn ang="0">
                  <a:pos x="33" y="89"/>
                </a:cxn>
                <a:cxn ang="0">
                  <a:pos x="21" y="65"/>
                </a:cxn>
                <a:cxn ang="0">
                  <a:pos x="8" y="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7" y="36"/>
                </a:cxn>
                <a:cxn ang="0">
                  <a:pos x="25" y="49"/>
                </a:cxn>
                <a:cxn ang="0">
                  <a:pos x="37" y="61"/>
                </a:cxn>
                <a:cxn ang="0">
                  <a:pos x="37" y="61"/>
                </a:cxn>
                <a:cxn ang="0">
                  <a:pos x="135" y="151"/>
                </a:cxn>
                <a:cxn ang="0">
                  <a:pos x="188" y="204"/>
                </a:cxn>
                <a:cxn ang="0">
                  <a:pos x="188" y="204"/>
                </a:cxn>
                <a:cxn ang="0">
                  <a:pos x="196" y="208"/>
                </a:cxn>
                <a:cxn ang="0">
                  <a:pos x="221" y="212"/>
                </a:cxn>
                <a:cxn ang="0">
                  <a:pos x="233" y="208"/>
                </a:cxn>
                <a:cxn ang="0">
                  <a:pos x="245" y="208"/>
                </a:cxn>
                <a:cxn ang="0">
                  <a:pos x="257" y="200"/>
                </a:cxn>
                <a:cxn ang="0">
                  <a:pos x="266" y="187"/>
                </a:cxn>
                <a:cxn ang="0">
                  <a:pos x="266" y="187"/>
                </a:cxn>
                <a:cxn ang="0">
                  <a:pos x="282" y="159"/>
                </a:cxn>
                <a:cxn ang="0">
                  <a:pos x="294" y="134"/>
                </a:cxn>
                <a:cxn ang="0">
                  <a:pos x="311" y="114"/>
                </a:cxn>
                <a:cxn ang="0">
                  <a:pos x="311" y="114"/>
                </a:cxn>
                <a:cxn ang="0">
                  <a:pos x="331" y="118"/>
                </a:cxn>
                <a:cxn ang="0">
                  <a:pos x="347" y="114"/>
                </a:cxn>
                <a:cxn ang="0">
                  <a:pos x="355" y="110"/>
                </a:cxn>
                <a:cxn ang="0">
                  <a:pos x="360" y="106"/>
                </a:cxn>
                <a:cxn ang="0">
                  <a:pos x="360" y="106"/>
                </a:cxn>
                <a:cxn ang="0">
                  <a:pos x="368" y="122"/>
                </a:cxn>
                <a:cxn ang="0">
                  <a:pos x="368" y="122"/>
                </a:cxn>
                <a:cxn ang="0">
                  <a:pos x="372" y="143"/>
                </a:cxn>
                <a:cxn ang="0">
                  <a:pos x="372" y="155"/>
                </a:cxn>
                <a:cxn ang="0">
                  <a:pos x="368" y="163"/>
                </a:cxn>
                <a:cxn ang="0">
                  <a:pos x="355" y="167"/>
                </a:cxn>
                <a:cxn ang="0">
                  <a:pos x="335" y="167"/>
                </a:cxn>
                <a:cxn ang="0">
                  <a:pos x="327" y="163"/>
                </a:cxn>
                <a:cxn ang="0">
                  <a:pos x="327" y="163"/>
                </a:cxn>
                <a:cxn ang="0">
                  <a:pos x="311" y="187"/>
                </a:cxn>
                <a:cxn ang="0">
                  <a:pos x="294" y="212"/>
                </a:cxn>
                <a:cxn ang="0">
                  <a:pos x="282" y="241"/>
                </a:cxn>
                <a:cxn ang="0">
                  <a:pos x="282" y="241"/>
                </a:cxn>
                <a:cxn ang="0">
                  <a:pos x="274" y="253"/>
                </a:cxn>
                <a:cxn ang="0">
                  <a:pos x="262" y="257"/>
                </a:cxn>
                <a:cxn ang="0">
                  <a:pos x="249" y="261"/>
                </a:cxn>
                <a:cxn ang="0">
                  <a:pos x="233" y="261"/>
                </a:cxn>
                <a:cxn ang="0">
                  <a:pos x="213" y="257"/>
                </a:cxn>
                <a:cxn ang="0">
                  <a:pos x="200" y="253"/>
                </a:cxn>
                <a:cxn ang="0">
                  <a:pos x="200" y="253"/>
                </a:cxn>
              </a:cxnLst>
              <a:rect l="0" t="0" r="r" b="b"/>
              <a:pathLst>
                <a:path w="372" h="261">
                  <a:moveTo>
                    <a:pt x="200" y="253"/>
                  </a:moveTo>
                  <a:lnTo>
                    <a:pt x="200" y="253"/>
                  </a:lnTo>
                  <a:lnTo>
                    <a:pt x="147" y="204"/>
                  </a:lnTo>
                  <a:lnTo>
                    <a:pt x="49" y="110"/>
                  </a:lnTo>
                  <a:lnTo>
                    <a:pt x="49" y="110"/>
                  </a:lnTo>
                  <a:lnTo>
                    <a:pt x="33" y="89"/>
                  </a:lnTo>
                  <a:lnTo>
                    <a:pt x="21" y="65"/>
                  </a:lnTo>
                  <a:lnTo>
                    <a:pt x="8" y="32"/>
                  </a:lnTo>
                  <a:lnTo>
                    <a:pt x="0" y="0"/>
                  </a:lnTo>
                  <a:lnTo>
                    <a:pt x="0" y="0"/>
                  </a:lnTo>
                  <a:lnTo>
                    <a:pt x="17" y="36"/>
                  </a:lnTo>
                  <a:lnTo>
                    <a:pt x="25" y="49"/>
                  </a:lnTo>
                  <a:lnTo>
                    <a:pt x="37" y="61"/>
                  </a:lnTo>
                  <a:lnTo>
                    <a:pt x="37" y="61"/>
                  </a:lnTo>
                  <a:lnTo>
                    <a:pt x="135" y="151"/>
                  </a:lnTo>
                  <a:lnTo>
                    <a:pt x="188" y="204"/>
                  </a:lnTo>
                  <a:lnTo>
                    <a:pt x="188" y="204"/>
                  </a:lnTo>
                  <a:lnTo>
                    <a:pt x="196" y="208"/>
                  </a:lnTo>
                  <a:lnTo>
                    <a:pt x="221" y="212"/>
                  </a:lnTo>
                  <a:lnTo>
                    <a:pt x="233" y="208"/>
                  </a:lnTo>
                  <a:lnTo>
                    <a:pt x="245" y="208"/>
                  </a:lnTo>
                  <a:lnTo>
                    <a:pt x="257" y="200"/>
                  </a:lnTo>
                  <a:lnTo>
                    <a:pt x="266" y="187"/>
                  </a:lnTo>
                  <a:lnTo>
                    <a:pt x="266" y="187"/>
                  </a:lnTo>
                  <a:lnTo>
                    <a:pt x="282" y="159"/>
                  </a:lnTo>
                  <a:lnTo>
                    <a:pt x="294" y="134"/>
                  </a:lnTo>
                  <a:lnTo>
                    <a:pt x="311" y="114"/>
                  </a:lnTo>
                  <a:lnTo>
                    <a:pt x="311" y="114"/>
                  </a:lnTo>
                  <a:lnTo>
                    <a:pt x="331" y="118"/>
                  </a:lnTo>
                  <a:lnTo>
                    <a:pt x="347" y="114"/>
                  </a:lnTo>
                  <a:lnTo>
                    <a:pt x="355" y="110"/>
                  </a:lnTo>
                  <a:lnTo>
                    <a:pt x="360" y="106"/>
                  </a:lnTo>
                  <a:lnTo>
                    <a:pt x="360" y="106"/>
                  </a:lnTo>
                  <a:lnTo>
                    <a:pt x="368" y="122"/>
                  </a:lnTo>
                  <a:lnTo>
                    <a:pt x="368" y="122"/>
                  </a:lnTo>
                  <a:lnTo>
                    <a:pt x="372" y="143"/>
                  </a:lnTo>
                  <a:lnTo>
                    <a:pt x="372" y="155"/>
                  </a:lnTo>
                  <a:lnTo>
                    <a:pt x="368" y="163"/>
                  </a:lnTo>
                  <a:lnTo>
                    <a:pt x="355" y="167"/>
                  </a:lnTo>
                  <a:lnTo>
                    <a:pt x="335" y="167"/>
                  </a:lnTo>
                  <a:lnTo>
                    <a:pt x="327" y="163"/>
                  </a:lnTo>
                  <a:lnTo>
                    <a:pt x="327" y="163"/>
                  </a:lnTo>
                  <a:lnTo>
                    <a:pt x="311" y="187"/>
                  </a:lnTo>
                  <a:lnTo>
                    <a:pt x="294" y="212"/>
                  </a:lnTo>
                  <a:lnTo>
                    <a:pt x="282" y="241"/>
                  </a:lnTo>
                  <a:lnTo>
                    <a:pt x="282" y="241"/>
                  </a:lnTo>
                  <a:lnTo>
                    <a:pt x="274" y="253"/>
                  </a:lnTo>
                  <a:lnTo>
                    <a:pt x="262" y="257"/>
                  </a:lnTo>
                  <a:lnTo>
                    <a:pt x="249" y="261"/>
                  </a:lnTo>
                  <a:lnTo>
                    <a:pt x="233" y="261"/>
                  </a:lnTo>
                  <a:lnTo>
                    <a:pt x="213" y="257"/>
                  </a:lnTo>
                  <a:lnTo>
                    <a:pt x="200" y="253"/>
                  </a:lnTo>
                  <a:lnTo>
                    <a:pt x="200" y="253"/>
                  </a:lnTo>
                  <a:close/>
                </a:path>
              </a:pathLst>
            </a:custGeom>
            <a:solidFill>
              <a:srgbClr val="E3954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9" name="Freeform 655"/>
            <p:cNvSpPr>
              <a:spLocks/>
            </p:cNvSpPr>
            <p:nvPr/>
          </p:nvSpPr>
          <p:spPr bwMode="auto">
            <a:xfrm>
              <a:off x="1908" y="625"/>
              <a:ext cx="372" cy="433"/>
            </a:xfrm>
            <a:custGeom>
              <a:avLst/>
              <a:gdLst/>
              <a:ahLst/>
              <a:cxnLst>
                <a:cxn ang="0">
                  <a:pos x="323" y="335"/>
                </a:cxn>
                <a:cxn ang="0">
                  <a:pos x="323" y="335"/>
                </a:cxn>
                <a:cxn ang="0">
                  <a:pos x="306" y="355"/>
                </a:cxn>
                <a:cxn ang="0">
                  <a:pos x="294" y="380"/>
                </a:cxn>
                <a:cxn ang="0">
                  <a:pos x="278" y="408"/>
                </a:cxn>
                <a:cxn ang="0">
                  <a:pos x="278" y="408"/>
                </a:cxn>
                <a:cxn ang="0">
                  <a:pos x="269" y="421"/>
                </a:cxn>
                <a:cxn ang="0">
                  <a:pos x="257" y="429"/>
                </a:cxn>
                <a:cxn ang="0">
                  <a:pos x="245" y="429"/>
                </a:cxn>
                <a:cxn ang="0">
                  <a:pos x="233" y="433"/>
                </a:cxn>
                <a:cxn ang="0">
                  <a:pos x="208" y="429"/>
                </a:cxn>
                <a:cxn ang="0">
                  <a:pos x="200" y="425"/>
                </a:cxn>
                <a:cxn ang="0">
                  <a:pos x="200" y="425"/>
                </a:cxn>
                <a:cxn ang="0">
                  <a:pos x="147" y="372"/>
                </a:cxn>
                <a:cxn ang="0">
                  <a:pos x="49" y="282"/>
                </a:cxn>
                <a:cxn ang="0">
                  <a:pos x="49" y="282"/>
                </a:cxn>
                <a:cxn ang="0">
                  <a:pos x="37" y="270"/>
                </a:cxn>
                <a:cxn ang="0">
                  <a:pos x="29" y="257"/>
                </a:cxn>
                <a:cxn ang="0">
                  <a:pos x="12" y="221"/>
                </a:cxn>
                <a:cxn ang="0">
                  <a:pos x="12" y="221"/>
                </a:cxn>
                <a:cxn ang="0">
                  <a:pos x="8" y="180"/>
                </a:cxn>
                <a:cxn ang="0">
                  <a:pos x="4" y="147"/>
                </a:cxn>
                <a:cxn ang="0">
                  <a:pos x="0" y="114"/>
                </a:cxn>
                <a:cxn ang="0">
                  <a:pos x="0" y="114"/>
                </a:cxn>
                <a:cxn ang="0">
                  <a:pos x="8" y="78"/>
                </a:cxn>
                <a:cxn ang="0">
                  <a:pos x="20" y="53"/>
                </a:cxn>
                <a:cxn ang="0">
                  <a:pos x="29" y="29"/>
                </a:cxn>
                <a:cxn ang="0">
                  <a:pos x="41" y="16"/>
                </a:cxn>
                <a:cxn ang="0">
                  <a:pos x="53" y="4"/>
                </a:cxn>
                <a:cxn ang="0">
                  <a:pos x="61" y="0"/>
                </a:cxn>
                <a:cxn ang="0">
                  <a:pos x="73" y="0"/>
                </a:cxn>
                <a:cxn ang="0">
                  <a:pos x="78" y="4"/>
                </a:cxn>
                <a:cxn ang="0">
                  <a:pos x="78" y="4"/>
                </a:cxn>
                <a:cxn ang="0">
                  <a:pos x="82" y="24"/>
                </a:cxn>
                <a:cxn ang="0">
                  <a:pos x="94" y="41"/>
                </a:cxn>
                <a:cxn ang="0">
                  <a:pos x="94" y="41"/>
                </a:cxn>
                <a:cxn ang="0">
                  <a:pos x="94" y="53"/>
                </a:cxn>
                <a:cxn ang="0">
                  <a:pos x="94" y="53"/>
                </a:cxn>
                <a:cxn ang="0">
                  <a:pos x="94" y="65"/>
                </a:cxn>
                <a:cxn ang="0">
                  <a:pos x="98" y="78"/>
                </a:cxn>
                <a:cxn ang="0">
                  <a:pos x="114" y="102"/>
                </a:cxn>
                <a:cxn ang="0">
                  <a:pos x="143" y="127"/>
                </a:cxn>
                <a:cxn ang="0">
                  <a:pos x="171" y="147"/>
                </a:cxn>
                <a:cxn ang="0">
                  <a:pos x="225" y="180"/>
                </a:cxn>
                <a:cxn ang="0">
                  <a:pos x="253" y="192"/>
                </a:cxn>
                <a:cxn ang="0">
                  <a:pos x="253" y="192"/>
                </a:cxn>
                <a:cxn ang="0">
                  <a:pos x="298" y="237"/>
                </a:cxn>
                <a:cxn ang="0">
                  <a:pos x="335" y="282"/>
                </a:cxn>
                <a:cxn ang="0">
                  <a:pos x="372" y="327"/>
                </a:cxn>
                <a:cxn ang="0">
                  <a:pos x="372" y="327"/>
                </a:cxn>
                <a:cxn ang="0">
                  <a:pos x="367" y="331"/>
                </a:cxn>
                <a:cxn ang="0">
                  <a:pos x="359" y="335"/>
                </a:cxn>
                <a:cxn ang="0">
                  <a:pos x="343" y="339"/>
                </a:cxn>
                <a:cxn ang="0">
                  <a:pos x="323" y="335"/>
                </a:cxn>
                <a:cxn ang="0">
                  <a:pos x="323" y="335"/>
                </a:cxn>
              </a:cxnLst>
              <a:rect l="0" t="0" r="r" b="b"/>
              <a:pathLst>
                <a:path w="372" h="433">
                  <a:moveTo>
                    <a:pt x="323" y="335"/>
                  </a:moveTo>
                  <a:lnTo>
                    <a:pt x="323" y="335"/>
                  </a:lnTo>
                  <a:lnTo>
                    <a:pt x="306" y="355"/>
                  </a:lnTo>
                  <a:lnTo>
                    <a:pt x="294" y="380"/>
                  </a:lnTo>
                  <a:lnTo>
                    <a:pt x="278" y="408"/>
                  </a:lnTo>
                  <a:lnTo>
                    <a:pt x="278" y="408"/>
                  </a:lnTo>
                  <a:lnTo>
                    <a:pt x="269" y="421"/>
                  </a:lnTo>
                  <a:lnTo>
                    <a:pt x="257" y="429"/>
                  </a:lnTo>
                  <a:lnTo>
                    <a:pt x="245" y="429"/>
                  </a:lnTo>
                  <a:lnTo>
                    <a:pt x="233" y="433"/>
                  </a:lnTo>
                  <a:lnTo>
                    <a:pt x="208" y="429"/>
                  </a:lnTo>
                  <a:lnTo>
                    <a:pt x="200" y="425"/>
                  </a:lnTo>
                  <a:lnTo>
                    <a:pt x="200" y="425"/>
                  </a:lnTo>
                  <a:lnTo>
                    <a:pt x="147" y="372"/>
                  </a:lnTo>
                  <a:lnTo>
                    <a:pt x="49" y="282"/>
                  </a:lnTo>
                  <a:lnTo>
                    <a:pt x="49" y="282"/>
                  </a:lnTo>
                  <a:lnTo>
                    <a:pt x="37" y="270"/>
                  </a:lnTo>
                  <a:lnTo>
                    <a:pt x="29" y="257"/>
                  </a:lnTo>
                  <a:lnTo>
                    <a:pt x="12" y="221"/>
                  </a:lnTo>
                  <a:lnTo>
                    <a:pt x="12" y="221"/>
                  </a:lnTo>
                  <a:lnTo>
                    <a:pt x="8" y="180"/>
                  </a:lnTo>
                  <a:lnTo>
                    <a:pt x="4" y="147"/>
                  </a:lnTo>
                  <a:lnTo>
                    <a:pt x="0" y="114"/>
                  </a:lnTo>
                  <a:lnTo>
                    <a:pt x="0" y="114"/>
                  </a:lnTo>
                  <a:lnTo>
                    <a:pt x="8" y="78"/>
                  </a:lnTo>
                  <a:lnTo>
                    <a:pt x="20" y="53"/>
                  </a:lnTo>
                  <a:lnTo>
                    <a:pt x="29" y="29"/>
                  </a:lnTo>
                  <a:lnTo>
                    <a:pt x="41" y="16"/>
                  </a:lnTo>
                  <a:lnTo>
                    <a:pt x="53" y="4"/>
                  </a:lnTo>
                  <a:lnTo>
                    <a:pt x="61" y="0"/>
                  </a:lnTo>
                  <a:lnTo>
                    <a:pt x="73" y="0"/>
                  </a:lnTo>
                  <a:lnTo>
                    <a:pt x="78" y="4"/>
                  </a:lnTo>
                  <a:lnTo>
                    <a:pt x="78" y="4"/>
                  </a:lnTo>
                  <a:lnTo>
                    <a:pt x="82" y="24"/>
                  </a:lnTo>
                  <a:lnTo>
                    <a:pt x="94" y="41"/>
                  </a:lnTo>
                  <a:lnTo>
                    <a:pt x="94" y="41"/>
                  </a:lnTo>
                  <a:lnTo>
                    <a:pt x="94" y="53"/>
                  </a:lnTo>
                  <a:lnTo>
                    <a:pt x="94" y="53"/>
                  </a:lnTo>
                  <a:lnTo>
                    <a:pt x="94" y="65"/>
                  </a:lnTo>
                  <a:lnTo>
                    <a:pt x="98" y="78"/>
                  </a:lnTo>
                  <a:lnTo>
                    <a:pt x="114" y="102"/>
                  </a:lnTo>
                  <a:lnTo>
                    <a:pt x="143" y="127"/>
                  </a:lnTo>
                  <a:lnTo>
                    <a:pt x="171" y="147"/>
                  </a:lnTo>
                  <a:lnTo>
                    <a:pt x="225" y="180"/>
                  </a:lnTo>
                  <a:lnTo>
                    <a:pt x="253" y="192"/>
                  </a:lnTo>
                  <a:lnTo>
                    <a:pt x="253" y="192"/>
                  </a:lnTo>
                  <a:lnTo>
                    <a:pt x="298" y="237"/>
                  </a:lnTo>
                  <a:lnTo>
                    <a:pt x="335" y="282"/>
                  </a:lnTo>
                  <a:lnTo>
                    <a:pt x="372" y="327"/>
                  </a:lnTo>
                  <a:lnTo>
                    <a:pt x="372" y="327"/>
                  </a:lnTo>
                  <a:lnTo>
                    <a:pt x="367" y="331"/>
                  </a:lnTo>
                  <a:lnTo>
                    <a:pt x="359" y="335"/>
                  </a:lnTo>
                  <a:lnTo>
                    <a:pt x="343" y="339"/>
                  </a:lnTo>
                  <a:lnTo>
                    <a:pt x="323" y="335"/>
                  </a:lnTo>
                  <a:lnTo>
                    <a:pt x="323" y="335"/>
                  </a:lnTo>
                  <a:close/>
                </a:path>
              </a:pathLst>
            </a:custGeom>
            <a:solidFill>
              <a:srgbClr val="E5C05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0" name="Freeform 656"/>
            <p:cNvSpPr>
              <a:spLocks/>
            </p:cNvSpPr>
            <p:nvPr/>
          </p:nvSpPr>
          <p:spPr bwMode="auto">
            <a:xfrm>
              <a:off x="2047" y="837"/>
              <a:ext cx="139" cy="131"/>
            </a:xfrm>
            <a:custGeom>
              <a:avLst/>
              <a:gdLst/>
              <a:ahLst/>
              <a:cxnLst>
                <a:cxn ang="0">
                  <a:pos x="8" y="33"/>
                </a:cxn>
                <a:cxn ang="0">
                  <a:pos x="8" y="33"/>
                </a:cxn>
                <a:cxn ang="0">
                  <a:pos x="0" y="70"/>
                </a:cxn>
                <a:cxn ang="0">
                  <a:pos x="0" y="98"/>
                </a:cxn>
                <a:cxn ang="0">
                  <a:pos x="4" y="111"/>
                </a:cxn>
                <a:cxn ang="0">
                  <a:pos x="8" y="119"/>
                </a:cxn>
                <a:cxn ang="0">
                  <a:pos x="8" y="119"/>
                </a:cxn>
                <a:cxn ang="0">
                  <a:pos x="24" y="123"/>
                </a:cxn>
                <a:cxn ang="0">
                  <a:pos x="41" y="131"/>
                </a:cxn>
                <a:cxn ang="0">
                  <a:pos x="57" y="131"/>
                </a:cxn>
                <a:cxn ang="0">
                  <a:pos x="69" y="123"/>
                </a:cxn>
                <a:cxn ang="0">
                  <a:pos x="69" y="123"/>
                </a:cxn>
                <a:cxn ang="0">
                  <a:pos x="81" y="115"/>
                </a:cxn>
                <a:cxn ang="0">
                  <a:pos x="94" y="115"/>
                </a:cxn>
                <a:cxn ang="0">
                  <a:pos x="106" y="111"/>
                </a:cxn>
                <a:cxn ang="0">
                  <a:pos x="118" y="102"/>
                </a:cxn>
                <a:cxn ang="0">
                  <a:pos x="118" y="102"/>
                </a:cxn>
                <a:cxn ang="0">
                  <a:pos x="135" y="78"/>
                </a:cxn>
                <a:cxn ang="0">
                  <a:pos x="139" y="66"/>
                </a:cxn>
                <a:cxn ang="0">
                  <a:pos x="139" y="66"/>
                </a:cxn>
                <a:cxn ang="0">
                  <a:pos x="135" y="62"/>
                </a:cxn>
                <a:cxn ang="0">
                  <a:pos x="122" y="49"/>
                </a:cxn>
                <a:cxn ang="0">
                  <a:pos x="102" y="41"/>
                </a:cxn>
                <a:cxn ang="0">
                  <a:pos x="86" y="37"/>
                </a:cxn>
                <a:cxn ang="0">
                  <a:pos x="65" y="37"/>
                </a:cxn>
                <a:cxn ang="0">
                  <a:pos x="65" y="37"/>
                </a:cxn>
                <a:cxn ang="0">
                  <a:pos x="49" y="37"/>
                </a:cxn>
                <a:cxn ang="0">
                  <a:pos x="41" y="33"/>
                </a:cxn>
                <a:cxn ang="0">
                  <a:pos x="37" y="29"/>
                </a:cxn>
                <a:cxn ang="0">
                  <a:pos x="32" y="21"/>
                </a:cxn>
                <a:cxn ang="0">
                  <a:pos x="32" y="13"/>
                </a:cxn>
                <a:cxn ang="0">
                  <a:pos x="28" y="4"/>
                </a:cxn>
                <a:cxn ang="0">
                  <a:pos x="20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13"/>
                </a:cxn>
                <a:cxn ang="0">
                  <a:pos x="0" y="25"/>
                </a:cxn>
                <a:cxn ang="0">
                  <a:pos x="8" y="33"/>
                </a:cxn>
                <a:cxn ang="0">
                  <a:pos x="8" y="33"/>
                </a:cxn>
              </a:cxnLst>
              <a:rect l="0" t="0" r="r" b="b"/>
              <a:pathLst>
                <a:path w="139" h="131">
                  <a:moveTo>
                    <a:pt x="8" y="33"/>
                  </a:moveTo>
                  <a:lnTo>
                    <a:pt x="8" y="33"/>
                  </a:lnTo>
                  <a:lnTo>
                    <a:pt x="0" y="70"/>
                  </a:lnTo>
                  <a:lnTo>
                    <a:pt x="0" y="98"/>
                  </a:lnTo>
                  <a:lnTo>
                    <a:pt x="4" y="111"/>
                  </a:lnTo>
                  <a:lnTo>
                    <a:pt x="8" y="119"/>
                  </a:lnTo>
                  <a:lnTo>
                    <a:pt x="8" y="119"/>
                  </a:lnTo>
                  <a:lnTo>
                    <a:pt x="24" y="123"/>
                  </a:lnTo>
                  <a:lnTo>
                    <a:pt x="41" y="131"/>
                  </a:lnTo>
                  <a:lnTo>
                    <a:pt x="57" y="131"/>
                  </a:lnTo>
                  <a:lnTo>
                    <a:pt x="69" y="123"/>
                  </a:lnTo>
                  <a:lnTo>
                    <a:pt x="69" y="123"/>
                  </a:lnTo>
                  <a:lnTo>
                    <a:pt x="81" y="115"/>
                  </a:lnTo>
                  <a:lnTo>
                    <a:pt x="94" y="115"/>
                  </a:lnTo>
                  <a:lnTo>
                    <a:pt x="106" y="111"/>
                  </a:lnTo>
                  <a:lnTo>
                    <a:pt x="118" y="102"/>
                  </a:lnTo>
                  <a:lnTo>
                    <a:pt x="118" y="102"/>
                  </a:lnTo>
                  <a:lnTo>
                    <a:pt x="135" y="78"/>
                  </a:lnTo>
                  <a:lnTo>
                    <a:pt x="139" y="66"/>
                  </a:lnTo>
                  <a:lnTo>
                    <a:pt x="139" y="66"/>
                  </a:lnTo>
                  <a:lnTo>
                    <a:pt x="135" y="62"/>
                  </a:lnTo>
                  <a:lnTo>
                    <a:pt x="122" y="49"/>
                  </a:lnTo>
                  <a:lnTo>
                    <a:pt x="102" y="41"/>
                  </a:lnTo>
                  <a:lnTo>
                    <a:pt x="86" y="37"/>
                  </a:lnTo>
                  <a:lnTo>
                    <a:pt x="65" y="37"/>
                  </a:lnTo>
                  <a:lnTo>
                    <a:pt x="65" y="37"/>
                  </a:lnTo>
                  <a:lnTo>
                    <a:pt x="49" y="37"/>
                  </a:lnTo>
                  <a:lnTo>
                    <a:pt x="41" y="33"/>
                  </a:lnTo>
                  <a:lnTo>
                    <a:pt x="37" y="29"/>
                  </a:lnTo>
                  <a:lnTo>
                    <a:pt x="32" y="21"/>
                  </a:lnTo>
                  <a:lnTo>
                    <a:pt x="32" y="13"/>
                  </a:lnTo>
                  <a:lnTo>
                    <a:pt x="28" y="4"/>
                  </a:lnTo>
                  <a:lnTo>
                    <a:pt x="20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13"/>
                  </a:lnTo>
                  <a:lnTo>
                    <a:pt x="0" y="25"/>
                  </a:lnTo>
                  <a:lnTo>
                    <a:pt x="8" y="33"/>
                  </a:lnTo>
                  <a:lnTo>
                    <a:pt x="8" y="33"/>
                  </a:lnTo>
                  <a:close/>
                </a:path>
              </a:pathLst>
            </a:custGeom>
            <a:solidFill>
              <a:srgbClr val="E3954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1" name="Freeform 657"/>
            <p:cNvSpPr>
              <a:spLocks/>
            </p:cNvSpPr>
            <p:nvPr/>
          </p:nvSpPr>
          <p:spPr bwMode="auto">
            <a:xfrm>
              <a:off x="1941" y="756"/>
              <a:ext cx="138" cy="130"/>
            </a:xfrm>
            <a:custGeom>
              <a:avLst/>
              <a:gdLst/>
              <a:ahLst/>
              <a:cxnLst>
                <a:cxn ang="0">
                  <a:pos x="8" y="32"/>
                </a:cxn>
                <a:cxn ang="0">
                  <a:pos x="8" y="32"/>
                </a:cxn>
                <a:cxn ang="0">
                  <a:pos x="0" y="73"/>
                </a:cxn>
                <a:cxn ang="0">
                  <a:pos x="0" y="102"/>
                </a:cxn>
                <a:cxn ang="0">
                  <a:pos x="0" y="114"/>
                </a:cxn>
                <a:cxn ang="0">
                  <a:pos x="8" y="118"/>
                </a:cxn>
                <a:cxn ang="0">
                  <a:pos x="8" y="118"/>
                </a:cxn>
                <a:cxn ang="0">
                  <a:pos x="24" y="126"/>
                </a:cxn>
                <a:cxn ang="0">
                  <a:pos x="40" y="130"/>
                </a:cxn>
                <a:cxn ang="0">
                  <a:pos x="57" y="130"/>
                </a:cxn>
                <a:cxn ang="0">
                  <a:pos x="69" y="122"/>
                </a:cxn>
                <a:cxn ang="0">
                  <a:pos x="69" y="122"/>
                </a:cxn>
                <a:cxn ang="0">
                  <a:pos x="81" y="118"/>
                </a:cxn>
                <a:cxn ang="0">
                  <a:pos x="94" y="114"/>
                </a:cxn>
                <a:cxn ang="0">
                  <a:pos x="106" y="114"/>
                </a:cxn>
                <a:cxn ang="0">
                  <a:pos x="114" y="106"/>
                </a:cxn>
                <a:cxn ang="0">
                  <a:pos x="114" y="106"/>
                </a:cxn>
                <a:cxn ang="0">
                  <a:pos x="130" y="81"/>
                </a:cxn>
                <a:cxn ang="0">
                  <a:pos x="138" y="69"/>
                </a:cxn>
                <a:cxn ang="0">
                  <a:pos x="138" y="69"/>
                </a:cxn>
                <a:cxn ang="0">
                  <a:pos x="134" y="61"/>
                </a:cxn>
                <a:cxn ang="0">
                  <a:pos x="122" y="53"/>
                </a:cxn>
                <a:cxn ang="0">
                  <a:pos x="102" y="45"/>
                </a:cxn>
                <a:cxn ang="0">
                  <a:pos x="85" y="41"/>
                </a:cxn>
                <a:cxn ang="0">
                  <a:pos x="65" y="41"/>
                </a:cxn>
                <a:cxn ang="0">
                  <a:pos x="65" y="41"/>
                </a:cxn>
                <a:cxn ang="0">
                  <a:pos x="49" y="41"/>
                </a:cxn>
                <a:cxn ang="0">
                  <a:pos x="36" y="36"/>
                </a:cxn>
                <a:cxn ang="0">
                  <a:pos x="36" y="28"/>
                </a:cxn>
                <a:cxn ang="0">
                  <a:pos x="32" y="24"/>
                </a:cxn>
                <a:cxn ang="0">
                  <a:pos x="32" y="16"/>
                </a:cxn>
                <a:cxn ang="0">
                  <a:pos x="28" y="8"/>
                </a:cxn>
                <a:cxn ang="0">
                  <a:pos x="20" y="4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8" y="32"/>
                </a:cxn>
                <a:cxn ang="0">
                  <a:pos x="8" y="32"/>
                </a:cxn>
              </a:cxnLst>
              <a:rect l="0" t="0" r="r" b="b"/>
              <a:pathLst>
                <a:path w="138" h="130">
                  <a:moveTo>
                    <a:pt x="8" y="32"/>
                  </a:moveTo>
                  <a:lnTo>
                    <a:pt x="8" y="32"/>
                  </a:lnTo>
                  <a:lnTo>
                    <a:pt x="0" y="73"/>
                  </a:lnTo>
                  <a:lnTo>
                    <a:pt x="0" y="102"/>
                  </a:lnTo>
                  <a:lnTo>
                    <a:pt x="0" y="114"/>
                  </a:lnTo>
                  <a:lnTo>
                    <a:pt x="8" y="118"/>
                  </a:lnTo>
                  <a:lnTo>
                    <a:pt x="8" y="118"/>
                  </a:lnTo>
                  <a:lnTo>
                    <a:pt x="24" y="126"/>
                  </a:lnTo>
                  <a:lnTo>
                    <a:pt x="40" y="130"/>
                  </a:lnTo>
                  <a:lnTo>
                    <a:pt x="57" y="130"/>
                  </a:lnTo>
                  <a:lnTo>
                    <a:pt x="69" y="122"/>
                  </a:lnTo>
                  <a:lnTo>
                    <a:pt x="69" y="122"/>
                  </a:lnTo>
                  <a:lnTo>
                    <a:pt x="81" y="118"/>
                  </a:lnTo>
                  <a:lnTo>
                    <a:pt x="94" y="114"/>
                  </a:lnTo>
                  <a:lnTo>
                    <a:pt x="106" y="114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30" y="81"/>
                  </a:lnTo>
                  <a:lnTo>
                    <a:pt x="138" y="69"/>
                  </a:lnTo>
                  <a:lnTo>
                    <a:pt x="138" y="69"/>
                  </a:lnTo>
                  <a:lnTo>
                    <a:pt x="134" y="61"/>
                  </a:lnTo>
                  <a:lnTo>
                    <a:pt x="122" y="53"/>
                  </a:lnTo>
                  <a:lnTo>
                    <a:pt x="102" y="45"/>
                  </a:lnTo>
                  <a:lnTo>
                    <a:pt x="85" y="41"/>
                  </a:lnTo>
                  <a:lnTo>
                    <a:pt x="65" y="41"/>
                  </a:lnTo>
                  <a:lnTo>
                    <a:pt x="65" y="41"/>
                  </a:lnTo>
                  <a:lnTo>
                    <a:pt x="49" y="41"/>
                  </a:lnTo>
                  <a:lnTo>
                    <a:pt x="36" y="36"/>
                  </a:lnTo>
                  <a:lnTo>
                    <a:pt x="36" y="28"/>
                  </a:lnTo>
                  <a:lnTo>
                    <a:pt x="32" y="24"/>
                  </a:lnTo>
                  <a:lnTo>
                    <a:pt x="32" y="16"/>
                  </a:lnTo>
                  <a:lnTo>
                    <a:pt x="28" y="8"/>
                  </a:lnTo>
                  <a:lnTo>
                    <a:pt x="2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8" y="32"/>
                  </a:lnTo>
                  <a:lnTo>
                    <a:pt x="8" y="32"/>
                  </a:lnTo>
                  <a:close/>
                </a:path>
              </a:pathLst>
            </a:custGeom>
            <a:solidFill>
              <a:srgbClr val="E3954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2" name="Freeform 658"/>
            <p:cNvSpPr>
              <a:spLocks/>
            </p:cNvSpPr>
            <p:nvPr/>
          </p:nvSpPr>
          <p:spPr bwMode="auto">
            <a:xfrm>
              <a:off x="1912" y="404"/>
              <a:ext cx="167" cy="115"/>
            </a:xfrm>
            <a:custGeom>
              <a:avLst/>
              <a:gdLst/>
              <a:ahLst/>
              <a:cxnLst>
                <a:cxn ang="0">
                  <a:pos x="16" y="66"/>
                </a:cxn>
                <a:cxn ang="0">
                  <a:pos x="0" y="115"/>
                </a:cxn>
                <a:cxn ang="0">
                  <a:pos x="0" y="115"/>
                </a:cxn>
                <a:cxn ang="0">
                  <a:pos x="53" y="115"/>
                </a:cxn>
                <a:cxn ang="0">
                  <a:pos x="98" y="115"/>
                </a:cxn>
                <a:cxn ang="0">
                  <a:pos x="135" y="111"/>
                </a:cxn>
                <a:cxn ang="0">
                  <a:pos x="135" y="111"/>
                </a:cxn>
                <a:cxn ang="0">
                  <a:pos x="143" y="102"/>
                </a:cxn>
                <a:cxn ang="0">
                  <a:pos x="151" y="98"/>
                </a:cxn>
                <a:cxn ang="0">
                  <a:pos x="163" y="82"/>
                </a:cxn>
                <a:cxn ang="0">
                  <a:pos x="167" y="66"/>
                </a:cxn>
                <a:cxn ang="0">
                  <a:pos x="167" y="53"/>
                </a:cxn>
                <a:cxn ang="0">
                  <a:pos x="167" y="53"/>
                </a:cxn>
                <a:cxn ang="0">
                  <a:pos x="163" y="37"/>
                </a:cxn>
                <a:cxn ang="0">
                  <a:pos x="155" y="21"/>
                </a:cxn>
                <a:cxn ang="0">
                  <a:pos x="143" y="0"/>
                </a:cxn>
                <a:cxn ang="0">
                  <a:pos x="74" y="4"/>
                </a:cxn>
                <a:cxn ang="0">
                  <a:pos x="74" y="4"/>
                </a:cxn>
                <a:cxn ang="0">
                  <a:pos x="16" y="66"/>
                </a:cxn>
                <a:cxn ang="0">
                  <a:pos x="16" y="66"/>
                </a:cxn>
              </a:cxnLst>
              <a:rect l="0" t="0" r="r" b="b"/>
              <a:pathLst>
                <a:path w="167" h="115">
                  <a:moveTo>
                    <a:pt x="16" y="66"/>
                  </a:moveTo>
                  <a:lnTo>
                    <a:pt x="0" y="115"/>
                  </a:lnTo>
                  <a:lnTo>
                    <a:pt x="0" y="115"/>
                  </a:lnTo>
                  <a:lnTo>
                    <a:pt x="53" y="115"/>
                  </a:lnTo>
                  <a:lnTo>
                    <a:pt x="98" y="115"/>
                  </a:lnTo>
                  <a:lnTo>
                    <a:pt x="135" y="111"/>
                  </a:lnTo>
                  <a:lnTo>
                    <a:pt x="135" y="111"/>
                  </a:lnTo>
                  <a:lnTo>
                    <a:pt x="143" y="102"/>
                  </a:lnTo>
                  <a:lnTo>
                    <a:pt x="151" y="98"/>
                  </a:lnTo>
                  <a:lnTo>
                    <a:pt x="163" y="82"/>
                  </a:lnTo>
                  <a:lnTo>
                    <a:pt x="167" y="66"/>
                  </a:lnTo>
                  <a:lnTo>
                    <a:pt x="167" y="53"/>
                  </a:lnTo>
                  <a:lnTo>
                    <a:pt x="167" y="53"/>
                  </a:lnTo>
                  <a:lnTo>
                    <a:pt x="163" y="37"/>
                  </a:lnTo>
                  <a:lnTo>
                    <a:pt x="155" y="21"/>
                  </a:lnTo>
                  <a:lnTo>
                    <a:pt x="143" y="0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16" y="66"/>
                  </a:lnTo>
                  <a:lnTo>
                    <a:pt x="16" y="66"/>
                  </a:lnTo>
                  <a:close/>
                </a:path>
              </a:pathLst>
            </a:custGeom>
            <a:solidFill>
              <a:srgbClr val="E5C05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3" name="Freeform 659"/>
            <p:cNvSpPr>
              <a:spLocks/>
            </p:cNvSpPr>
            <p:nvPr/>
          </p:nvSpPr>
          <p:spPr bwMode="auto">
            <a:xfrm>
              <a:off x="1953" y="645"/>
              <a:ext cx="16" cy="70"/>
            </a:xfrm>
            <a:custGeom>
              <a:avLst/>
              <a:gdLst/>
              <a:ahLst/>
              <a:cxnLst>
                <a:cxn ang="0">
                  <a:pos x="12" y="70"/>
                </a:cxn>
                <a:cxn ang="0">
                  <a:pos x="12" y="70"/>
                </a:cxn>
                <a:cxn ang="0">
                  <a:pos x="16" y="41"/>
                </a:cxn>
                <a:cxn ang="0">
                  <a:pos x="16" y="21"/>
                </a:cxn>
                <a:cxn ang="0">
                  <a:pos x="8" y="4"/>
                </a:cxn>
                <a:cxn ang="0">
                  <a:pos x="8" y="4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13"/>
                </a:cxn>
                <a:cxn ang="0">
                  <a:pos x="0" y="37"/>
                </a:cxn>
                <a:cxn ang="0">
                  <a:pos x="12" y="70"/>
                </a:cxn>
                <a:cxn ang="0">
                  <a:pos x="12" y="70"/>
                </a:cxn>
              </a:cxnLst>
              <a:rect l="0" t="0" r="r" b="b"/>
              <a:pathLst>
                <a:path w="16" h="70">
                  <a:moveTo>
                    <a:pt x="12" y="70"/>
                  </a:moveTo>
                  <a:lnTo>
                    <a:pt x="12" y="70"/>
                  </a:lnTo>
                  <a:lnTo>
                    <a:pt x="16" y="41"/>
                  </a:lnTo>
                  <a:lnTo>
                    <a:pt x="16" y="21"/>
                  </a:lnTo>
                  <a:lnTo>
                    <a:pt x="8" y="4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13"/>
                  </a:lnTo>
                  <a:lnTo>
                    <a:pt x="0" y="37"/>
                  </a:lnTo>
                  <a:lnTo>
                    <a:pt x="12" y="70"/>
                  </a:lnTo>
                  <a:lnTo>
                    <a:pt x="12" y="70"/>
                  </a:lnTo>
                  <a:close/>
                </a:path>
              </a:pathLst>
            </a:custGeom>
            <a:solidFill>
              <a:srgbClr val="FCE8A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4" name="Freeform 660"/>
            <p:cNvSpPr>
              <a:spLocks/>
            </p:cNvSpPr>
            <p:nvPr/>
          </p:nvSpPr>
          <p:spPr bwMode="auto">
            <a:xfrm>
              <a:off x="1920" y="396"/>
              <a:ext cx="151" cy="102"/>
            </a:xfrm>
            <a:custGeom>
              <a:avLst/>
              <a:gdLst/>
              <a:ahLst/>
              <a:cxnLst>
                <a:cxn ang="0">
                  <a:pos x="147" y="41"/>
                </a:cxn>
                <a:cxn ang="0">
                  <a:pos x="147" y="41"/>
                </a:cxn>
                <a:cxn ang="0">
                  <a:pos x="151" y="33"/>
                </a:cxn>
                <a:cxn ang="0">
                  <a:pos x="151" y="25"/>
                </a:cxn>
                <a:cxn ang="0">
                  <a:pos x="147" y="17"/>
                </a:cxn>
                <a:cxn ang="0">
                  <a:pos x="143" y="8"/>
                </a:cxn>
                <a:cxn ang="0">
                  <a:pos x="131" y="0"/>
                </a:cxn>
                <a:cxn ang="0">
                  <a:pos x="115" y="0"/>
                </a:cxn>
                <a:cxn ang="0">
                  <a:pos x="94" y="4"/>
                </a:cxn>
                <a:cxn ang="0">
                  <a:pos x="94" y="4"/>
                </a:cxn>
                <a:cxn ang="0">
                  <a:pos x="66" y="12"/>
                </a:cxn>
                <a:cxn ang="0">
                  <a:pos x="45" y="29"/>
                </a:cxn>
                <a:cxn ang="0">
                  <a:pos x="29" y="45"/>
                </a:cxn>
                <a:cxn ang="0">
                  <a:pos x="21" y="61"/>
                </a:cxn>
                <a:cxn ang="0">
                  <a:pos x="4" y="90"/>
                </a:cxn>
                <a:cxn ang="0">
                  <a:pos x="0" y="102"/>
                </a:cxn>
                <a:cxn ang="0">
                  <a:pos x="0" y="102"/>
                </a:cxn>
                <a:cxn ang="0">
                  <a:pos x="17" y="86"/>
                </a:cxn>
                <a:cxn ang="0">
                  <a:pos x="33" y="74"/>
                </a:cxn>
                <a:cxn ang="0">
                  <a:pos x="53" y="53"/>
                </a:cxn>
                <a:cxn ang="0">
                  <a:pos x="74" y="41"/>
                </a:cxn>
                <a:cxn ang="0">
                  <a:pos x="102" y="33"/>
                </a:cxn>
                <a:cxn ang="0">
                  <a:pos x="115" y="29"/>
                </a:cxn>
                <a:cxn ang="0">
                  <a:pos x="127" y="33"/>
                </a:cxn>
                <a:cxn ang="0">
                  <a:pos x="139" y="37"/>
                </a:cxn>
                <a:cxn ang="0">
                  <a:pos x="147" y="41"/>
                </a:cxn>
                <a:cxn ang="0">
                  <a:pos x="147" y="41"/>
                </a:cxn>
              </a:cxnLst>
              <a:rect l="0" t="0" r="r" b="b"/>
              <a:pathLst>
                <a:path w="151" h="102">
                  <a:moveTo>
                    <a:pt x="147" y="41"/>
                  </a:moveTo>
                  <a:lnTo>
                    <a:pt x="147" y="41"/>
                  </a:lnTo>
                  <a:lnTo>
                    <a:pt x="151" y="33"/>
                  </a:lnTo>
                  <a:lnTo>
                    <a:pt x="151" y="25"/>
                  </a:lnTo>
                  <a:lnTo>
                    <a:pt x="147" y="17"/>
                  </a:lnTo>
                  <a:lnTo>
                    <a:pt x="143" y="8"/>
                  </a:lnTo>
                  <a:lnTo>
                    <a:pt x="131" y="0"/>
                  </a:lnTo>
                  <a:lnTo>
                    <a:pt x="115" y="0"/>
                  </a:lnTo>
                  <a:lnTo>
                    <a:pt x="94" y="4"/>
                  </a:lnTo>
                  <a:lnTo>
                    <a:pt x="94" y="4"/>
                  </a:lnTo>
                  <a:lnTo>
                    <a:pt x="66" y="12"/>
                  </a:lnTo>
                  <a:lnTo>
                    <a:pt x="45" y="29"/>
                  </a:lnTo>
                  <a:lnTo>
                    <a:pt x="29" y="45"/>
                  </a:lnTo>
                  <a:lnTo>
                    <a:pt x="21" y="61"/>
                  </a:lnTo>
                  <a:lnTo>
                    <a:pt x="4" y="90"/>
                  </a:lnTo>
                  <a:lnTo>
                    <a:pt x="0" y="102"/>
                  </a:lnTo>
                  <a:lnTo>
                    <a:pt x="0" y="102"/>
                  </a:lnTo>
                  <a:lnTo>
                    <a:pt x="17" y="86"/>
                  </a:lnTo>
                  <a:lnTo>
                    <a:pt x="33" y="74"/>
                  </a:lnTo>
                  <a:lnTo>
                    <a:pt x="53" y="53"/>
                  </a:lnTo>
                  <a:lnTo>
                    <a:pt x="74" y="41"/>
                  </a:lnTo>
                  <a:lnTo>
                    <a:pt x="102" y="33"/>
                  </a:lnTo>
                  <a:lnTo>
                    <a:pt x="115" y="29"/>
                  </a:lnTo>
                  <a:lnTo>
                    <a:pt x="127" y="33"/>
                  </a:lnTo>
                  <a:lnTo>
                    <a:pt x="139" y="37"/>
                  </a:lnTo>
                  <a:lnTo>
                    <a:pt x="147" y="41"/>
                  </a:lnTo>
                  <a:lnTo>
                    <a:pt x="147" y="41"/>
                  </a:lnTo>
                  <a:close/>
                </a:path>
              </a:pathLst>
            </a:custGeom>
            <a:solidFill>
              <a:srgbClr val="E3954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5" name="Freeform 661"/>
            <p:cNvSpPr>
              <a:spLocks/>
            </p:cNvSpPr>
            <p:nvPr/>
          </p:nvSpPr>
          <p:spPr bwMode="auto">
            <a:xfrm>
              <a:off x="1879" y="396"/>
              <a:ext cx="172" cy="168"/>
            </a:xfrm>
            <a:custGeom>
              <a:avLst/>
              <a:gdLst/>
              <a:ahLst/>
              <a:cxnLst>
                <a:cxn ang="0">
                  <a:pos x="131" y="0"/>
                </a:cxn>
                <a:cxn ang="0">
                  <a:pos x="131" y="0"/>
                </a:cxn>
                <a:cxn ang="0">
                  <a:pos x="115" y="17"/>
                </a:cxn>
                <a:cxn ang="0">
                  <a:pos x="86" y="49"/>
                </a:cxn>
                <a:cxn ang="0">
                  <a:pos x="70" y="66"/>
                </a:cxn>
                <a:cxn ang="0">
                  <a:pos x="62" y="82"/>
                </a:cxn>
                <a:cxn ang="0">
                  <a:pos x="62" y="90"/>
                </a:cxn>
                <a:cxn ang="0">
                  <a:pos x="62" y="94"/>
                </a:cxn>
                <a:cxn ang="0">
                  <a:pos x="66" y="98"/>
                </a:cxn>
                <a:cxn ang="0">
                  <a:pos x="74" y="102"/>
                </a:cxn>
                <a:cxn ang="0">
                  <a:pos x="74" y="102"/>
                </a:cxn>
                <a:cxn ang="0">
                  <a:pos x="127" y="110"/>
                </a:cxn>
                <a:cxn ang="0">
                  <a:pos x="164" y="123"/>
                </a:cxn>
                <a:cxn ang="0">
                  <a:pos x="172" y="131"/>
                </a:cxn>
                <a:cxn ang="0">
                  <a:pos x="172" y="135"/>
                </a:cxn>
                <a:cxn ang="0">
                  <a:pos x="172" y="139"/>
                </a:cxn>
                <a:cxn ang="0">
                  <a:pos x="172" y="139"/>
                </a:cxn>
                <a:cxn ang="0">
                  <a:pos x="160" y="147"/>
                </a:cxn>
                <a:cxn ang="0">
                  <a:pos x="139" y="155"/>
                </a:cxn>
                <a:cxn ang="0">
                  <a:pos x="86" y="164"/>
                </a:cxn>
                <a:cxn ang="0">
                  <a:pos x="58" y="168"/>
                </a:cxn>
                <a:cxn ang="0">
                  <a:pos x="33" y="168"/>
                </a:cxn>
                <a:cxn ang="0">
                  <a:pos x="13" y="160"/>
                </a:cxn>
                <a:cxn ang="0">
                  <a:pos x="4" y="155"/>
                </a:cxn>
                <a:cxn ang="0">
                  <a:pos x="4" y="147"/>
                </a:cxn>
                <a:cxn ang="0">
                  <a:pos x="4" y="147"/>
                </a:cxn>
                <a:cxn ang="0">
                  <a:pos x="0" y="135"/>
                </a:cxn>
                <a:cxn ang="0">
                  <a:pos x="4" y="115"/>
                </a:cxn>
                <a:cxn ang="0">
                  <a:pos x="13" y="94"/>
                </a:cxn>
                <a:cxn ang="0">
                  <a:pos x="29" y="74"/>
                </a:cxn>
                <a:cxn ang="0">
                  <a:pos x="45" y="53"/>
                </a:cxn>
                <a:cxn ang="0">
                  <a:pos x="70" y="33"/>
                </a:cxn>
                <a:cxn ang="0">
                  <a:pos x="98" y="17"/>
                </a:cxn>
                <a:cxn ang="0">
                  <a:pos x="131" y="0"/>
                </a:cxn>
                <a:cxn ang="0">
                  <a:pos x="131" y="0"/>
                </a:cxn>
              </a:cxnLst>
              <a:rect l="0" t="0" r="r" b="b"/>
              <a:pathLst>
                <a:path w="172" h="168">
                  <a:moveTo>
                    <a:pt x="131" y="0"/>
                  </a:moveTo>
                  <a:lnTo>
                    <a:pt x="131" y="0"/>
                  </a:lnTo>
                  <a:lnTo>
                    <a:pt x="115" y="17"/>
                  </a:lnTo>
                  <a:lnTo>
                    <a:pt x="86" y="49"/>
                  </a:lnTo>
                  <a:lnTo>
                    <a:pt x="70" y="66"/>
                  </a:lnTo>
                  <a:lnTo>
                    <a:pt x="62" y="82"/>
                  </a:lnTo>
                  <a:lnTo>
                    <a:pt x="62" y="90"/>
                  </a:lnTo>
                  <a:lnTo>
                    <a:pt x="62" y="94"/>
                  </a:lnTo>
                  <a:lnTo>
                    <a:pt x="66" y="98"/>
                  </a:lnTo>
                  <a:lnTo>
                    <a:pt x="74" y="102"/>
                  </a:lnTo>
                  <a:lnTo>
                    <a:pt x="74" y="102"/>
                  </a:lnTo>
                  <a:lnTo>
                    <a:pt x="127" y="110"/>
                  </a:lnTo>
                  <a:lnTo>
                    <a:pt x="164" y="123"/>
                  </a:lnTo>
                  <a:lnTo>
                    <a:pt x="172" y="131"/>
                  </a:lnTo>
                  <a:lnTo>
                    <a:pt x="172" y="135"/>
                  </a:lnTo>
                  <a:lnTo>
                    <a:pt x="172" y="139"/>
                  </a:lnTo>
                  <a:lnTo>
                    <a:pt x="172" y="139"/>
                  </a:lnTo>
                  <a:lnTo>
                    <a:pt x="160" y="147"/>
                  </a:lnTo>
                  <a:lnTo>
                    <a:pt x="139" y="155"/>
                  </a:lnTo>
                  <a:lnTo>
                    <a:pt x="86" y="164"/>
                  </a:lnTo>
                  <a:lnTo>
                    <a:pt x="58" y="168"/>
                  </a:lnTo>
                  <a:lnTo>
                    <a:pt x="33" y="168"/>
                  </a:lnTo>
                  <a:lnTo>
                    <a:pt x="13" y="160"/>
                  </a:lnTo>
                  <a:lnTo>
                    <a:pt x="4" y="155"/>
                  </a:lnTo>
                  <a:lnTo>
                    <a:pt x="4" y="147"/>
                  </a:lnTo>
                  <a:lnTo>
                    <a:pt x="4" y="147"/>
                  </a:lnTo>
                  <a:lnTo>
                    <a:pt x="0" y="135"/>
                  </a:lnTo>
                  <a:lnTo>
                    <a:pt x="4" y="115"/>
                  </a:lnTo>
                  <a:lnTo>
                    <a:pt x="13" y="94"/>
                  </a:lnTo>
                  <a:lnTo>
                    <a:pt x="29" y="74"/>
                  </a:lnTo>
                  <a:lnTo>
                    <a:pt x="45" y="53"/>
                  </a:lnTo>
                  <a:lnTo>
                    <a:pt x="70" y="33"/>
                  </a:lnTo>
                  <a:lnTo>
                    <a:pt x="98" y="17"/>
                  </a:lnTo>
                  <a:lnTo>
                    <a:pt x="131" y="0"/>
                  </a:lnTo>
                  <a:lnTo>
                    <a:pt x="131" y="0"/>
                  </a:lnTo>
                  <a:close/>
                </a:path>
              </a:pathLst>
            </a:custGeom>
            <a:solidFill>
              <a:srgbClr val="B14E1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6" name="Freeform 662"/>
            <p:cNvSpPr>
              <a:spLocks/>
            </p:cNvSpPr>
            <p:nvPr/>
          </p:nvSpPr>
          <p:spPr bwMode="auto">
            <a:xfrm>
              <a:off x="1875" y="515"/>
              <a:ext cx="139" cy="110"/>
            </a:xfrm>
            <a:custGeom>
              <a:avLst/>
              <a:gdLst/>
              <a:ahLst/>
              <a:cxnLst>
                <a:cxn ang="0">
                  <a:pos x="139" y="98"/>
                </a:cxn>
                <a:cxn ang="0">
                  <a:pos x="139" y="98"/>
                </a:cxn>
                <a:cxn ang="0">
                  <a:pos x="131" y="77"/>
                </a:cxn>
                <a:cxn ang="0">
                  <a:pos x="115" y="45"/>
                </a:cxn>
                <a:cxn ang="0">
                  <a:pos x="94" y="16"/>
                </a:cxn>
                <a:cxn ang="0">
                  <a:pos x="78" y="0"/>
                </a:cxn>
                <a:cxn ang="0">
                  <a:pos x="78" y="0"/>
                </a:cxn>
                <a:cxn ang="0">
                  <a:pos x="74" y="0"/>
                </a:cxn>
                <a:cxn ang="0">
                  <a:pos x="62" y="4"/>
                </a:cxn>
                <a:cxn ang="0">
                  <a:pos x="33" y="20"/>
                </a:cxn>
                <a:cxn ang="0">
                  <a:pos x="8" y="36"/>
                </a:cxn>
                <a:cxn ang="0">
                  <a:pos x="0" y="45"/>
                </a:cxn>
                <a:cxn ang="0">
                  <a:pos x="0" y="53"/>
                </a:cxn>
                <a:cxn ang="0">
                  <a:pos x="0" y="53"/>
                </a:cxn>
                <a:cxn ang="0">
                  <a:pos x="4" y="61"/>
                </a:cxn>
                <a:cxn ang="0">
                  <a:pos x="21" y="73"/>
                </a:cxn>
                <a:cxn ang="0">
                  <a:pos x="74" y="94"/>
                </a:cxn>
                <a:cxn ang="0">
                  <a:pos x="98" y="106"/>
                </a:cxn>
                <a:cxn ang="0">
                  <a:pos x="119" y="110"/>
                </a:cxn>
                <a:cxn ang="0">
                  <a:pos x="135" y="110"/>
                </a:cxn>
                <a:cxn ang="0">
                  <a:pos x="139" y="106"/>
                </a:cxn>
                <a:cxn ang="0">
                  <a:pos x="139" y="98"/>
                </a:cxn>
                <a:cxn ang="0">
                  <a:pos x="139" y="98"/>
                </a:cxn>
              </a:cxnLst>
              <a:rect l="0" t="0" r="r" b="b"/>
              <a:pathLst>
                <a:path w="139" h="110">
                  <a:moveTo>
                    <a:pt x="139" y="98"/>
                  </a:moveTo>
                  <a:lnTo>
                    <a:pt x="139" y="98"/>
                  </a:lnTo>
                  <a:lnTo>
                    <a:pt x="131" y="77"/>
                  </a:lnTo>
                  <a:lnTo>
                    <a:pt x="115" y="45"/>
                  </a:lnTo>
                  <a:lnTo>
                    <a:pt x="94" y="16"/>
                  </a:lnTo>
                  <a:lnTo>
                    <a:pt x="78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2" y="4"/>
                  </a:lnTo>
                  <a:lnTo>
                    <a:pt x="33" y="20"/>
                  </a:lnTo>
                  <a:lnTo>
                    <a:pt x="8" y="36"/>
                  </a:lnTo>
                  <a:lnTo>
                    <a:pt x="0" y="45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4" y="61"/>
                  </a:lnTo>
                  <a:lnTo>
                    <a:pt x="21" y="73"/>
                  </a:lnTo>
                  <a:lnTo>
                    <a:pt x="74" y="94"/>
                  </a:lnTo>
                  <a:lnTo>
                    <a:pt x="98" y="106"/>
                  </a:lnTo>
                  <a:lnTo>
                    <a:pt x="119" y="110"/>
                  </a:lnTo>
                  <a:lnTo>
                    <a:pt x="135" y="110"/>
                  </a:lnTo>
                  <a:lnTo>
                    <a:pt x="139" y="106"/>
                  </a:lnTo>
                  <a:lnTo>
                    <a:pt x="139" y="98"/>
                  </a:lnTo>
                  <a:lnTo>
                    <a:pt x="139" y="98"/>
                  </a:lnTo>
                  <a:close/>
                </a:path>
              </a:pathLst>
            </a:custGeom>
            <a:solidFill>
              <a:srgbClr val="E3954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7" name="Freeform 663"/>
            <p:cNvSpPr>
              <a:spLocks/>
            </p:cNvSpPr>
            <p:nvPr/>
          </p:nvSpPr>
          <p:spPr bwMode="auto">
            <a:xfrm>
              <a:off x="2635" y="114"/>
              <a:ext cx="143" cy="127"/>
            </a:xfrm>
            <a:custGeom>
              <a:avLst/>
              <a:gdLst/>
              <a:ahLst/>
              <a:cxnLst>
                <a:cxn ang="0">
                  <a:pos x="4" y="53"/>
                </a:cxn>
                <a:cxn ang="0">
                  <a:pos x="4" y="53"/>
                </a:cxn>
                <a:cxn ang="0">
                  <a:pos x="0" y="74"/>
                </a:cxn>
                <a:cxn ang="0">
                  <a:pos x="0" y="94"/>
                </a:cxn>
                <a:cxn ang="0">
                  <a:pos x="0" y="107"/>
                </a:cxn>
                <a:cxn ang="0">
                  <a:pos x="4" y="115"/>
                </a:cxn>
                <a:cxn ang="0">
                  <a:pos x="16" y="119"/>
                </a:cxn>
                <a:cxn ang="0">
                  <a:pos x="32" y="123"/>
                </a:cxn>
                <a:cxn ang="0">
                  <a:pos x="32" y="123"/>
                </a:cxn>
                <a:cxn ang="0">
                  <a:pos x="102" y="127"/>
                </a:cxn>
                <a:cxn ang="0">
                  <a:pos x="130" y="123"/>
                </a:cxn>
                <a:cxn ang="0">
                  <a:pos x="130" y="123"/>
                </a:cxn>
                <a:cxn ang="0">
                  <a:pos x="134" y="115"/>
                </a:cxn>
                <a:cxn ang="0">
                  <a:pos x="143" y="90"/>
                </a:cxn>
                <a:cxn ang="0">
                  <a:pos x="143" y="78"/>
                </a:cxn>
                <a:cxn ang="0">
                  <a:pos x="143" y="66"/>
                </a:cxn>
                <a:cxn ang="0">
                  <a:pos x="139" y="58"/>
                </a:cxn>
                <a:cxn ang="0">
                  <a:pos x="130" y="49"/>
                </a:cxn>
                <a:cxn ang="0">
                  <a:pos x="130" y="49"/>
                </a:cxn>
                <a:cxn ang="0">
                  <a:pos x="110" y="37"/>
                </a:cxn>
                <a:cxn ang="0">
                  <a:pos x="98" y="21"/>
                </a:cxn>
                <a:cxn ang="0">
                  <a:pos x="86" y="9"/>
                </a:cxn>
                <a:cxn ang="0">
                  <a:pos x="69" y="0"/>
                </a:cxn>
                <a:cxn ang="0">
                  <a:pos x="69" y="0"/>
                </a:cxn>
                <a:cxn ang="0">
                  <a:pos x="61" y="0"/>
                </a:cxn>
                <a:cxn ang="0">
                  <a:pos x="49" y="4"/>
                </a:cxn>
                <a:cxn ang="0">
                  <a:pos x="24" y="17"/>
                </a:cxn>
                <a:cxn ang="0">
                  <a:pos x="8" y="37"/>
                </a:cxn>
                <a:cxn ang="0">
                  <a:pos x="4" y="45"/>
                </a:cxn>
                <a:cxn ang="0">
                  <a:pos x="4" y="53"/>
                </a:cxn>
                <a:cxn ang="0">
                  <a:pos x="4" y="53"/>
                </a:cxn>
              </a:cxnLst>
              <a:rect l="0" t="0" r="r" b="b"/>
              <a:pathLst>
                <a:path w="143" h="127">
                  <a:moveTo>
                    <a:pt x="4" y="53"/>
                  </a:moveTo>
                  <a:lnTo>
                    <a:pt x="4" y="53"/>
                  </a:lnTo>
                  <a:lnTo>
                    <a:pt x="0" y="74"/>
                  </a:lnTo>
                  <a:lnTo>
                    <a:pt x="0" y="94"/>
                  </a:lnTo>
                  <a:lnTo>
                    <a:pt x="0" y="107"/>
                  </a:lnTo>
                  <a:lnTo>
                    <a:pt x="4" y="115"/>
                  </a:lnTo>
                  <a:lnTo>
                    <a:pt x="16" y="119"/>
                  </a:lnTo>
                  <a:lnTo>
                    <a:pt x="32" y="123"/>
                  </a:lnTo>
                  <a:lnTo>
                    <a:pt x="32" y="123"/>
                  </a:lnTo>
                  <a:lnTo>
                    <a:pt x="102" y="127"/>
                  </a:lnTo>
                  <a:lnTo>
                    <a:pt x="130" y="123"/>
                  </a:lnTo>
                  <a:lnTo>
                    <a:pt x="130" y="123"/>
                  </a:lnTo>
                  <a:lnTo>
                    <a:pt x="134" y="115"/>
                  </a:lnTo>
                  <a:lnTo>
                    <a:pt x="143" y="90"/>
                  </a:lnTo>
                  <a:lnTo>
                    <a:pt x="143" y="78"/>
                  </a:lnTo>
                  <a:lnTo>
                    <a:pt x="143" y="66"/>
                  </a:lnTo>
                  <a:lnTo>
                    <a:pt x="139" y="58"/>
                  </a:lnTo>
                  <a:lnTo>
                    <a:pt x="130" y="49"/>
                  </a:lnTo>
                  <a:lnTo>
                    <a:pt x="130" y="49"/>
                  </a:lnTo>
                  <a:lnTo>
                    <a:pt x="110" y="37"/>
                  </a:lnTo>
                  <a:lnTo>
                    <a:pt x="98" y="21"/>
                  </a:lnTo>
                  <a:lnTo>
                    <a:pt x="86" y="9"/>
                  </a:lnTo>
                  <a:lnTo>
                    <a:pt x="69" y="0"/>
                  </a:lnTo>
                  <a:lnTo>
                    <a:pt x="69" y="0"/>
                  </a:lnTo>
                  <a:lnTo>
                    <a:pt x="61" y="0"/>
                  </a:lnTo>
                  <a:lnTo>
                    <a:pt x="49" y="4"/>
                  </a:lnTo>
                  <a:lnTo>
                    <a:pt x="24" y="17"/>
                  </a:lnTo>
                  <a:lnTo>
                    <a:pt x="8" y="37"/>
                  </a:lnTo>
                  <a:lnTo>
                    <a:pt x="4" y="45"/>
                  </a:lnTo>
                  <a:lnTo>
                    <a:pt x="4" y="53"/>
                  </a:lnTo>
                  <a:lnTo>
                    <a:pt x="4" y="53"/>
                  </a:lnTo>
                  <a:close/>
                </a:path>
              </a:pathLst>
            </a:custGeom>
            <a:solidFill>
              <a:srgbClr val="E5A44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8" name="Freeform 664"/>
            <p:cNvSpPr>
              <a:spLocks/>
            </p:cNvSpPr>
            <p:nvPr/>
          </p:nvSpPr>
          <p:spPr bwMode="auto">
            <a:xfrm>
              <a:off x="1928" y="543"/>
              <a:ext cx="17" cy="29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0" y="25"/>
                </a:cxn>
                <a:cxn ang="0">
                  <a:pos x="17" y="29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0" y="25"/>
                </a:cxn>
              </a:cxnLst>
              <a:rect l="0" t="0" r="r" b="b"/>
              <a:pathLst>
                <a:path w="17" h="29">
                  <a:moveTo>
                    <a:pt x="0" y="25"/>
                  </a:moveTo>
                  <a:lnTo>
                    <a:pt x="0" y="25"/>
                  </a:lnTo>
                  <a:lnTo>
                    <a:pt x="17" y="29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B52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9" name="Freeform 665"/>
            <p:cNvSpPr>
              <a:spLocks/>
            </p:cNvSpPr>
            <p:nvPr/>
          </p:nvSpPr>
          <p:spPr bwMode="auto">
            <a:xfrm>
              <a:off x="2133" y="1005"/>
              <a:ext cx="24" cy="28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20" y="28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24"/>
                </a:cxn>
              </a:cxnLst>
              <a:rect l="0" t="0" r="r" b="b"/>
              <a:pathLst>
                <a:path w="24" h="28">
                  <a:moveTo>
                    <a:pt x="0" y="24"/>
                  </a:moveTo>
                  <a:lnTo>
                    <a:pt x="0" y="24"/>
                  </a:lnTo>
                  <a:lnTo>
                    <a:pt x="20" y="28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3B52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0" name="Freeform 666"/>
            <p:cNvSpPr>
              <a:spLocks/>
            </p:cNvSpPr>
            <p:nvPr/>
          </p:nvSpPr>
          <p:spPr bwMode="auto">
            <a:xfrm>
              <a:off x="2361" y="90"/>
              <a:ext cx="57" cy="37"/>
            </a:xfrm>
            <a:custGeom>
              <a:avLst/>
              <a:gdLst/>
              <a:ahLst/>
              <a:cxnLst>
                <a:cxn ang="0">
                  <a:pos x="4" y="8"/>
                </a:cxn>
                <a:cxn ang="0">
                  <a:pos x="4" y="8"/>
                </a:cxn>
                <a:cxn ang="0">
                  <a:pos x="0" y="16"/>
                </a:cxn>
                <a:cxn ang="0">
                  <a:pos x="4" y="24"/>
                </a:cxn>
                <a:cxn ang="0">
                  <a:pos x="12" y="28"/>
                </a:cxn>
                <a:cxn ang="0">
                  <a:pos x="21" y="33"/>
                </a:cxn>
                <a:cxn ang="0">
                  <a:pos x="21" y="33"/>
                </a:cxn>
                <a:cxn ang="0">
                  <a:pos x="33" y="37"/>
                </a:cxn>
                <a:cxn ang="0">
                  <a:pos x="41" y="37"/>
                </a:cxn>
                <a:cxn ang="0">
                  <a:pos x="49" y="33"/>
                </a:cxn>
                <a:cxn ang="0">
                  <a:pos x="57" y="28"/>
                </a:cxn>
                <a:cxn ang="0">
                  <a:pos x="57" y="28"/>
                </a:cxn>
                <a:cxn ang="0">
                  <a:pos x="57" y="20"/>
                </a:cxn>
                <a:cxn ang="0">
                  <a:pos x="53" y="12"/>
                </a:cxn>
                <a:cxn ang="0">
                  <a:pos x="45" y="8"/>
                </a:cxn>
                <a:cxn ang="0">
                  <a:pos x="37" y="0"/>
                </a:cxn>
                <a:cxn ang="0">
                  <a:pos x="37" y="0"/>
                </a:cxn>
                <a:cxn ang="0">
                  <a:pos x="25" y="0"/>
                </a:cxn>
                <a:cxn ang="0">
                  <a:pos x="17" y="0"/>
                </a:cxn>
                <a:cxn ang="0">
                  <a:pos x="8" y="4"/>
                </a:cxn>
                <a:cxn ang="0">
                  <a:pos x="4" y="8"/>
                </a:cxn>
                <a:cxn ang="0">
                  <a:pos x="4" y="8"/>
                </a:cxn>
              </a:cxnLst>
              <a:rect l="0" t="0" r="r" b="b"/>
              <a:pathLst>
                <a:path w="57" h="37">
                  <a:moveTo>
                    <a:pt x="4" y="8"/>
                  </a:moveTo>
                  <a:lnTo>
                    <a:pt x="4" y="8"/>
                  </a:lnTo>
                  <a:lnTo>
                    <a:pt x="0" y="16"/>
                  </a:lnTo>
                  <a:lnTo>
                    <a:pt x="4" y="24"/>
                  </a:lnTo>
                  <a:lnTo>
                    <a:pt x="12" y="28"/>
                  </a:lnTo>
                  <a:lnTo>
                    <a:pt x="21" y="33"/>
                  </a:lnTo>
                  <a:lnTo>
                    <a:pt x="21" y="33"/>
                  </a:lnTo>
                  <a:lnTo>
                    <a:pt x="33" y="37"/>
                  </a:lnTo>
                  <a:lnTo>
                    <a:pt x="41" y="37"/>
                  </a:lnTo>
                  <a:lnTo>
                    <a:pt x="49" y="33"/>
                  </a:lnTo>
                  <a:lnTo>
                    <a:pt x="57" y="28"/>
                  </a:lnTo>
                  <a:lnTo>
                    <a:pt x="57" y="28"/>
                  </a:lnTo>
                  <a:lnTo>
                    <a:pt x="57" y="20"/>
                  </a:lnTo>
                  <a:lnTo>
                    <a:pt x="53" y="12"/>
                  </a:lnTo>
                  <a:lnTo>
                    <a:pt x="45" y="8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25" y="0"/>
                  </a:lnTo>
                  <a:lnTo>
                    <a:pt x="17" y="0"/>
                  </a:lnTo>
                  <a:lnTo>
                    <a:pt x="8" y="4"/>
                  </a:lnTo>
                  <a:lnTo>
                    <a:pt x="4" y="8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692E0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1" name="Freeform 667"/>
            <p:cNvSpPr>
              <a:spLocks/>
            </p:cNvSpPr>
            <p:nvPr/>
          </p:nvSpPr>
          <p:spPr bwMode="auto">
            <a:xfrm>
              <a:off x="2214" y="1054"/>
              <a:ext cx="98" cy="61"/>
            </a:xfrm>
            <a:custGeom>
              <a:avLst/>
              <a:gdLst/>
              <a:ahLst/>
              <a:cxnLst>
                <a:cxn ang="0">
                  <a:pos x="4" y="16"/>
                </a:cxn>
                <a:cxn ang="0">
                  <a:pos x="4" y="16"/>
                </a:cxn>
                <a:cxn ang="0">
                  <a:pos x="0" y="24"/>
                </a:cxn>
                <a:cxn ang="0">
                  <a:pos x="8" y="37"/>
                </a:cxn>
                <a:cxn ang="0">
                  <a:pos x="21" y="49"/>
                </a:cxn>
                <a:cxn ang="0">
                  <a:pos x="37" y="57"/>
                </a:cxn>
                <a:cxn ang="0">
                  <a:pos x="37" y="57"/>
                </a:cxn>
                <a:cxn ang="0">
                  <a:pos x="57" y="61"/>
                </a:cxn>
                <a:cxn ang="0">
                  <a:pos x="74" y="61"/>
                </a:cxn>
                <a:cxn ang="0">
                  <a:pos x="90" y="57"/>
                </a:cxn>
                <a:cxn ang="0">
                  <a:pos x="98" y="45"/>
                </a:cxn>
                <a:cxn ang="0">
                  <a:pos x="98" y="45"/>
                </a:cxn>
                <a:cxn ang="0">
                  <a:pos x="98" y="37"/>
                </a:cxn>
                <a:cxn ang="0">
                  <a:pos x="90" y="24"/>
                </a:cxn>
                <a:cxn ang="0">
                  <a:pos x="78" y="12"/>
                </a:cxn>
                <a:cxn ang="0">
                  <a:pos x="61" y="4"/>
                </a:cxn>
                <a:cxn ang="0">
                  <a:pos x="61" y="4"/>
                </a:cxn>
                <a:cxn ang="0">
                  <a:pos x="41" y="0"/>
                </a:cxn>
                <a:cxn ang="0">
                  <a:pos x="25" y="0"/>
                </a:cxn>
                <a:cxn ang="0">
                  <a:pos x="12" y="8"/>
                </a:cxn>
                <a:cxn ang="0">
                  <a:pos x="4" y="16"/>
                </a:cxn>
                <a:cxn ang="0">
                  <a:pos x="4" y="16"/>
                </a:cxn>
              </a:cxnLst>
              <a:rect l="0" t="0" r="r" b="b"/>
              <a:pathLst>
                <a:path w="98" h="61">
                  <a:moveTo>
                    <a:pt x="4" y="16"/>
                  </a:moveTo>
                  <a:lnTo>
                    <a:pt x="4" y="16"/>
                  </a:lnTo>
                  <a:lnTo>
                    <a:pt x="0" y="24"/>
                  </a:lnTo>
                  <a:lnTo>
                    <a:pt x="8" y="37"/>
                  </a:lnTo>
                  <a:lnTo>
                    <a:pt x="21" y="49"/>
                  </a:lnTo>
                  <a:lnTo>
                    <a:pt x="37" y="57"/>
                  </a:lnTo>
                  <a:lnTo>
                    <a:pt x="37" y="57"/>
                  </a:lnTo>
                  <a:lnTo>
                    <a:pt x="57" y="61"/>
                  </a:lnTo>
                  <a:lnTo>
                    <a:pt x="74" y="61"/>
                  </a:lnTo>
                  <a:lnTo>
                    <a:pt x="90" y="57"/>
                  </a:lnTo>
                  <a:lnTo>
                    <a:pt x="98" y="45"/>
                  </a:lnTo>
                  <a:lnTo>
                    <a:pt x="98" y="45"/>
                  </a:lnTo>
                  <a:lnTo>
                    <a:pt x="98" y="37"/>
                  </a:lnTo>
                  <a:lnTo>
                    <a:pt x="90" y="24"/>
                  </a:lnTo>
                  <a:lnTo>
                    <a:pt x="78" y="12"/>
                  </a:lnTo>
                  <a:lnTo>
                    <a:pt x="61" y="4"/>
                  </a:lnTo>
                  <a:lnTo>
                    <a:pt x="61" y="4"/>
                  </a:lnTo>
                  <a:lnTo>
                    <a:pt x="41" y="0"/>
                  </a:lnTo>
                  <a:lnTo>
                    <a:pt x="25" y="0"/>
                  </a:lnTo>
                  <a:lnTo>
                    <a:pt x="12" y="8"/>
                  </a:lnTo>
                  <a:lnTo>
                    <a:pt x="4" y="16"/>
                  </a:lnTo>
                  <a:lnTo>
                    <a:pt x="4" y="16"/>
                  </a:lnTo>
                  <a:close/>
                </a:path>
              </a:pathLst>
            </a:custGeom>
            <a:solidFill>
              <a:srgbClr val="692E0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2" name="Freeform 668"/>
            <p:cNvSpPr>
              <a:spLocks/>
            </p:cNvSpPr>
            <p:nvPr/>
          </p:nvSpPr>
          <p:spPr bwMode="auto">
            <a:xfrm>
              <a:off x="3014" y="392"/>
              <a:ext cx="164" cy="168"/>
            </a:xfrm>
            <a:custGeom>
              <a:avLst/>
              <a:gdLst/>
              <a:ahLst/>
              <a:cxnLst>
                <a:cxn ang="0">
                  <a:pos x="98" y="29"/>
                </a:cxn>
                <a:cxn ang="0">
                  <a:pos x="66" y="0"/>
                </a:cxn>
                <a:cxn ang="0">
                  <a:pos x="74" y="37"/>
                </a:cxn>
                <a:cxn ang="0">
                  <a:pos x="41" y="16"/>
                </a:cxn>
                <a:cxn ang="0">
                  <a:pos x="33" y="61"/>
                </a:cxn>
                <a:cxn ang="0">
                  <a:pos x="0" y="61"/>
                </a:cxn>
                <a:cxn ang="0">
                  <a:pos x="25" y="98"/>
                </a:cxn>
                <a:cxn ang="0">
                  <a:pos x="25" y="147"/>
                </a:cxn>
                <a:cxn ang="0">
                  <a:pos x="66" y="127"/>
                </a:cxn>
                <a:cxn ang="0">
                  <a:pos x="119" y="168"/>
                </a:cxn>
                <a:cxn ang="0">
                  <a:pos x="115" y="123"/>
                </a:cxn>
                <a:cxn ang="0">
                  <a:pos x="164" y="143"/>
                </a:cxn>
                <a:cxn ang="0">
                  <a:pos x="127" y="82"/>
                </a:cxn>
                <a:cxn ang="0">
                  <a:pos x="164" y="74"/>
                </a:cxn>
                <a:cxn ang="0">
                  <a:pos x="139" y="65"/>
                </a:cxn>
                <a:cxn ang="0">
                  <a:pos x="147" y="21"/>
                </a:cxn>
                <a:cxn ang="0">
                  <a:pos x="119" y="37"/>
                </a:cxn>
                <a:cxn ang="0">
                  <a:pos x="107" y="4"/>
                </a:cxn>
                <a:cxn ang="0">
                  <a:pos x="98" y="29"/>
                </a:cxn>
              </a:cxnLst>
              <a:rect l="0" t="0" r="r" b="b"/>
              <a:pathLst>
                <a:path w="164" h="168">
                  <a:moveTo>
                    <a:pt x="98" y="29"/>
                  </a:moveTo>
                  <a:lnTo>
                    <a:pt x="66" y="0"/>
                  </a:lnTo>
                  <a:lnTo>
                    <a:pt x="74" y="37"/>
                  </a:lnTo>
                  <a:lnTo>
                    <a:pt x="41" y="16"/>
                  </a:lnTo>
                  <a:lnTo>
                    <a:pt x="33" y="61"/>
                  </a:lnTo>
                  <a:lnTo>
                    <a:pt x="0" y="61"/>
                  </a:lnTo>
                  <a:lnTo>
                    <a:pt x="25" y="98"/>
                  </a:lnTo>
                  <a:lnTo>
                    <a:pt x="25" y="147"/>
                  </a:lnTo>
                  <a:lnTo>
                    <a:pt x="66" y="127"/>
                  </a:lnTo>
                  <a:lnTo>
                    <a:pt x="119" y="168"/>
                  </a:lnTo>
                  <a:lnTo>
                    <a:pt x="115" y="123"/>
                  </a:lnTo>
                  <a:lnTo>
                    <a:pt x="164" y="143"/>
                  </a:lnTo>
                  <a:lnTo>
                    <a:pt x="127" y="82"/>
                  </a:lnTo>
                  <a:lnTo>
                    <a:pt x="164" y="74"/>
                  </a:lnTo>
                  <a:lnTo>
                    <a:pt x="139" y="65"/>
                  </a:lnTo>
                  <a:lnTo>
                    <a:pt x="147" y="21"/>
                  </a:lnTo>
                  <a:lnTo>
                    <a:pt x="119" y="37"/>
                  </a:lnTo>
                  <a:lnTo>
                    <a:pt x="107" y="4"/>
                  </a:lnTo>
                  <a:lnTo>
                    <a:pt x="98" y="29"/>
                  </a:lnTo>
                  <a:close/>
                </a:path>
              </a:pathLst>
            </a:custGeom>
            <a:solidFill>
              <a:srgbClr val="3B52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3" name="Freeform 669"/>
            <p:cNvSpPr>
              <a:spLocks/>
            </p:cNvSpPr>
            <p:nvPr/>
          </p:nvSpPr>
          <p:spPr bwMode="auto">
            <a:xfrm>
              <a:off x="3084" y="527"/>
              <a:ext cx="163" cy="163"/>
            </a:xfrm>
            <a:custGeom>
              <a:avLst/>
              <a:gdLst/>
              <a:ahLst/>
              <a:cxnLst>
                <a:cxn ang="0">
                  <a:pos x="98" y="24"/>
                </a:cxn>
                <a:cxn ang="0">
                  <a:pos x="65" y="0"/>
                </a:cxn>
                <a:cxn ang="0">
                  <a:pos x="73" y="37"/>
                </a:cxn>
                <a:cxn ang="0">
                  <a:pos x="41" y="16"/>
                </a:cxn>
                <a:cxn ang="0">
                  <a:pos x="33" y="61"/>
                </a:cxn>
                <a:cxn ang="0">
                  <a:pos x="0" y="57"/>
                </a:cxn>
                <a:cxn ang="0">
                  <a:pos x="24" y="98"/>
                </a:cxn>
                <a:cxn ang="0">
                  <a:pos x="24" y="143"/>
                </a:cxn>
                <a:cxn ang="0">
                  <a:pos x="65" y="127"/>
                </a:cxn>
                <a:cxn ang="0">
                  <a:pos x="118" y="163"/>
                </a:cxn>
                <a:cxn ang="0">
                  <a:pos x="114" y="122"/>
                </a:cxn>
                <a:cxn ang="0">
                  <a:pos x="163" y="139"/>
                </a:cxn>
                <a:cxn ang="0">
                  <a:pos x="126" y="82"/>
                </a:cxn>
                <a:cxn ang="0">
                  <a:pos x="163" y="73"/>
                </a:cxn>
                <a:cxn ang="0">
                  <a:pos x="135" y="61"/>
                </a:cxn>
                <a:cxn ang="0">
                  <a:pos x="147" y="16"/>
                </a:cxn>
                <a:cxn ang="0">
                  <a:pos x="118" y="37"/>
                </a:cxn>
                <a:cxn ang="0">
                  <a:pos x="106" y="0"/>
                </a:cxn>
                <a:cxn ang="0">
                  <a:pos x="98" y="24"/>
                </a:cxn>
              </a:cxnLst>
              <a:rect l="0" t="0" r="r" b="b"/>
              <a:pathLst>
                <a:path w="163" h="163">
                  <a:moveTo>
                    <a:pt x="98" y="24"/>
                  </a:moveTo>
                  <a:lnTo>
                    <a:pt x="65" y="0"/>
                  </a:lnTo>
                  <a:lnTo>
                    <a:pt x="73" y="37"/>
                  </a:lnTo>
                  <a:lnTo>
                    <a:pt x="41" y="16"/>
                  </a:lnTo>
                  <a:lnTo>
                    <a:pt x="33" y="61"/>
                  </a:lnTo>
                  <a:lnTo>
                    <a:pt x="0" y="57"/>
                  </a:lnTo>
                  <a:lnTo>
                    <a:pt x="24" y="98"/>
                  </a:lnTo>
                  <a:lnTo>
                    <a:pt x="24" y="143"/>
                  </a:lnTo>
                  <a:lnTo>
                    <a:pt x="65" y="127"/>
                  </a:lnTo>
                  <a:lnTo>
                    <a:pt x="118" y="163"/>
                  </a:lnTo>
                  <a:lnTo>
                    <a:pt x="114" y="122"/>
                  </a:lnTo>
                  <a:lnTo>
                    <a:pt x="163" y="139"/>
                  </a:lnTo>
                  <a:lnTo>
                    <a:pt x="126" y="82"/>
                  </a:lnTo>
                  <a:lnTo>
                    <a:pt x="163" y="73"/>
                  </a:lnTo>
                  <a:lnTo>
                    <a:pt x="135" y="61"/>
                  </a:lnTo>
                  <a:lnTo>
                    <a:pt x="147" y="16"/>
                  </a:lnTo>
                  <a:lnTo>
                    <a:pt x="118" y="37"/>
                  </a:lnTo>
                  <a:lnTo>
                    <a:pt x="106" y="0"/>
                  </a:lnTo>
                  <a:lnTo>
                    <a:pt x="98" y="24"/>
                  </a:lnTo>
                  <a:close/>
                </a:path>
              </a:pathLst>
            </a:custGeom>
            <a:solidFill>
              <a:srgbClr val="3B52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4" name="Freeform 670"/>
            <p:cNvSpPr>
              <a:spLocks/>
            </p:cNvSpPr>
            <p:nvPr/>
          </p:nvSpPr>
          <p:spPr bwMode="auto">
            <a:xfrm>
              <a:off x="2978" y="637"/>
              <a:ext cx="163" cy="164"/>
            </a:xfrm>
            <a:custGeom>
              <a:avLst/>
              <a:gdLst/>
              <a:ahLst/>
              <a:cxnLst>
                <a:cxn ang="0">
                  <a:pos x="98" y="25"/>
                </a:cxn>
                <a:cxn ang="0">
                  <a:pos x="65" y="0"/>
                </a:cxn>
                <a:cxn ang="0">
                  <a:pos x="73" y="37"/>
                </a:cxn>
                <a:cxn ang="0">
                  <a:pos x="41" y="12"/>
                </a:cxn>
                <a:cxn ang="0">
                  <a:pos x="32" y="61"/>
                </a:cxn>
                <a:cxn ang="0">
                  <a:pos x="0" y="57"/>
                </a:cxn>
                <a:cxn ang="0">
                  <a:pos x="24" y="98"/>
                </a:cxn>
                <a:cxn ang="0">
                  <a:pos x="24" y="143"/>
                </a:cxn>
                <a:cxn ang="0">
                  <a:pos x="65" y="127"/>
                </a:cxn>
                <a:cxn ang="0">
                  <a:pos x="118" y="164"/>
                </a:cxn>
                <a:cxn ang="0">
                  <a:pos x="114" y="123"/>
                </a:cxn>
                <a:cxn ang="0">
                  <a:pos x="163" y="139"/>
                </a:cxn>
                <a:cxn ang="0">
                  <a:pos x="126" y="82"/>
                </a:cxn>
                <a:cxn ang="0">
                  <a:pos x="163" y="74"/>
                </a:cxn>
                <a:cxn ang="0">
                  <a:pos x="139" y="61"/>
                </a:cxn>
                <a:cxn ang="0">
                  <a:pos x="147" y="17"/>
                </a:cxn>
                <a:cxn ang="0">
                  <a:pos x="118" y="37"/>
                </a:cxn>
                <a:cxn ang="0">
                  <a:pos x="106" y="0"/>
                </a:cxn>
                <a:cxn ang="0">
                  <a:pos x="98" y="25"/>
                </a:cxn>
              </a:cxnLst>
              <a:rect l="0" t="0" r="r" b="b"/>
              <a:pathLst>
                <a:path w="163" h="164">
                  <a:moveTo>
                    <a:pt x="98" y="25"/>
                  </a:moveTo>
                  <a:lnTo>
                    <a:pt x="65" y="0"/>
                  </a:lnTo>
                  <a:lnTo>
                    <a:pt x="73" y="37"/>
                  </a:lnTo>
                  <a:lnTo>
                    <a:pt x="41" y="12"/>
                  </a:lnTo>
                  <a:lnTo>
                    <a:pt x="32" y="61"/>
                  </a:lnTo>
                  <a:lnTo>
                    <a:pt x="0" y="57"/>
                  </a:lnTo>
                  <a:lnTo>
                    <a:pt x="24" y="98"/>
                  </a:lnTo>
                  <a:lnTo>
                    <a:pt x="24" y="143"/>
                  </a:lnTo>
                  <a:lnTo>
                    <a:pt x="65" y="127"/>
                  </a:lnTo>
                  <a:lnTo>
                    <a:pt x="118" y="164"/>
                  </a:lnTo>
                  <a:lnTo>
                    <a:pt x="114" y="123"/>
                  </a:lnTo>
                  <a:lnTo>
                    <a:pt x="163" y="139"/>
                  </a:lnTo>
                  <a:lnTo>
                    <a:pt x="126" y="82"/>
                  </a:lnTo>
                  <a:lnTo>
                    <a:pt x="163" y="74"/>
                  </a:lnTo>
                  <a:lnTo>
                    <a:pt x="139" y="61"/>
                  </a:lnTo>
                  <a:lnTo>
                    <a:pt x="147" y="17"/>
                  </a:lnTo>
                  <a:lnTo>
                    <a:pt x="118" y="37"/>
                  </a:lnTo>
                  <a:lnTo>
                    <a:pt x="106" y="0"/>
                  </a:lnTo>
                  <a:lnTo>
                    <a:pt x="98" y="25"/>
                  </a:lnTo>
                  <a:close/>
                </a:path>
              </a:pathLst>
            </a:custGeom>
            <a:solidFill>
              <a:srgbClr val="3B52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5" name="Freeform 671"/>
            <p:cNvSpPr>
              <a:spLocks/>
            </p:cNvSpPr>
            <p:nvPr/>
          </p:nvSpPr>
          <p:spPr bwMode="auto">
            <a:xfrm>
              <a:off x="2410" y="1262"/>
              <a:ext cx="262" cy="1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33" y="17"/>
                </a:cxn>
                <a:cxn ang="0">
                  <a:pos x="98" y="57"/>
                </a:cxn>
                <a:cxn ang="0">
                  <a:pos x="176" y="94"/>
                </a:cxn>
                <a:cxn ang="0">
                  <a:pos x="208" y="106"/>
                </a:cxn>
                <a:cxn ang="0">
                  <a:pos x="217" y="110"/>
                </a:cxn>
                <a:cxn ang="0">
                  <a:pos x="229" y="110"/>
                </a:cxn>
                <a:cxn ang="0">
                  <a:pos x="229" y="110"/>
                </a:cxn>
                <a:cxn ang="0">
                  <a:pos x="249" y="102"/>
                </a:cxn>
                <a:cxn ang="0">
                  <a:pos x="257" y="94"/>
                </a:cxn>
                <a:cxn ang="0">
                  <a:pos x="262" y="86"/>
                </a:cxn>
                <a:cxn ang="0">
                  <a:pos x="262" y="82"/>
                </a:cxn>
                <a:cxn ang="0">
                  <a:pos x="262" y="82"/>
                </a:cxn>
                <a:cxn ang="0">
                  <a:pos x="253" y="86"/>
                </a:cxn>
                <a:cxn ang="0">
                  <a:pos x="237" y="90"/>
                </a:cxn>
                <a:cxn ang="0">
                  <a:pos x="217" y="86"/>
                </a:cxn>
                <a:cxn ang="0">
                  <a:pos x="184" y="78"/>
                </a:cxn>
                <a:cxn ang="0">
                  <a:pos x="139" y="61"/>
                </a:cxn>
                <a:cxn ang="0">
                  <a:pos x="78" y="3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62" h="110">
                  <a:moveTo>
                    <a:pt x="0" y="0"/>
                  </a:moveTo>
                  <a:lnTo>
                    <a:pt x="0" y="0"/>
                  </a:lnTo>
                  <a:lnTo>
                    <a:pt x="33" y="17"/>
                  </a:lnTo>
                  <a:lnTo>
                    <a:pt x="98" y="57"/>
                  </a:lnTo>
                  <a:lnTo>
                    <a:pt x="176" y="94"/>
                  </a:lnTo>
                  <a:lnTo>
                    <a:pt x="208" y="106"/>
                  </a:lnTo>
                  <a:lnTo>
                    <a:pt x="217" y="110"/>
                  </a:lnTo>
                  <a:lnTo>
                    <a:pt x="229" y="110"/>
                  </a:lnTo>
                  <a:lnTo>
                    <a:pt x="229" y="110"/>
                  </a:lnTo>
                  <a:lnTo>
                    <a:pt x="249" y="102"/>
                  </a:lnTo>
                  <a:lnTo>
                    <a:pt x="257" y="94"/>
                  </a:lnTo>
                  <a:lnTo>
                    <a:pt x="262" y="86"/>
                  </a:lnTo>
                  <a:lnTo>
                    <a:pt x="262" y="82"/>
                  </a:lnTo>
                  <a:lnTo>
                    <a:pt x="262" y="82"/>
                  </a:lnTo>
                  <a:lnTo>
                    <a:pt x="253" y="86"/>
                  </a:lnTo>
                  <a:lnTo>
                    <a:pt x="237" y="90"/>
                  </a:lnTo>
                  <a:lnTo>
                    <a:pt x="217" y="86"/>
                  </a:lnTo>
                  <a:lnTo>
                    <a:pt x="184" y="78"/>
                  </a:lnTo>
                  <a:lnTo>
                    <a:pt x="139" y="61"/>
                  </a:lnTo>
                  <a:lnTo>
                    <a:pt x="78" y="3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B28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677" name="正方形/長方形 676"/>
          <p:cNvSpPr/>
          <p:nvPr/>
        </p:nvSpPr>
        <p:spPr>
          <a:xfrm>
            <a:off x="3347864" y="836712"/>
            <a:ext cx="474521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This curry is hot.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679" name="正方形/長方形 678"/>
          <p:cNvSpPr/>
          <p:nvPr/>
        </p:nvSpPr>
        <p:spPr>
          <a:xfrm>
            <a:off x="683568" y="5589240"/>
            <a:ext cx="377218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 can’t eat.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680" name="正方形/長方形 679"/>
          <p:cNvSpPr/>
          <p:nvPr/>
        </p:nvSpPr>
        <p:spPr>
          <a:xfrm>
            <a:off x="6588224" y="3861048"/>
            <a:ext cx="93610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81" name="グループ化 680"/>
          <p:cNvGrpSpPr/>
          <p:nvPr/>
        </p:nvGrpSpPr>
        <p:grpSpPr>
          <a:xfrm>
            <a:off x="5724128" y="4149080"/>
            <a:ext cx="3240360" cy="3024336"/>
            <a:chOff x="2420144" y="116632"/>
            <a:chExt cx="3096344" cy="3096344"/>
          </a:xfrm>
        </p:grpSpPr>
        <p:sp>
          <p:nvSpPr>
            <p:cNvPr id="682" name="正方形/長方形 681"/>
            <p:cNvSpPr/>
            <p:nvPr/>
          </p:nvSpPr>
          <p:spPr>
            <a:xfrm rot="2708639">
              <a:off x="2411760" y="1484784"/>
              <a:ext cx="3096344" cy="360040"/>
            </a:xfrm>
            <a:prstGeom prst="rect">
              <a:avLst/>
            </a:prstGeom>
            <a:solidFill>
              <a:srgbClr val="FF0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3" name="正方形/長方形 682"/>
            <p:cNvSpPr/>
            <p:nvPr/>
          </p:nvSpPr>
          <p:spPr>
            <a:xfrm rot="8265759">
              <a:off x="2420144" y="1493168"/>
              <a:ext cx="3096344" cy="360040"/>
            </a:xfrm>
            <a:prstGeom prst="rect">
              <a:avLst/>
            </a:prstGeom>
            <a:solidFill>
              <a:srgbClr val="FF0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 animBg="1"/>
      <p:bldP spid="59" grpId="0" animBg="1"/>
      <p:bldP spid="60" grpId="0" animBg="1"/>
      <p:bldP spid="677" grpId="0"/>
      <p:bldP spid="679" grpId="0"/>
      <p:bldP spid="68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9" name="図 678" descr="illust58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4869160"/>
            <a:ext cx="2258257" cy="1988840"/>
          </a:xfrm>
          <a:prstGeom prst="rect">
            <a:avLst/>
          </a:prstGeom>
        </p:spPr>
      </p:pic>
      <p:sp>
        <p:nvSpPr>
          <p:cNvPr id="9" name="正方形/長方形 8"/>
          <p:cNvSpPr/>
          <p:nvPr/>
        </p:nvSpPr>
        <p:spPr>
          <a:xfrm>
            <a:off x="323528" y="2996952"/>
            <a:ext cx="66046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He ( ate ) (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) ( much )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004048" y="3789040"/>
            <a:ext cx="377379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(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)( work ) 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547664" y="3140968"/>
            <a:ext cx="93610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/>
          <p:cNvSpPr/>
          <p:nvPr/>
        </p:nvSpPr>
        <p:spPr>
          <a:xfrm>
            <a:off x="3203848" y="3068960"/>
            <a:ext cx="93610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77" name="図 676" descr="eat_a2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395536" y="188640"/>
            <a:ext cx="1512168" cy="2418356"/>
          </a:xfrm>
          <a:prstGeom prst="rect">
            <a:avLst/>
          </a:prstGeom>
        </p:spPr>
      </p:pic>
      <p:sp>
        <p:nvSpPr>
          <p:cNvPr id="680" name="正方形/長方形 679"/>
          <p:cNvSpPr/>
          <p:nvPr/>
        </p:nvSpPr>
        <p:spPr>
          <a:xfrm>
            <a:off x="2267744" y="836712"/>
            <a:ext cx="504056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He  ate too much.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99592" y="5949280"/>
            <a:ext cx="53285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He  couldn’t work.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932040" y="3068960"/>
            <a:ext cx="1584176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5364088" y="3861048"/>
            <a:ext cx="72008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588224" y="3861048"/>
            <a:ext cx="1512168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5" name="グループ化 14"/>
          <p:cNvGrpSpPr/>
          <p:nvPr/>
        </p:nvGrpSpPr>
        <p:grpSpPr>
          <a:xfrm>
            <a:off x="6300192" y="4149080"/>
            <a:ext cx="3240360" cy="3024336"/>
            <a:chOff x="2420144" y="116632"/>
            <a:chExt cx="3096344" cy="3096344"/>
          </a:xfrm>
        </p:grpSpPr>
        <p:sp>
          <p:nvSpPr>
            <p:cNvPr id="16" name="正方形/長方形 15"/>
            <p:cNvSpPr/>
            <p:nvPr/>
          </p:nvSpPr>
          <p:spPr>
            <a:xfrm rot="2708639">
              <a:off x="2411760" y="1484784"/>
              <a:ext cx="3096344" cy="360040"/>
            </a:xfrm>
            <a:prstGeom prst="rect">
              <a:avLst/>
            </a:prstGeom>
            <a:solidFill>
              <a:srgbClr val="FF0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/>
          </p:nvSpPr>
          <p:spPr>
            <a:xfrm rot="8265759">
              <a:off x="2420144" y="1493168"/>
              <a:ext cx="3096344" cy="360040"/>
            </a:xfrm>
            <a:prstGeom prst="rect">
              <a:avLst/>
            </a:prstGeom>
            <a:solidFill>
              <a:srgbClr val="FF0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59" grpId="0" animBg="1"/>
      <p:bldP spid="60" grpId="0" animBg="1"/>
      <p:bldP spid="680" grpId="0"/>
      <p:bldP spid="11" grpId="0"/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Memorize these phrases</a:t>
            </a:r>
            <a:br>
              <a:rPr lang="en-US" altLang="ja-JP" dirty="0" smtClean="0"/>
            </a:br>
            <a:r>
              <a:rPr lang="en-US" altLang="ja-JP" dirty="0" smtClean="0"/>
              <a:t>Use them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覚えて使ってみよう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5496" y="980728"/>
            <a:ext cx="686758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(1) It’s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late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do that.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1648" y="2204864"/>
            <a:ext cx="790472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(2) It’s never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late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start.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5496" y="3473713"/>
            <a:ext cx="892899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(3) The news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was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too good</a:t>
            </a:r>
          </a:p>
          <a:p>
            <a:pPr algn="r"/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be true.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5496" y="5169386"/>
            <a:ext cx="933781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(4) It's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too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good for you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do that. 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24977" y="46365"/>
            <a:ext cx="852348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どんな場面で使うといいか考えてみよう</a:t>
            </a:r>
            <a:endParaRPr lang="ja-JP" altLang="en-US" sz="36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角丸四角形 28"/>
          <p:cNvSpPr/>
          <p:nvPr/>
        </p:nvSpPr>
        <p:spPr>
          <a:xfrm>
            <a:off x="72008" y="2996952"/>
            <a:ext cx="9036496" cy="1656184"/>
          </a:xfrm>
          <a:prstGeom prst="roundRect">
            <a:avLst>
              <a:gd name="adj" fmla="val 2944"/>
            </a:avLst>
          </a:prstGeom>
          <a:solidFill>
            <a:srgbClr val="7030A0">
              <a:alpha val="13000"/>
            </a:srgb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5751878" y="4005064"/>
            <a:ext cx="720080" cy="504056"/>
          </a:xfrm>
          <a:prstGeom prst="rect">
            <a:avLst/>
          </a:prstGeom>
          <a:solidFill>
            <a:srgbClr val="00B0F0">
              <a:alpha val="35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/>
          <p:cNvSpPr/>
          <p:nvPr/>
        </p:nvSpPr>
        <p:spPr>
          <a:xfrm>
            <a:off x="144016" y="836712"/>
            <a:ext cx="358463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I am </a:t>
            </a:r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too</a:t>
            </a:r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6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tired</a:t>
            </a:r>
            <a:endParaRPr lang="ja-JP" altLang="en-US" sz="36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792088" y="2060848"/>
            <a:ext cx="20874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walk.</a:t>
            </a:r>
            <a:endParaRPr lang="ja-JP" altLang="en-US" sz="36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" name="円/楕円 3"/>
          <p:cNvSpPr/>
          <p:nvPr/>
        </p:nvSpPr>
        <p:spPr>
          <a:xfrm>
            <a:off x="1368152" y="836712"/>
            <a:ext cx="864096" cy="720080"/>
          </a:xfrm>
          <a:prstGeom prst="ellipse">
            <a:avLst/>
          </a:prstGeom>
          <a:solidFill>
            <a:srgbClr val="FF0000">
              <a:alpha val="1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下矢印 4"/>
          <p:cNvSpPr/>
          <p:nvPr/>
        </p:nvSpPr>
        <p:spPr>
          <a:xfrm>
            <a:off x="1512168" y="1628800"/>
            <a:ext cx="576064" cy="432048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539552" y="2060848"/>
            <a:ext cx="2376264" cy="720080"/>
          </a:xfrm>
          <a:prstGeom prst="ellipse">
            <a:avLst/>
          </a:prstGeom>
          <a:solidFill>
            <a:srgbClr val="FF0000">
              <a:alpha val="1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4529650" y="908720"/>
            <a:ext cx="389401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僕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は</a:t>
            </a:r>
            <a:r>
              <a:rPr lang="en-US" altLang="ja-JP" sz="28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疲れ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すぎて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るん</a:t>
            </a:r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だ</a:t>
            </a:r>
            <a:endParaRPr lang="ja-JP" altLang="en-US" sz="28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6192688" y="836712"/>
            <a:ext cx="1080120" cy="648072"/>
          </a:xfrm>
          <a:prstGeom prst="ellipse">
            <a:avLst/>
          </a:prstGeom>
          <a:solidFill>
            <a:srgbClr val="FF0000">
              <a:alpha val="1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下矢印 8"/>
          <p:cNvSpPr/>
          <p:nvPr/>
        </p:nvSpPr>
        <p:spPr>
          <a:xfrm>
            <a:off x="6408712" y="1556792"/>
            <a:ext cx="576064" cy="504056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4392488" y="2132856"/>
            <a:ext cx="415209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（</a:t>
            </a:r>
            <a:r>
              <a:rPr lang="ja-JP" altLang="en-US" sz="28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これから</a:t>
            </a:r>
            <a:r>
              <a:rPr lang="ja-JP" altLang="en-US" sz="28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）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歩く</a:t>
            </a:r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に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は。</a:t>
            </a:r>
            <a:endParaRPr lang="ja-JP" altLang="en-US" sz="28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1" name="円/楕円 10"/>
          <p:cNvSpPr/>
          <p:nvPr/>
        </p:nvSpPr>
        <p:spPr>
          <a:xfrm>
            <a:off x="4499992" y="2060848"/>
            <a:ext cx="4032448" cy="720080"/>
          </a:xfrm>
          <a:prstGeom prst="ellipse">
            <a:avLst/>
          </a:prstGeom>
          <a:solidFill>
            <a:srgbClr val="FF0000">
              <a:alpha val="1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2" name="図 11" descr="166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0" y="-154773"/>
            <a:ext cx="1619672" cy="1306901"/>
          </a:xfrm>
          <a:prstGeom prst="rect">
            <a:avLst/>
          </a:prstGeom>
        </p:spPr>
      </p:pic>
      <p:sp>
        <p:nvSpPr>
          <p:cNvPr id="13" name="正方形/長方形 12"/>
          <p:cNvSpPr/>
          <p:nvPr/>
        </p:nvSpPr>
        <p:spPr>
          <a:xfrm>
            <a:off x="1080120" y="2924944"/>
            <a:ext cx="358463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I am </a:t>
            </a:r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too</a:t>
            </a:r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6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tired</a:t>
            </a:r>
            <a:endParaRPr lang="ja-JP" altLang="en-US" sz="36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4465297" y="2924944"/>
            <a:ext cx="20874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walk.</a:t>
            </a:r>
            <a:endParaRPr lang="ja-JP" altLang="en-US" sz="36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23528" y="3553852"/>
            <a:ext cx="46153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僕は</a:t>
            </a:r>
            <a:r>
              <a:rPr lang="ja-JP" altLang="en-US" sz="28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とっても</a:t>
            </a:r>
            <a:r>
              <a:rPr lang="en-US" altLang="ja-JP" sz="28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疲れてる</a:t>
            </a:r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んだ</a:t>
            </a:r>
            <a:endParaRPr lang="ja-JP" altLang="en-US" sz="28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788024" y="3534688"/>
            <a:ext cx="415209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（</a:t>
            </a:r>
            <a:r>
              <a:rPr lang="ja-JP" altLang="en-US" sz="28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これから</a:t>
            </a:r>
            <a:r>
              <a:rPr lang="ja-JP" altLang="en-US" sz="28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）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歩く</a:t>
            </a:r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に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は。</a:t>
            </a:r>
            <a:endParaRPr lang="ja-JP" altLang="en-US" sz="28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187624" y="3985900"/>
            <a:ext cx="569739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僕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は</a:t>
            </a:r>
            <a:r>
              <a:rPr lang="en-US" altLang="ja-JP" sz="28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疲れ</a:t>
            </a:r>
            <a:r>
              <a:rPr lang="ja-JP" altLang="en-US" sz="28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す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ぎて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いて、歩け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ない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。</a:t>
            </a:r>
            <a:endParaRPr lang="ja-JP" altLang="en-US" sz="28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72008" y="4725144"/>
            <a:ext cx="9036496" cy="2088232"/>
          </a:xfrm>
          <a:prstGeom prst="roundRect">
            <a:avLst>
              <a:gd name="adj" fmla="val 2944"/>
            </a:avLst>
          </a:prstGeom>
          <a:solidFill>
            <a:srgbClr val="7030A0">
              <a:alpha val="13000"/>
            </a:srgb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80528" y="5157192"/>
            <a:ext cx="889248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①</a:t>
            </a:r>
            <a:r>
              <a:rPr lang="en-US" altLang="ja-JP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too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「～過ぎる」を使って、</a:t>
            </a:r>
            <a:endParaRPr lang="en-US" altLang="ja-JP" sz="22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  <a:p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　</a:t>
            </a:r>
            <a:r>
              <a:rPr lang="en-US" altLang="ja-JP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too 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形容詞（副詞）＋ </a:t>
            </a:r>
            <a:r>
              <a:rPr lang="en-US" altLang="ja-JP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to 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動詞の原形　の形で、</a:t>
            </a:r>
            <a:endParaRPr lang="en-US" altLang="ja-JP" sz="2200" b="1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6512" y="4654877"/>
            <a:ext cx="15023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059832" y="118373"/>
            <a:ext cx="5993949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too 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～ 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to 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動詞の原形　の文</a:t>
            </a:r>
            <a:endParaRPr lang="en-US" altLang="ja-JP" sz="36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51520" y="5878433"/>
            <a:ext cx="8892480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「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～すぎて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、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～できない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」ということを表すことができる。</a:t>
            </a:r>
            <a:endParaRPr lang="en-US" altLang="ja-JP" sz="22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44016" y="6310481"/>
            <a:ext cx="8892480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②</a:t>
            </a:r>
            <a:r>
              <a:rPr lang="en-US" altLang="ja-JP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not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などは出てこないが、「～できない」と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否定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になる。</a:t>
            </a:r>
            <a:endParaRPr lang="en-US" altLang="ja-JP" sz="2200" b="1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960440" y="6381328"/>
            <a:ext cx="1728192" cy="360040"/>
          </a:xfrm>
          <a:prstGeom prst="rect">
            <a:avLst/>
          </a:prstGeom>
          <a:solidFill>
            <a:srgbClr val="00B0F0">
              <a:alpha val="35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 rot="16200000">
            <a:off x="540060" y="3897052"/>
            <a:ext cx="576064" cy="792088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1296144" y="4437112"/>
            <a:ext cx="5400600" cy="72008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156.png"/>
          <p:cNvPicPr>
            <a:picLocks noChangeAspect="1"/>
          </p:cNvPicPr>
          <p:nvPr/>
        </p:nvPicPr>
        <p:blipFill>
          <a:blip r:embed="rId2" cstate="print"/>
          <a:srcRect l="21647" r="42061"/>
          <a:stretch>
            <a:fillRect/>
          </a:stretch>
        </p:blipFill>
        <p:spPr>
          <a:xfrm flipH="1">
            <a:off x="0" y="1340768"/>
            <a:ext cx="2520280" cy="4444445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2771800" y="620688"/>
            <a:ext cx="5040560" cy="1656184"/>
          </a:xfrm>
          <a:prstGeom prst="wedgeRoundRectCallout">
            <a:avLst>
              <a:gd name="adj1" fmla="val -62344"/>
              <a:gd name="adj2" fmla="val 75620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 dirty="0"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707904" y="1052736"/>
            <a:ext cx="344196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I am walking.</a:t>
            </a:r>
            <a:endParaRPr lang="ja-JP" altLang="en-US" sz="36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077.png"/>
          <p:cNvPicPr>
            <a:picLocks noChangeAspect="1"/>
          </p:cNvPicPr>
          <p:nvPr/>
        </p:nvPicPr>
        <p:blipFill>
          <a:blip r:embed="rId2" cstate="print"/>
          <a:srcRect l="26085" r="11538"/>
          <a:stretch>
            <a:fillRect/>
          </a:stretch>
        </p:blipFill>
        <p:spPr>
          <a:xfrm flipH="1">
            <a:off x="611560" y="1412776"/>
            <a:ext cx="3754591" cy="4372437"/>
          </a:xfrm>
          <a:prstGeom prst="rect">
            <a:avLst/>
          </a:prstGeom>
        </p:spPr>
      </p:pic>
      <p:sp>
        <p:nvSpPr>
          <p:cNvPr id="5" name="角丸四角形吹き出し 4"/>
          <p:cNvSpPr/>
          <p:nvPr/>
        </p:nvSpPr>
        <p:spPr>
          <a:xfrm>
            <a:off x="3779912" y="44624"/>
            <a:ext cx="5040560" cy="1656184"/>
          </a:xfrm>
          <a:prstGeom prst="wedgeRoundRectCallout">
            <a:avLst>
              <a:gd name="adj1" fmla="val -42407"/>
              <a:gd name="adj2" fmla="val 75073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 dirty="0"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076056" y="620688"/>
            <a:ext cx="269016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I am tired.</a:t>
            </a:r>
            <a:endParaRPr lang="ja-JP" altLang="en-US" sz="36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07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2780928"/>
            <a:ext cx="3894683" cy="2726278"/>
          </a:xfrm>
          <a:prstGeom prst="rect">
            <a:avLst/>
          </a:prstGeom>
        </p:spPr>
      </p:pic>
      <p:sp>
        <p:nvSpPr>
          <p:cNvPr id="4" name="角丸四角形吹き出し 3"/>
          <p:cNvSpPr/>
          <p:nvPr/>
        </p:nvSpPr>
        <p:spPr>
          <a:xfrm>
            <a:off x="1475656" y="836712"/>
            <a:ext cx="5040560" cy="1656184"/>
          </a:xfrm>
          <a:prstGeom prst="wedgeRoundRectCallout">
            <a:avLst>
              <a:gd name="adj1" fmla="val 31952"/>
              <a:gd name="adj2" fmla="val 85460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 dirty="0">
              <a:latin typeface="Century Schoolbook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555776" y="1412776"/>
            <a:ext cx="31085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I can’t walk.</a:t>
            </a:r>
            <a:endParaRPr lang="ja-JP" altLang="en-US" sz="36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16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3635896" y="2780928"/>
            <a:ext cx="5508104" cy="4444445"/>
          </a:xfrm>
          <a:prstGeom prst="rect">
            <a:avLst/>
          </a:prstGeom>
        </p:spPr>
      </p:pic>
      <p:sp>
        <p:nvSpPr>
          <p:cNvPr id="4" name="角丸四角形吹き出し 3"/>
          <p:cNvSpPr/>
          <p:nvPr/>
        </p:nvSpPr>
        <p:spPr>
          <a:xfrm>
            <a:off x="2483768" y="620688"/>
            <a:ext cx="5328592" cy="1656184"/>
          </a:xfrm>
          <a:prstGeom prst="wedgeRoundRectCallout">
            <a:avLst>
              <a:gd name="adj1" fmla="val 42496"/>
              <a:gd name="adj2" fmla="val 182763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 dirty="0">
              <a:latin typeface="Century Schoolbook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843808" y="908720"/>
            <a:ext cx="358463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I am </a:t>
            </a:r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too</a:t>
            </a:r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6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tired</a:t>
            </a:r>
            <a:endParaRPr lang="ja-JP" altLang="en-US" sz="36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652120" y="1484784"/>
            <a:ext cx="20874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walk.</a:t>
            </a:r>
            <a:endParaRPr lang="ja-JP" altLang="en-US" sz="36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角丸四角形 28"/>
          <p:cNvSpPr/>
          <p:nvPr/>
        </p:nvSpPr>
        <p:spPr>
          <a:xfrm>
            <a:off x="72008" y="2996952"/>
            <a:ext cx="9036496" cy="1656184"/>
          </a:xfrm>
          <a:prstGeom prst="roundRect">
            <a:avLst>
              <a:gd name="adj" fmla="val 2944"/>
            </a:avLst>
          </a:prstGeom>
          <a:solidFill>
            <a:srgbClr val="7030A0">
              <a:alpha val="13000"/>
            </a:srgb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5751878" y="4005064"/>
            <a:ext cx="720080" cy="504056"/>
          </a:xfrm>
          <a:prstGeom prst="rect">
            <a:avLst/>
          </a:prstGeom>
          <a:solidFill>
            <a:srgbClr val="00B0F0">
              <a:alpha val="35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/>
          <p:cNvSpPr/>
          <p:nvPr/>
        </p:nvSpPr>
        <p:spPr>
          <a:xfrm>
            <a:off x="144016" y="836712"/>
            <a:ext cx="358463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I am </a:t>
            </a:r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too</a:t>
            </a:r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6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tired</a:t>
            </a:r>
            <a:endParaRPr lang="ja-JP" altLang="en-US" sz="36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792088" y="2060848"/>
            <a:ext cx="20874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walk.</a:t>
            </a:r>
            <a:endParaRPr lang="ja-JP" altLang="en-US" sz="36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" name="円/楕円 3"/>
          <p:cNvSpPr/>
          <p:nvPr/>
        </p:nvSpPr>
        <p:spPr>
          <a:xfrm>
            <a:off x="1368152" y="836712"/>
            <a:ext cx="864096" cy="720080"/>
          </a:xfrm>
          <a:prstGeom prst="ellipse">
            <a:avLst/>
          </a:prstGeom>
          <a:solidFill>
            <a:srgbClr val="FF0000">
              <a:alpha val="1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下矢印 4"/>
          <p:cNvSpPr/>
          <p:nvPr/>
        </p:nvSpPr>
        <p:spPr>
          <a:xfrm>
            <a:off x="1512168" y="1628800"/>
            <a:ext cx="576064" cy="432048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539552" y="2060848"/>
            <a:ext cx="2376264" cy="720080"/>
          </a:xfrm>
          <a:prstGeom prst="ellipse">
            <a:avLst/>
          </a:prstGeom>
          <a:solidFill>
            <a:srgbClr val="FF0000">
              <a:alpha val="1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4529650" y="908720"/>
            <a:ext cx="389401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僕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は</a:t>
            </a:r>
            <a:r>
              <a:rPr lang="en-US" altLang="ja-JP" sz="28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疲れ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すぎて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るん</a:t>
            </a:r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だ</a:t>
            </a:r>
            <a:endParaRPr lang="ja-JP" altLang="en-US" sz="28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6192688" y="836712"/>
            <a:ext cx="1080120" cy="648072"/>
          </a:xfrm>
          <a:prstGeom prst="ellipse">
            <a:avLst/>
          </a:prstGeom>
          <a:solidFill>
            <a:srgbClr val="FF0000">
              <a:alpha val="1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下矢印 8"/>
          <p:cNvSpPr/>
          <p:nvPr/>
        </p:nvSpPr>
        <p:spPr>
          <a:xfrm>
            <a:off x="6408712" y="1556792"/>
            <a:ext cx="576064" cy="504056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4392488" y="2132856"/>
            <a:ext cx="415209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（</a:t>
            </a:r>
            <a:r>
              <a:rPr lang="ja-JP" altLang="en-US" sz="28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これから</a:t>
            </a:r>
            <a:r>
              <a:rPr lang="ja-JP" altLang="en-US" sz="28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）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歩く</a:t>
            </a:r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に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は。</a:t>
            </a:r>
            <a:endParaRPr lang="ja-JP" altLang="en-US" sz="28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1" name="円/楕円 10"/>
          <p:cNvSpPr/>
          <p:nvPr/>
        </p:nvSpPr>
        <p:spPr>
          <a:xfrm>
            <a:off x="4499992" y="2060848"/>
            <a:ext cx="4032448" cy="720080"/>
          </a:xfrm>
          <a:prstGeom prst="ellipse">
            <a:avLst/>
          </a:prstGeom>
          <a:solidFill>
            <a:srgbClr val="FF0000">
              <a:alpha val="1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2" name="図 11" descr="166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0" y="-154773"/>
            <a:ext cx="1619672" cy="1306901"/>
          </a:xfrm>
          <a:prstGeom prst="rect">
            <a:avLst/>
          </a:prstGeom>
        </p:spPr>
      </p:pic>
      <p:sp>
        <p:nvSpPr>
          <p:cNvPr id="13" name="正方形/長方形 12"/>
          <p:cNvSpPr/>
          <p:nvPr/>
        </p:nvSpPr>
        <p:spPr>
          <a:xfrm>
            <a:off x="1080120" y="2924944"/>
            <a:ext cx="358463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I am </a:t>
            </a:r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too</a:t>
            </a:r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36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tired</a:t>
            </a:r>
            <a:endParaRPr lang="ja-JP" altLang="en-US" sz="36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4465297" y="2924944"/>
            <a:ext cx="20874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36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walk.</a:t>
            </a:r>
            <a:endParaRPr lang="ja-JP" altLang="en-US" sz="36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23528" y="3553852"/>
            <a:ext cx="46153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僕は</a:t>
            </a:r>
            <a:r>
              <a:rPr lang="ja-JP" altLang="en-US" sz="28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とっても</a:t>
            </a:r>
            <a:r>
              <a:rPr lang="en-US" altLang="ja-JP" sz="28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疲れてる</a:t>
            </a:r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んだ</a:t>
            </a:r>
            <a:endParaRPr lang="ja-JP" altLang="en-US" sz="28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788024" y="3534688"/>
            <a:ext cx="415209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（</a:t>
            </a:r>
            <a:r>
              <a:rPr lang="ja-JP" altLang="en-US" sz="28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これから</a:t>
            </a:r>
            <a:r>
              <a:rPr lang="ja-JP" altLang="en-US" sz="28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）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歩く</a:t>
            </a:r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に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は。</a:t>
            </a:r>
            <a:endParaRPr lang="ja-JP" altLang="en-US" sz="28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187624" y="3985900"/>
            <a:ext cx="569739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僕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は</a:t>
            </a:r>
            <a:r>
              <a:rPr lang="en-US" altLang="ja-JP" sz="28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疲れ</a:t>
            </a:r>
            <a:r>
              <a:rPr lang="ja-JP" altLang="en-US" sz="28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す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ぎて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いて、歩け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ない</a:t>
            </a:r>
            <a:r>
              <a:rPr lang="ja-JP" altLang="en-US" sz="28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。</a:t>
            </a:r>
            <a:endParaRPr lang="ja-JP" altLang="en-US" sz="28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72008" y="4725144"/>
            <a:ext cx="9036496" cy="2088232"/>
          </a:xfrm>
          <a:prstGeom prst="roundRect">
            <a:avLst>
              <a:gd name="adj" fmla="val 2944"/>
            </a:avLst>
          </a:prstGeom>
          <a:solidFill>
            <a:srgbClr val="7030A0">
              <a:alpha val="13000"/>
            </a:srgb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80528" y="5157192"/>
            <a:ext cx="889248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①</a:t>
            </a:r>
            <a:r>
              <a:rPr lang="en-US" altLang="ja-JP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too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「～過ぎる」を使って、</a:t>
            </a:r>
            <a:endParaRPr lang="en-US" altLang="ja-JP" sz="22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  <a:p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　</a:t>
            </a:r>
            <a:r>
              <a:rPr lang="en-US" altLang="ja-JP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too 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形容詞（副詞）＋ </a:t>
            </a:r>
            <a:r>
              <a:rPr lang="en-US" altLang="ja-JP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to 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動詞の原形　の形で、</a:t>
            </a:r>
            <a:endParaRPr lang="en-US" altLang="ja-JP" sz="2200" b="1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6512" y="4654877"/>
            <a:ext cx="15023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059832" y="118373"/>
            <a:ext cx="5993949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too 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～ </a:t>
            </a:r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to 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動詞の原形　の文</a:t>
            </a:r>
            <a:endParaRPr lang="en-US" altLang="ja-JP" sz="36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51520" y="5878433"/>
            <a:ext cx="8892480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「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～すぎて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、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～できない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」ということを表すことができる。</a:t>
            </a:r>
            <a:endParaRPr lang="en-US" altLang="ja-JP" sz="22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44016" y="6310481"/>
            <a:ext cx="8892480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②</a:t>
            </a:r>
            <a:r>
              <a:rPr lang="en-US" altLang="ja-JP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not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などは出てこないが、「～できない」と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否定</a:t>
            </a:r>
            <a:r>
              <a:rPr lang="ja-JP" altLang="en-US" sz="2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になる。</a:t>
            </a:r>
            <a:endParaRPr lang="en-US" altLang="ja-JP" sz="2200" b="1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960440" y="6381328"/>
            <a:ext cx="1728192" cy="360040"/>
          </a:xfrm>
          <a:prstGeom prst="rect">
            <a:avLst/>
          </a:prstGeom>
          <a:solidFill>
            <a:srgbClr val="00B0F0">
              <a:alpha val="35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 rot="16200000">
            <a:off x="540060" y="3897052"/>
            <a:ext cx="576064" cy="792088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1296144" y="4437112"/>
            <a:ext cx="5400600" cy="72008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1" animBg="1"/>
      <p:bldP spid="19" grpId="0" animBg="1"/>
      <p:bldP spid="2" grpId="0"/>
      <p:bldP spid="3" grpId="0"/>
      <p:bldP spid="4" grpId="0" animBg="1"/>
      <p:bldP spid="5" grpId="0" animBg="1"/>
      <p:bldP spid="6" grpId="0" animBg="1"/>
      <p:bldP spid="7" grpId="0"/>
      <p:bldP spid="8" grpId="0" animBg="1"/>
      <p:bldP spid="9" grpId="0" animBg="1"/>
      <p:bldP spid="10" grpId="0"/>
      <p:bldP spid="11" grpId="0" animBg="1"/>
      <p:bldP spid="13" grpId="0"/>
      <p:bldP spid="14" grpId="0"/>
      <p:bldP spid="15" grpId="0"/>
      <p:bldP spid="16" grpId="0"/>
      <p:bldP spid="17" grpId="0"/>
      <p:bldP spid="20" grpId="0" animBg="1"/>
      <p:bldP spid="21" grpId="0"/>
      <p:bldP spid="22" grpId="0"/>
      <p:bldP spid="24" grpId="0"/>
      <p:bldP spid="25" grpId="0"/>
      <p:bldP spid="26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Practice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秀紀\AppData\Local\Microsoft\Windows\INetCache\IE\3KEK1K2H\MC90007870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2304256" cy="2830487"/>
          </a:xfrm>
          <a:prstGeom prst="rect">
            <a:avLst/>
          </a:prstGeom>
          <a:noFill/>
        </p:spPr>
      </p:pic>
      <p:sp>
        <p:nvSpPr>
          <p:cNvPr id="5" name="正方形/長方形 4"/>
          <p:cNvSpPr/>
          <p:nvPr/>
        </p:nvSpPr>
        <p:spPr>
          <a:xfrm>
            <a:off x="2555776" y="476672"/>
            <a:ext cx="290816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I</a:t>
            </a:r>
            <a:r>
              <a:rPr lang="ja-JP" altLang="en-US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am busy.</a:t>
            </a:r>
          </a:p>
        </p:txBody>
      </p:sp>
      <p:pic>
        <p:nvPicPr>
          <p:cNvPr id="1027" name="Picture 3" descr="C:\Users\秀紀\AppData\Local\Microsoft\Windows\INetCache\IE\AQFOJBIH\MC90035884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1042" y="4744303"/>
            <a:ext cx="2953448" cy="1728192"/>
          </a:xfrm>
          <a:prstGeom prst="rect">
            <a:avLst/>
          </a:prstGeom>
          <a:noFill/>
        </p:spPr>
      </p:pic>
      <p:sp>
        <p:nvSpPr>
          <p:cNvPr id="9" name="正方形/長方形 8"/>
          <p:cNvSpPr/>
          <p:nvPr/>
        </p:nvSpPr>
        <p:spPr>
          <a:xfrm>
            <a:off x="323528" y="2996952"/>
            <a:ext cx="584326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 ( am )(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) ( busy )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223412" y="3717032"/>
            <a:ext cx="681308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(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)( play ) video games.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187624" y="3140968"/>
            <a:ext cx="93610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2699792" y="3140968"/>
            <a:ext cx="93610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4283968" y="3140968"/>
            <a:ext cx="144016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555776" y="3861048"/>
            <a:ext cx="72008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3779912" y="3861048"/>
            <a:ext cx="129614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251520" y="5157192"/>
            <a:ext cx="536557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I can’t play </a:t>
            </a:r>
          </a:p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           </a:t>
            </a:r>
            <a:r>
              <a:rPr lang="en-US" altLang="ja-JP" sz="40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video games.</a:t>
            </a:r>
            <a:endParaRPr lang="en-US" altLang="ja-JP" sz="4000" b="1" dirty="0" smtClean="0">
              <a:ln w="10541" cmpd="sng">
                <a:noFill/>
                <a:prstDash val="solid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5868144" y="4293096"/>
            <a:ext cx="2880320" cy="2808312"/>
            <a:chOff x="2420144" y="116632"/>
            <a:chExt cx="3096344" cy="3096344"/>
          </a:xfrm>
        </p:grpSpPr>
        <p:sp>
          <p:nvSpPr>
            <p:cNvPr id="18" name="正方形/長方形 17"/>
            <p:cNvSpPr/>
            <p:nvPr/>
          </p:nvSpPr>
          <p:spPr>
            <a:xfrm rot="2708639">
              <a:off x="2411760" y="1484784"/>
              <a:ext cx="3096344" cy="360040"/>
            </a:xfrm>
            <a:prstGeom prst="rect">
              <a:avLst/>
            </a:prstGeom>
            <a:solidFill>
              <a:srgbClr val="FF0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/>
          </p:nvSpPr>
          <p:spPr>
            <a:xfrm rot="8265759">
              <a:off x="2420144" y="1493168"/>
              <a:ext cx="3096344" cy="360040"/>
            </a:xfrm>
            <a:prstGeom prst="rect">
              <a:avLst/>
            </a:prstGeom>
            <a:solidFill>
              <a:srgbClr val="FF0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323528" y="2996952"/>
            <a:ext cx="644118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err="1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Kumi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is (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) ( sleepy )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004048" y="3789040"/>
            <a:ext cx="38763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( 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to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)( study ) 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771800" y="3068960"/>
            <a:ext cx="1152128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4572000" y="3068960"/>
            <a:ext cx="172819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/>
          <p:cNvSpPr/>
          <p:nvPr/>
        </p:nvSpPr>
        <p:spPr>
          <a:xfrm>
            <a:off x="5364088" y="3861048"/>
            <a:ext cx="72008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078" name="Picture 6" descr="C:\Users\秀紀\AppData\Local\Microsoft\Windows\INetCache\IE\0Y2K1870\MC90008894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20688"/>
            <a:ext cx="1428293" cy="1794053"/>
          </a:xfrm>
          <a:prstGeom prst="rect">
            <a:avLst/>
          </a:prstGeom>
          <a:noFill/>
        </p:spPr>
      </p:pic>
      <p:pic>
        <p:nvPicPr>
          <p:cNvPr id="3080" name="Picture 8" descr="C:\Users\秀紀\AppData\Local\Microsoft\Windows\INetCache\IE\0Y2K1870\MC90044625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4807811"/>
            <a:ext cx="2122267" cy="2050189"/>
          </a:xfrm>
          <a:prstGeom prst="rect">
            <a:avLst/>
          </a:prstGeom>
          <a:noFill/>
        </p:spPr>
      </p:pic>
      <p:sp>
        <p:nvSpPr>
          <p:cNvPr id="11" name="雲形吹き出し 10"/>
          <p:cNvSpPr/>
          <p:nvPr/>
        </p:nvSpPr>
        <p:spPr>
          <a:xfrm>
            <a:off x="1979712" y="0"/>
            <a:ext cx="2664296" cy="1916832"/>
          </a:xfrm>
          <a:prstGeom prst="cloudCallout">
            <a:avLst>
              <a:gd name="adj1" fmla="val -74662"/>
              <a:gd name="adj2" fmla="val -751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074" name="Picture 2" descr="C:\Users\秀紀\AppData\Local\Microsoft\Windows\INetCache\IE\LFW39JZS\MC90043437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660039" cy="1490935"/>
          </a:xfrm>
          <a:prstGeom prst="rect">
            <a:avLst/>
          </a:prstGeom>
          <a:noFill/>
        </p:spPr>
      </p:pic>
      <p:sp>
        <p:nvSpPr>
          <p:cNvPr id="13" name="正方形/長方形 12"/>
          <p:cNvSpPr/>
          <p:nvPr/>
        </p:nvSpPr>
        <p:spPr>
          <a:xfrm>
            <a:off x="4788024" y="692696"/>
            <a:ext cx="53285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err="1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Kumi</a:t>
            </a:r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is sleepy.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588224" y="3861048"/>
            <a:ext cx="1584176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259632" y="5877272"/>
            <a:ext cx="53285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She can’t study.</a:t>
            </a:r>
            <a:endParaRPr lang="ja-JP" altLang="en-US" sz="40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6156176" y="4221088"/>
            <a:ext cx="3240360" cy="3024336"/>
            <a:chOff x="2420144" y="116632"/>
            <a:chExt cx="3096344" cy="3096344"/>
          </a:xfrm>
        </p:grpSpPr>
        <p:sp>
          <p:nvSpPr>
            <p:cNvPr id="18" name="正方形/長方形 17"/>
            <p:cNvSpPr/>
            <p:nvPr/>
          </p:nvSpPr>
          <p:spPr>
            <a:xfrm rot="2708639">
              <a:off x="2411760" y="1484784"/>
              <a:ext cx="3096344" cy="360040"/>
            </a:xfrm>
            <a:prstGeom prst="rect">
              <a:avLst/>
            </a:prstGeom>
            <a:solidFill>
              <a:srgbClr val="FF0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/>
          </p:nvSpPr>
          <p:spPr>
            <a:xfrm rot="8265759">
              <a:off x="2420144" y="1493168"/>
              <a:ext cx="3096344" cy="360040"/>
            </a:xfrm>
            <a:prstGeom prst="rect">
              <a:avLst/>
            </a:prstGeom>
            <a:solidFill>
              <a:srgbClr val="FF0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 animBg="1"/>
      <p:bldP spid="59" grpId="0" animBg="1"/>
      <p:bldP spid="60" grpId="0" animBg="1"/>
      <p:bldP spid="11" grpId="0" animBg="1"/>
      <p:bldP spid="13" grpId="0"/>
      <p:bldP spid="15" grpId="0" animBg="1"/>
      <p:bldP spid="1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</TotalTime>
  <Words>479</Words>
  <Application>Microsoft Office PowerPoint</Application>
  <PresentationFormat>画面に合わせる (4:3)</PresentationFormat>
  <Paragraphs>84</Paragraphs>
  <Slides>16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Office テーマ</vt:lpstr>
      <vt:lpstr>程度を表す表現を身につけよう どのくらいなのか？</vt:lpstr>
      <vt:lpstr>スライド 2</vt:lpstr>
      <vt:lpstr>スライド 3</vt:lpstr>
      <vt:lpstr>スライド 4</vt:lpstr>
      <vt:lpstr>スライド 5</vt:lpstr>
      <vt:lpstr>スライド 6</vt:lpstr>
      <vt:lpstr>Practice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Memorize these phrases Use them</vt:lpstr>
      <vt:lpstr>スライド 15</vt:lpstr>
      <vt:lpstr>スライド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春日秀紀</dc:creator>
  <cp:lastModifiedBy>春日秀紀</cp:lastModifiedBy>
  <cp:revision>25</cp:revision>
  <dcterms:created xsi:type="dcterms:W3CDTF">2014-10-02T05:07:07Z</dcterms:created>
  <dcterms:modified xsi:type="dcterms:W3CDTF">2014-10-09T08:44:21Z</dcterms:modified>
</cp:coreProperties>
</file>