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4" r:id="rId3"/>
    <p:sldId id="257" r:id="rId4"/>
    <p:sldId id="272" r:id="rId5"/>
    <p:sldId id="273" r:id="rId6"/>
    <p:sldId id="262" r:id="rId7"/>
    <p:sldId id="263" r:id="rId8"/>
    <p:sldId id="264" r:id="rId9"/>
    <p:sldId id="275" r:id="rId10"/>
    <p:sldId id="277" r:id="rId11"/>
    <p:sldId id="276" r:id="rId12"/>
    <p:sldId id="278" r:id="rId13"/>
    <p:sldId id="279" r:id="rId14"/>
    <p:sldId id="281" r:id="rId15"/>
    <p:sldId id="282" r:id="rId16"/>
    <p:sldId id="283" r:id="rId17"/>
    <p:sldId id="284" r:id="rId18"/>
    <p:sldId id="265" r:id="rId19"/>
    <p:sldId id="285" r:id="rId20"/>
    <p:sldId id="266" r:id="rId21"/>
    <p:sldId id="271" r:id="rId22"/>
    <p:sldId id="267" r:id="rId23"/>
    <p:sldId id="268" r:id="rId24"/>
    <p:sldId id="269" r:id="rId25"/>
    <p:sldId id="286" r:id="rId26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FE9"/>
    <a:srgbClr val="FF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0120" autoAdjust="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39979-556E-41C2-913B-743EB18E710C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94940-CAE6-4497-A985-9947944027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61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377E9-B9C5-4655-8D9B-2381F972FD82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7431C-C1FA-4AA9-9267-FC7060FDA75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31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Santa</a:t>
            </a:r>
            <a:r>
              <a:rPr kumimoji="1" lang="en-US" altLang="ja-JP" baseline="0" dirty="0" smtClean="0"/>
              <a:t> will give you a present next month.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7431C-C1FA-4AA9-9267-FC7060FDA75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32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Santa gives presents to good children</a:t>
            </a:r>
            <a:r>
              <a:rPr kumimoji="1" lang="en-US" altLang="ja-JP" baseline="0" dirty="0" smtClean="0"/>
              <a:t> next month.</a:t>
            </a:r>
          </a:p>
          <a:p>
            <a:r>
              <a:rPr kumimoji="1" lang="en-US" altLang="ja-JP" dirty="0" smtClean="0"/>
              <a:t>Santa gives</a:t>
            </a:r>
            <a:r>
              <a:rPr kumimoji="1" lang="en-US" altLang="ja-JP" baseline="0" dirty="0" smtClean="0"/>
              <a:t> good children presents.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7431C-C1FA-4AA9-9267-FC7060FDA75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453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7431C-C1FA-4AA9-9267-FC7060FDA75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722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ask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を尋ねる）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buy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を買う）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bring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を持ってくる）</a:t>
            </a:r>
          </a:p>
          <a:p>
            <a:r>
              <a:rPr kumimoji="1" lang="en-US" altLang="ja-JP" dirty="0" smtClean="0"/>
              <a:t>cook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を作る）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get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を持ってくる・取ってくる）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give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を与える）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make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を作ってやる）</a:t>
            </a:r>
          </a:p>
          <a:p>
            <a:r>
              <a:rPr kumimoji="1" lang="en-US" altLang="ja-JP" dirty="0" smtClean="0"/>
              <a:t>read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を読んでやる）</a:t>
            </a:r>
          </a:p>
          <a:p>
            <a:r>
              <a:rPr kumimoji="1" lang="en-US" altLang="ja-JP" dirty="0" smtClean="0"/>
              <a:t>send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を送る）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sing</a:t>
            </a:r>
            <a:r>
              <a:rPr kumimoji="1" lang="en-US" altLang="ja-JP" baseline="0" dirty="0" smtClean="0"/>
              <a:t> A B </a:t>
            </a:r>
            <a:r>
              <a:rPr kumimoji="1" lang="ja-JP" altLang="en-US" baseline="0" dirty="0" smtClean="0"/>
              <a:t>（</a:t>
            </a:r>
            <a:r>
              <a:rPr kumimoji="1" lang="en-US" altLang="ja-JP" baseline="0" dirty="0" smtClean="0"/>
              <a:t>A</a:t>
            </a:r>
            <a:r>
              <a:rPr kumimoji="1" lang="ja-JP" altLang="en-US" baseline="0" dirty="0" smtClean="0"/>
              <a:t>に</a:t>
            </a:r>
            <a:r>
              <a:rPr kumimoji="1" lang="en-US" altLang="ja-JP" baseline="0" dirty="0" smtClean="0"/>
              <a:t>B</a:t>
            </a:r>
            <a:r>
              <a:rPr kumimoji="1" lang="ja-JP" altLang="en-US" baseline="0" dirty="0" smtClean="0"/>
              <a:t>を歌う）</a:t>
            </a:r>
            <a:endParaRPr kumimoji="1" lang="ja-JP" altLang="en-US" dirty="0" smtClean="0"/>
          </a:p>
          <a:p>
            <a:r>
              <a:rPr kumimoji="1" lang="en-US" altLang="ja-JP" dirty="0" smtClean="0"/>
              <a:t>show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を示す）</a:t>
            </a:r>
          </a:p>
          <a:p>
            <a:r>
              <a:rPr kumimoji="1" lang="en-US" altLang="ja-JP" dirty="0" smtClean="0"/>
              <a:t>take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を持って行く）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teach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を教える）</a:t>
            </a:r>
          </a:p>
          <a:p>
            <a:r>
              <a:rPr kumimoji="1" lang="en-US" altLang="ja-JP" dirty="0" smtClean="0"/>
              <a:t>tell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を告げる）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write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を書く）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7431C-C1FA-4AA9-9267-FC7060FDA75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828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ask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を尋ねる）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buy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を買う）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bring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を持ってくる）</a:t>
            </a:r>
          </a:p>
          <a:p>
            <a:r>
              <a:rPr kumimoji="1" lang="en-US" altLang="ja-JP" dirty="0" smtClean="0"/>
              <a:t>cook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を作る）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get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を持ってくる・取ってくる）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give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を与える）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make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を作ってやる）</a:t>
            </a:r>
          </a:p>
          <a:p>
            <a:r>
              <a:rPr kumimoji="1" lang="en-US" altLang="ja-JP" dirty="0" smtClean="0"/>
              <a:t>read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を読んでやる）</a:t>
            </a:r>
          </a:p>
          <a:p>
            <a:r>
              <a:rPr kumimoji="1" lang="en-US" altLang="ja-JP" dirty="0" smtClean="0"/>
              <a:t>send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を送る）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sing</a:t>
            </a:r>
            <a:r>
              <a:rPr kumimoji="1" lang="en-US" altLang="ja-JP" baseline="0" dirty="0" smtClean="0"/>
              <a:t> A B </a:t>
            </a:r>
            <a:r>
              <a:rPr kumimoji="1" lang="ja-JP" altLang="en-US" baseline="0" dirty="0" smtClean="0"/>
              <a:t>（</a:t>
            </a:r>
            <a:r>
              <a:rPr kumimoji="1" lang="en-US" altLang="ja-JP" baseline="0" dirty="0" smtClean="0"/>
              <a:t>A</a:t>
            </a:r>
            <a:r>
              <a:rPr kumimoji="1" lang="ja-JP" altLang="en-US" baseline="0" dirty="0" smtClean="0"/>
              <a:t>に</a:t>
            </a:r>
            <a:r>
              <a:rPr kumimoji="1" lang="en-US" altLang="ja-JP" baseline="0" dirty="0" smtClean="0"/>
              <a:t>B</a:t>
            </a:r>
            <a:r>
              <a:rPr kumimoji="1" lang="ja-JP" altLang="en-US" baseline="0" dirty="0" smtClean="0"/>
              <a:t>を歌う）</a:t>
            </a:r>
            <a:endParaRPr kumimoji="1" lang="ja-JP" altLang="en-US" dirty="0" smtClean="0"/>
          </a:p>
          <a:p>
            <a:r>
              <a:rPr kumimoji="1" lang="en-US" altLang="ja-JP" dirty="0" smtClean="0"/>
              <a:t>show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を示す）</a:t>
            </a:r>
          </a:p>
          <a:p>
            <a:r>
              <a:rPr kumimoji="1" lang="en-US" altLang="ja-JP" dirty="0" smtClean="0"/>
              <a:t>take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を持って行く）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teach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を教える）</a:t>
            </a:r>
          </a:p>
          <a:p>
            <a:r>
              <a:rPr kumimoji="1" lang="en-US" altLang="ja-JP" dirty="0" smtClean="0"/>
              <a:t>tell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を告げる）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write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を書く）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7431C-C1FA-4AA9-9267-FC7060FDA75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296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ask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を尋ねる）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buy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を買う）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bring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を持ってくる）</a:t>
            </a:r>
          </a:p>
          <a:p>
            <a:r>
              <a:rPr kumimoji="1" lang="en-US" altLang="ja-JP" dirty="0" smtClean="0"/>
              <a:t>cook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を作る）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get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を持ってくる・取ってくる）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give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を与える）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make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を作ってやる）</a:t>
            </a:r>
          </a:p>
          <a:p>
            <a:r>
              <a:rPr kumimoji="1" lang="en-US" altLang="ja-JP" dirty="0" smtClean="0"/>
              <a:t>read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を読んでやる）</a:t>
            </a:r>
          </a:p>
          <a:p>
            <a:r>
              <a:rPr kumimoji="1" lang="en-US" altLang="ja-JP" dirty="0" smtClean="0"/>
              <a:t>send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を送る）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sing</a:t>
            </a:r>
            <a:r>
              <a:rPr kumimoji="1" lang="en-US" altLang="ja-JP" baseline="0" dirty="0" smtClean="0"/>
              <a:t> A B </a:t>
            </a:r>
            <a:r>
              <a:rPr kumimoji="1" lang="ja-JP" altLang="en-US" baseline="0" dirty="0" smtClean="0"/>
              <a:t>（</a:t>
            </a:r>
            <a:r>
              <a:rPr kumimoji="1" lang="en-US" altLang="ja-JP" baseline="0" dirty="0" smtClean="0"/>
              <a:t>A</a:t>
            </a:r>
            <a:r>
              <a:rPr kumimoji="1" lang="ja-JP" altLang="en-US" baseline="0" dirty="0" smtClean="0"/>
              <a:t>に</a:t>
            </a:r>
            <a:r>
              <a:rPr kumimoji="1" lang="en-US" altLang="ja-JP" baseline="0" dirty="0" smtClean="0"/>
              <a:t>B</a:t>
            </a:r>
            <a:r>
              <a:rPr kumimoji="1" lang="ja-JP" altLang="en-US" baseline="0" dirty="0" smtClean="0"/>
              <a:t>を歌う）</a:t>
            </a:r>
            <a:endParaRPr kumimoji="1" lang="ja-JP" altLang="en-US" dirty="0" smtClean="0"/>
          </a:p>
          <a:p>
            <a:r>
              <a:rPr kumimoji="1" lang="en-US" altLang="ja-JP" dirty="0" smtClean="0"/>
              <a:t>show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を示す）</a:t>
            </a:r>
          </a:p>
          <a:p>
            <a:r>
              <a:rPr kumimoji="1" lang="en-US" altLang="ja-JP" dirty="0" smtClean="0"/>
              <a:t>take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を持って行く）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teach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を教える）</a:t>
            </a:r>
          </a:p>
          <a:p>
            <a:r>
              <a:rPr kumimoji="1" lang="en-US" altLang="ja-JP" dirty="0" smtClean="0"/>
              <a:t>tell A B 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を告げる）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write A B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を書く）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7431C-C1FA-4AA9-9267-FC7060FDA754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81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7C340-3AC5-43DC-A84F-B570EFA4F9FE}" type="datetimeFigureOut">
              <a:rPr kumimoji="1" lang="ja-JP" altLang="en-US" smtClean="0"/>
              <a:pPr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261A2-AD1F-4F16-A484-BFB71B90F9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授与</a:t>
            </a:r>
            <a:r>
              <a:rPr lang="ja-JP" altLang="en-US" dirty="0" smtClean="0"/>
              <a:t>動詞（あげる）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3" descr="C:\Users\KASUGA_Hideki\AppData\Local\Microsoft\Windows\Temporary Internet Files\Content.IE5\FWUYU0P9\MC90036164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06994"/>
            <a:ext cx="1301331" cy="1660089"/>
          </a:xfrm>
          <a:prstGeom prst="rect">
            <a:avLst/>
          </a:prstGeom>
          <a:noFill/>
        </p:spPr>
      </p:pic>
      <p:pic>
        <p:nvPicPr>
          <p:cNvPr id="26" name="Picture 10" descr="C:\Users\KASUGA_Hideki\AppData\Local\Microsoft\Windows\Temporary Internet Files\Content.IE5\8LEU3S32\MC9003596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348880"/>
            <a:ext cx="1080120" cy="1629587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303998" y="188640"/>
            <a:ext cx="305885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show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見せる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4067944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5496" y="4140369"/>
            <a:ext cx="92368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They )(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showed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)( Mike )( some pictures 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95536" y="4149080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979712" y="4149080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067944" y="4077072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724128" y="4077072"/>
            <a:ext cx="30243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628400" y="980728"/>
            <a:ext cx="13805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24128" y="1052736"/>
            <a:ext cx="138211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Mike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2" name="Picture 5" descr="C:\Users\秀紀\AppData\Local\Microsoft\Windows\INetCache\IE\5FT45V8T\MC90035965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844824"/>
            <a:ext cx="1060704" cy="1961872"/>
          </a:xfrm>
          <a:prstGeom prst="rect">
            <a:avLst/>
          </a:prstGeom>
          <a:noFill/>
        </p:spPr>
      </p:pic>
      <p:pic>
        <p:nvPicPr>
          <p:cNvPr id="23" name="Picture 4" descr="C:\Users\秀紀\AppData\Local\Microsoft\Windows\INetCache\IE\AY5XUAUD\MC90031256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2636912"/>
            <a:ext cx="1054641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1668" y="188640"/>
            <a:ext cx="44903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cook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調理する・作る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4067944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97143" y="4222829"/>
            <a:ext cx="75632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She )(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cooked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)( us )( dinner ).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259632" y="4221088"/>
            <a:ext cx="100811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699792" y="4221088"/>
            <a:ext cx="180020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004048" y="4221088"/>
            <a:ext cx="72008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156176" y="4221088"/>
            <a:ext cx="172819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782287" y="980728"/>
            <a:ext cx="10727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459701" y="1052736"/>
            <a:ext cx="7312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us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3" name="Picture 49" descr="C:\Users\秀紀\AppData\Local\Microsoft\Windows\INetCache\IE\BGV30LGJ\MC90036165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772816"/>
            <a:ext cx="1303020" cy="1897380"/>
          </a:xfrm>
          <a:prstGeom prst="rect">
            <a:avLst/>
          </a:prstGeom>
          <a:noFill/>
        </p:spPr>
      </p:pic>
      <p:grpSp>
        <p:nvGrpSpPr>
          <p:cNvPr id="31" name="グループ化 30"/>
          <p:cNvGrpSpPr/>
          <p:nvPr/>
        </p:nvGrpSpPr>
        <p:grpSpPr>
          <a:xfrm>
            <a:off x="3059832" y="1988840"/>
            <a:ext cx="1007037" cy="835843"/>
            <a:chOff x="6301267" y="3025205"/>
            <a:chExt cx="1792559" cy="1544052"/>
          </a:xfrm>
        </p:grpSpPr>
        <p:pic>
          <p:nvPicPr>
            <p:cNvPr id="24" name="Picture 6" descr="C:\Users\秀紀\AppData\Local\Microsoft\Windows\INetCache\IE\SBIR2CDH\MC900233487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31346" y="3028038"/>
              <a:ext cx="892341" cy="684927"/>
            </a:xfrm>
            <a:prstGeom prst="rect">
              <a:avLst/>
            </a:prstGeom>
            <a:noFill/>
          </p:spPr>
        </p:pic>
        <p:pic>
          <p:nvPicPr>
            <p:cNvPr id="25" name="Picture 7" descr="C:\Users\秀紀\AppData\Local\Microsoft\Windows\INetCache\IE\L0WA76HU\MC900233499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83845" y="3887468"/>
              <a:ext cx="809981" cy="641684"/>
            </a:xfrm>
            <a:prstGeom prst="rect">
              <a:avLst/>
            </a:prstGeom>
            <a:noFill/>
          </p:spPr>
        </p:pic>
        <p:pic>
          <p:nvPicPr>
            <p:cNvPr id="26" name="Picture 8" descr="C:\Users\秀紀\AppData\Local\Microsoft\Windows\INetCache\IE\AY5XUAUD\MC900233496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301267" y="3787204"/>
              <a:ext cx="946810" cy="782053"/>
            </a:xfrm>
            <a:prstGeom prst="rect">
              <a:avLst/>
            </a:prstGeom>
            <a:noFill/>
          </p:spPr>
        </p:pic>
        <p:pic>
          <p:nvPicPr>
            <p:cNvPr id="27" name="Picture 9" descr="C:\Users\秀紀\AppData\Local\Microsoft\Windows\INetCache\IE\MSAPH4XH\MC900233563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243741" y="3025205"/>
              <a:ext cx="832183" cy="772854"/>
            </a:xfrm>
            <a:prstGeom prst="rect">
              <a:avLst/>
            </a:prstGeom>
            <a:noFill/>
          </p:spPr>
        </p:pic>
      </p:grpSp>
      <p:grpSp>
        <p:nvGrpSpPr>
          <p:cNvPr id="32" name="グループ化 31"/>
          <p:cNvGrpSpPr/>
          <p:nvPr/>
        </p:nvGrpSpPr>
        <p:grpSpPr>
          <a:xfrm>
            <a:off x="6084168" y="1988840"/>
            <a:ext cx="1397577" cy="1742514"/>
            <a:chOff x="4623167" y="3034497"/>
            <a:chExt cx="1397577" cy="1742514"/>
          </a:xfrm>
        </p:grpSpPr>
        <p:pic>
          <p:nvPicPr>
            <p:cNvPr id="22" name="Picture 19" descr="C:\Users\KASUGA_Hideki\AppData\Local\Microsoft\Windows\Temporary Internet Files\Content.IE5\1YUJKMLO\MC900361638[1].w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flipH="1">
              <a:off x="4830963" y="3034497"/>
              <a:ext cx="650895" cy="918812"/>
            </a:xfrm>
            <a:prstGeom prst="rect">
              <a:avLst/>
            </a:prstGeom>
            <a:noFill/>
          </p:spPr>
        </p:pic>
        <p:pic>
          <p:nvPicPr>
            <p:cNvPr id="28" name="Picture 2" descr="C:\Users\秀紀\AppData\Local\Microsoft\Windows\INetCache\IE\1PGST37S\MC900359673[1].wm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flipH="1">
              <a:off x="5414756" y="3116261"/>
              <a:ext cx="605988" cy="952500"/>
            </a:xfrm>
            <a:prstGeom prst="rect">
              <a:avLst/>
            </a:prstGeom>
            <a:noFill/>
          </p:spPr>
        </p:pic>
        <p:pic>
          <p:nvPicPr>
            <p:cNvPr id="29" name="Picture 4" descr="C:\Users\秀紀\AppData\Local\Microsoft\Windows\INetCache\IE\MYCM30UH\MC900359671[1].wmf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623167" y="3680065"/>
              <a:ext cx="635668" cy="1063988"/>
            </a:xfrm>
            <a:prstGeom prst="rect">
              <a:avLst/>
            </a:prstGeom>
            <a:noFill/>
          </p:spPr>
        </p:pic>
        <p:pic>
          <p:nvPicPr>
            <p:cNvPr id="30" name="Picture 4" descr="C:\Users\秀紀\AppData\Local\Microsoft\Windows\INetCache\IE\5FT45V8T\MC900355917[1].wmf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 flipH="1">
              <a:off x="5210384" y="3815625"/>
              <a:ext cx="618622" cy="9613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79512" y="188640"/>
            <a:ext cx="24753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send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送る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4067944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050954" y="4140369"/>
            <a:ext cx="65453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We )(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sent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)( her )( a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letter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403648" y="4149080"/>
            <a:ext cx="64807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483768" y="4077072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995936" y="4149080"/>
            <a:ext cx="86409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292080" y="4149080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867247" y="980728"/>
            <a:ext cx="90281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28184" y="1124744"/>
            <a:ext cx="10038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her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1691680" y="1556792"/>
            <a:ext cx="1786558" cy="1863476"/>
            <a:chOff x="843818" y="3944431"/>
            <a:chExt cx="1786558" cy="1863476"/>
          </a:xfrm>
        </p:grpSpPr>
        <p:pic>
          <p:nvPicPr>
            <p:cNvPr id="26" name="Picture 12" descr="C:\Users\秀紀\AppData\Local\Microsoft\Windows\INetCache\IE\MYCM30UH\MC900349129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3818" y="3944431"/>
              <a:ext cx="644769" cy="1021824"/>
            </a:xfrm>
            <a:prstGeom prst="rect">
              <a:avLst/>
            </a:prstGeom>
            <a:noFill/>
          </p:spPr>
        </p:pic>
        <p:pic>
          <p:nvPicPr>
            <p:cNvPr id="27" name="Picture 20" descr="C:\Users\KASUGA_Hideki\AppData\Local\Microsoft\Windows\Temporary Internet Files\Content.IE5\FWUYU0P9\MC900359655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39473" y="4413355"/>
              <a:ext cx="682784" cy="1069730"/>
            </a:xfrm>
            <a:prstGeom prst="rect">
              <a:avLst/>
            </a:prstGeom>
            <a:noFill/>
          </p:spPr>
        </p:pic>
        <p:pic>
          <p:nvPicPr>
            <p:cNvPr id="28" name="Picture 4" descr="C:\Users\KASUGA_Hideki\AppData\Local\Microsoft\Windows\Temporary Internet Files\Content.IE5\EMY6FASI\MC900359651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79088" y="4663373"/>
              <a:ext cx="951288" cy="1144534"/>
            </a:xfrm>
            <a:prstGeom prst="rect">
              <a:avLst/>
            </a:prstGeom>
            <a:noFill/>
          </p:spPr>
        </p:pic>
      </p:grpSp>
      <p:pic>
        <p:nvPicPr>
          <p:cNvPr id="29" name="Picture 16" descr="C:\Users\秀紀\AppData\Local\Microsoft\Windows\INetCache\IE\1PGST37S\MC90035966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1988840"/>
            <a:ext cx="1040423" cy="1534258"/>
          </a:xfrm>
          <a:prstGeom prst="rect">
            <a:avLst/>
          </a:prstGeom>
          <a:noFill/>
        </p:spPr>
      </p:pic>
      <p:pic>
        <p:nvPicPr>
          <p:cNvPr id="30" name="Picture 1" descr="C:\Users\秀紀\AppData\Local\Microsoft\Windows\INetCache\IE\MSAPH4XH\MC90038402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856" y="2132856"/>
            <a:ext cx="718872" cy="7159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37033" y="188640"/>
            <a:ext cx="25603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tell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教える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779912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729737" y="4140369"/>
            <a:ext cx="67569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He )(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told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)( Mary )( the way 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082431" y="4149080"/>
            <a:ext cx="64807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90543" y="4221088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572000" y="4077072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228184" y="4149080"/>
            <a:ext cx="172819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604864" y="980728"/>
            <a:ext cx="8515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729455" y="1052736"/>
            <a:ext cx="14414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Mary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2" name="Picture 4" descr="C:\Users\KASUGA_Hideki\AppData\Local\Microsoft\Windows\Temporary Internet Files\Content.IE5\EMY6FASI\MC9003596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28800"/>
            <a:ext cx="1587398" cy="1903295"/>
          </a:xfrm>
          <a:prstGeom prst="rect">
            <a:avLst/>
          </a:prstGeom>
          <a:noFill/>
        </p:spPr>
      </p:pic>
      <p:sp>
        <p:nvSpPr>
          <p:cNvPr id="23" name="角丸四角形吹き出し 22"/>
          <p:cNvSpPr/>
          <p:nvPr/>
        </p:nvSpPr>
        <p:spPr>
          <a:xfrm>
            <a:off x="2627784" y="908720"/>
            <a:ext cx="1440160" cy="1368152"/>
          </a:xfrm>
          <a:prstGeom prst="wedgeRoundRectCallout">
            <a:avLst>
              <a:gd name="adj1" fmla="val -61751"/>
              <a:gd name="adj2" fmla="val 715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228184" y="1700808"/>
            <a:ext cx="1152128" cy="1980590"/>
          </a:xfrm>
          <a:prstGeom prst="rect">
            <a:avLst/>
          </a:prstGeom>
          <a:noFill/>
        </p:spPr>
      </p:pic>
      <p:sp>
        <p:nvSpPr>
          <p:cNvPr id="24" name="雲形吹き出し 23"/>
          <p:cNvSpPr/>
          <p:nvPr/>
        </p:nvSpPr>
        <p:spPr>
          <a:xfrm>
            <a:off x="4788024" y="836712"/>
            <a:ext cx="1656184" cy="1512168"/>
          </a:xfrm>
          <a:prstGeom prst="cloudCallout">
            <a:avLst>
              <a:gd name="adj1" fmla="val 38915"/>
              <a:gd name="adj2" fmla="val 4296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C:\Users\秀紀\AppData\Local\Microsoft\Windows\INetCache\IE\LFW39JZS\MC90022805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1124744"/>
            <a:ext cx="914400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3" grpId="0" animBg="1"/>
      <p:bldP spid="23" grpId="1" animBg="1"/>
      <p:bldP spid="23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40929" y="188640"/>
            <a:ext cx="30909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teach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教える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779912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668119" y="4149080"/>
            <a:ext cx="85844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Mr. Gale )(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taught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)( them )( English 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971600" y="4149080"/>
            <a:ext cx="194421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347864" y="4149080"/>
            <a:ext cx="158417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292080" y="4149080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876256" y="4149080"/>
            <a:ext cx="172819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23528" y="1196752"/>
            <a:ext cx="2103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Mr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Gale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747088" y="1052736"/>
            <a:ext cx="14061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them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627784" y="908720"/>
            <a:ext cx="1440160" cy="1368152"/>
          </a:xfrm>
          <a:prstGeom prst="wedgeRoundRectCallout">
            <a:avLst>
              <a:gd name="adj1" fmla="val -61751"/>
              <a:gd name="adj2" fmla="val 715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雲形吹き出し 23"/>
          <p:cNvSpPr/>
          <p:nvPr/>
        </p:nvSpPr>
        <p:spPr>
          <a:xfrm>
            <a:off x="4788024" y="836712"/>
            <a:ext cx="1656184" cy="1512168"/>
          </a:xfrm>
          <a:prstGeom prst="cloudCallout">
            <a:avLst>
              <a:gd name="adj1" fmla="val 38915"/>
              <a:gd name="adj2" fmla="val 4296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/>
          <p:cNvGrpSpPr/>
          <p:nvPr/>
        </p:nvGrpSpPr>
        <p:grpSpPr>
          <a:xfrm flipH="1">
            <a:off x="1331640" y="1628800"/>
            <a:ext cx="1569403" cy="2042782"/>
            <a:chOff x="0" y="0"/>
            <a:chExt cx="1608137" cy="2043113"/>
          </a:xfrm>
        </p:grpSpPr>
        <p:sp>
          <p:nvSpPr>
            <p:cNvPr id="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1608137" cy="2043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28" name="Freeform 5"/>
            <p:cNvSpPr>
              <a:spLocks/>
            </p:cNvSpPr>
            <p:nvPr/>
          </p:nvSpPr>
          <p:spPr bwMode="auto">
            <a:xfrm>
              <a:off x="444500" y="1208088"/>
              <a:ext cx="255587" cy="261938"/>
            </a:xfrm>
            <a:custGeom>
              <a:avLst/>
              <a:gdLst/>
              <a:ahLst/>
              <a:cxnLst>
                <a:cxn ang="0">
                  <a:pos x="120" y="329"/>
                </a:cxn>
                <a:cxn ang="0">
                  <a:pos x="122" y="329"/>
                </a:cxn>
                <a:cxn ang="0">
                  <a:pos x="128" y="329"/>
                </a:cxn>
                <a:cxn ang="0">
                  <a:pos x="137" y="329"/>
                </a:cxn>
                <a:cxn ang="0">
                  <a:pos x="149" y="328"/>
                </a:cxn>
                <a:cxn ang="0">
                  <a:pos x="163" y="327"/>
                </a:cxn>
                <a:cxn ang="0">
                  <a:pos x="178" y="323"/>
                </a:cxn>
                <a:cxn ang="0">
                  <a:pos x="195" y="319"/>
                </a:cxn>
                <a:cxn ang="0">
                  <a:pos x="213" y="311"/>
                </a:cxn>
                <a:cxn ang="0">
                  <a:pos x="231" y="302"/>
                </a:cxn>
                <a:cxn ang="0">
                  <a:pos x="249" y="289"/>
                </a:cxn>
                <a:cxn ang="0">
                  <a:pos x="265" y="273"/>
                </a:cxn>
                <a:cxn ang="0">
                  <a:pos x="281" y="254"/>
                </a:cxn>
                <a:cxn ang="0">
                  <a:pos x="295" y="230"/>
                </a:cxn>
                <a:cxn ang="0">
                  <a:pos x="308" y="202"/>
                </a:cxn>
                <a:cxn ang="0">
                  <a:pos x="317" y="170"/>
                </a:cxn>
                <a:cxn ang="0">
                  <a:pos x="323" y="133"/>
                </a:cxn>
                <a:cxn ang="0">
                  <a:pos x="322" y="124"/>
                </a:cxn>
                <a:cxn ang="0">
                  <a:pos x="316" y="101"/>
                </a:cxn>
                <a:cxn ang="0">
                  <a:pos x="308" y="70"/>
                </a:cxn>
                <a:cxn ang="0">
                  <a:pos x="295" y="38"/>
                </a:cxn>
                <a:cxn ang="0">
                  <a:pos x="278" y="12"/>
                </a:cxn>
                <a:cxn ang="0">
                  <a:pos x="257" y="0"/>
                </a:cxn>
                <a:cxn ang="0">
                  <a:pos x="231" y="6"/>
                </a:cxn>
                <a:cxn ang="0">
                  <a:pos x="199" y="39"/>
                </a:cxn>
                <a:cxn ang="0">
                  <a:pos x="182" y="62"/>
                </a:cxn>
                <a:cxn ang="0">
                  <a:pos x="165" y="84"/>
                </a:cxn>
                <a:cxn ang="0">
                  <a:pos x="148" y="104"/>
                </a:cxn>
                <a:cxn ang="0">
                  <a:pos x="130" y="124"/>
                </a:cxn>
                <a:cxn ang="0">
                  <a:pos x="113" y="143"/>
                </a:cxn>
                <a:cxn ang="0">
                  <a:pos x="97" y="159"/>
                </a:cxn>
                <a:cxn ang="0">
                  <a:pos x="81" y="174"/>
                </a:cxn>
                <a:cxn ang="0">
                  <a:pos x="66" y="187"/>
                </a:cxn>
                <a:cxn ang="0">
                  <a:pos x="52" y="200"/>
                </a:cxn>
                <a:cxn ang="0">
                  <a:pos x="39" y="211"/>
                </a:cxn>
                <a:cxn ang="0">
                  <a:pos x="28" y="220"/>
                </a:cxn>
                <a:cxn ang="0">
                  <a:pos x="19" y="228"/>
                </a:cxn>
                <a:cxn ang="0">
                  <a:pos x="10" y="234"/>
                </a:cxn>
                <a:cxn ang="0">
                  <a:pos x="5" y="238"/>
                </a:cxn>
                <a:cxn ang="0">
                  <a:pos x="1" y="240"/>
                </a:cxn>
                <a:cxn ang="0">
                  <a:pos x="0" y="242"/>
                </a:cxn>
                <a:cxn ang="0">
                  <a:pos x="120" y="329"/>
                </a:cxn>
              </a:cxnLst>
              <a:rect l="0" t="0" r="r" b="b"/>
              <a:pathLst>
                <a:path w="323" h="329">
                  <a:moveTo>
                    <a:pt x="120" y="329"/>
                  </a:moveTo>
                  <a:lnTo>
                    <a:pt x="122" y="329"/>
                  </a:lnTo>
                  <a:lnTo>
                    <a:pt x="128" y="329"/>
                  </a:lnTo>
                  <a:lnTo>
                    <a:pt x="137" y="329"/>
                  </a:lnTo>
                  <a:lnTo>
                    <a:pt x="149" y="328"/>
                  </a:lnTo>
                  <a:lnTo>
                    <a:pt x="163" y="327"/>
                  </a:lnTo>
                  <a:lnTo>
                    <a:pt x="178" y="323"/>
                  </a:lnTo>
                  <a:lnTo>
                    <a:pt x="195" y="319"/>
                  </a:lnTo>
                  <a:lnTo>
                    <a:pt x="213" y="311"/>
                  </a:lnTo>
                  <a:lnTo>
                    <a:pt x="231" y="302"/>
                  </a:lnTo>
                  <a:lnTo>
                    <a:pt x="249" y="289"/>
                  </a:lnTo>
                  <a:lnTo>
                    <a:pt x="265" y="273"/>
                  </a:lnTo>
                  <a:lnTo>
                    <a:pt x="281" y="254"/>
                  </a:lnTo>
                  <a:lnTo>
                    <a:pt x="295" y="230"/>
                  </a:lnTo>
                  <a:lnTo>
                    <a:pt x="308" y="202"/>
                  </a:lnTo>
                  <a:lnTo>
                    <a:pt x="317" y="170"/>
                  </a:lnTo>
                  <a:lnTo>
                    <a:pt x="323" y="133"/>
                  </a:lnTo>
                  <a:lnTo>
                    <a:pt x="322" y="124"/>
                  </a:lnTo>
                  <a:lnTo>
                    <a:pt x="316" y="101"/>
                  </a:lnTo>
                  <a:lnTo>
                    <a:pt x="308" y="70"/>
                  </a:lnTo>
                  <a:lnTo>
                    <a:pt x="295" y="38"/>
                  </a:lnTo>
                  <a:lnTo>
                    <a:pt x="278" y="12"/>
                  </a:lnTo>
                  <a:lnTo>
                    <a:pt x="257" y="0"/>
                  </a:lnTo>
                  <a:lnTo>
                    <a:pt x="231" y="6"/>
                  </a:lnTo>
                  <a:lnTo>
                    <a:pt x="199" y="39"/>
                  </a:lnTo>
                  <a:lnTo>
                    <a:pt x="182" y="62"/>
                  </a:lnTo>
                  <a:lnTo>
                    <a:pt x="165" y="84"/>
                  </a:lnTo>
                  <a:lnTo>
                    <a:pt x="148" y="104"/>
                  </a:lnTo>
                  <a:lnTo>
                    <a:pt x="130" y="124"/>
                  </a:lnTo>
                  <a:lnTo>
                    <a:pt x="113" y="143"/>
                  </a:lnTo>
                  <a:lnTo>
                    <a:pt x="97" y="159"/>
                  </a:lnTo>
                  <a:lnTo>
                    <a:pt x="81" y="174"/>
                  </a:lnTo>
                  <a:lnTo>
                    <a:pt x="66" y="187"/>
                  </a:lnTo>
                  <a:lnTo>
                    <a:pt x="52" y="200"/>
                  </a:lnTo>
                  <a:lnTo>
                    <a:pt x="39" y="211"/>
                  </a:lnTo>
                  <a:lnTo>
                    <a:pt x="28" y="220"/>
                  </a:lnTo>
                  <a:lnTo>
                    <a:pt x="19" y="228"/>
                  </a:lnTo>
                  <a:lnTo>
                    <a:pt x="10" y="234"/>
                  </a:lnTo>
                  <a:lnTo>
                    <a:pt x="5" y="238"/>
                  </a:lnTo>
                  <a:lnTo>
                    <a:pt x="1" y="240"/>
                  </a:lnTo>
                  <a:lnTo>
                    <a:pt x="0" y="242"/>
                  </a:lnTo>
                  <a:lnTo>
                    <a:pt x="120" y="3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29" name="Freeform 6"/>
            <p:cNvSpPr>
              <a:spLocks/>
            </p:cNvSpPr>
            <p:nvPr/>
          </p:nvSpPr>
          <p:spPr bwMode="auto">
            <a:xfrm>
              <a:off x="561975" y="1071563"/>
              <a:ext cx="139700" cy="219075"/>
            </a:xfrm>
            <a:custGeom>
              <a:avLst/>
              <a:gdLst/>
              <a:ahLst/>
              <a:cxnLst>
                <a:cxn ang="0">
                  <a:pos x="176" y="0"/>
                </a:cxn>
                <a:cxn ang="0">
                  <a:pos x="172" y="0"/>
                </a:cxn>
                <a:cxn ang="0">
                  <a:pos x="163" y="1"/>
                </a:cxn>
                <a:cxn ang="0">
                  <a:pos x="148" y="7"/>
                </a:cxn>
                <a:cxn ang="0">
                  <a:pos x="129" y="19"/>
                </a:cxn>
                <a:cxn ang="0">
                  <a:pos x="103" y="42"/>
                </a:cxn>
                <a:cxn ang="0">
                  <a:pos x="73" y="77"/>
                </a:cxn>
                <a:cxn ang="0">
                  <a:pos x="39" y="125"/>
                </a:cxn>
                <a:cxn ang="0">
                  <a:pos x="0" y="192"/>
                </a:cxn>
                <a:cxn ang="0">
                  <a:pos x="1" y="196"/>
                </a:cxn>
                <a:cxn ang="0">
                  <a:pos x="5" y="204"/>
                </a:cxn>
                <a:cxn ang="0">
                  <a:pos x="13" y="215"/>
                </a:cxn>
                <a:cxn ang="0">
                  <a:pos x="26" y="228"/>
                </a:cxn>
                <a:cxn ang="0">
                  <a:pos x="43" y="243"/>
                </a:cxn>
                <a:cxn ang="0">
                  <a:pos x="66" y="257"/>
                </a:cxn>
                <a:cxn ang="0">
                  <a:pos x="96" y="267"/>
                </a:cxn>
                <a:cxn ang="0">
                  <a:pos x="133" y="275"/>
                </a:cxn>
                <a:cxn ang="0">
                  <a:pos x="176" y="0"/>
                </a:cxn>
              </a:cxnLst>
              <a:rect l="0" t="0" r="r" b="b"/>
              <a:pathLst>
                <a:path w="176" h="275">
                  <a:moveTo>
                    <a:pt x="176" y="0"/>
                  </a:moveTo>
                  <a:lnTo>
                    <a:pt x="172" y="0"/>
                  </a:lnTo>
                  <a:lnTo>
                    <a:pt x="163" y="1"/>
                  </a:lnTo>
                  <a:lnTo>
                    <a:pt x="148" y="7"/>
                  </a:lnTo>
                  <a:lnTo>
                    <a:pt x="129" y="19"/>
                  </a:lnTo>
                  <a:lnTo>
                    <a:pt x="103" y="42"/>
                  </a:lnTo>
                  <a:lnTo>
                    <a:pt x="73" y="77"/>
                  </a:lnTo>
                  <a:lnTo>
                    <a:pt x="39" y="125"/>
                  </a:lnTo>
                  <a:lnTo>
                    <a:pt x="0" y="192"/>
                  </a:lnTo>
                  <a:lnTo>
                    <a:pt x="1" y="196"/>
                  </a:lnTo>
                  <a:lnTo>
                    <a:pt x="5" y="204"/>
                  </a:lnTo>
                  <a:lnTo>
                    <a:pt x="13" y="215"/>
                  </a:lnTo>
                  <a:lnTo>
                    <a:pt x="26" y="228"/>
                  </a:lnTo>
                  <a:lnTo>
                    <a:pt x="43" y="243"/>
                  </a:lnTo>
                  <a:lnTo>
                    <a:pt x="66" y="257"/>
                  </a:lnTo>
                  <a:lnTo>
                    <a:pt x="96" y="267"/>
                  </a:lnTo>
                  <a:lnTo>
                    <a:pt x="133" y="275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0" name="Freeform 7"/>
            <p:cNvSpPr>
              <a:spLocks/>
            </p:cNvSpPr>
            <p:nvPr/>
          </p:nvSpPr>
          <p:spPr bwMode="auto">
            <a:xfrm>
              <a:off x="592137" y="1114425"/>
              <a:ext cx="84137" cy="150813"/>
            </a:xfrm>
            <a:custGeom>
              <a:avLst/>
              <a:gdLst/>
              <a:ahLst/>
              <a:cxnLst>
                <a:cxn ang="0">
                  <a:pos x="106" y="0"/>
                </a:cxn>
                <a:cxn ang="0">
                  <a:pos x="103" y="0"/>
                </a:cxn>
                <a:cxn ang="0">
                  <a:pos x="99" y="1"/>
                </a:cxn>
                <a:cxn ang="0">
                  <a:pos x="90" y="5"/>
                </a:cxn>
                <a:cxn ang="0">
                  <a:pos x="77" y="14"/>
                </a:cxn>
                <a:cxn ang="0">
                  <a:pos x="62" y="29"/>
                </a:cxn>
                <a:cxn ang="0">
                  <a:pos x="43" y="53"/>
                </a:cxn>
                <a:cxn ang="0">
                  <a:pos x="23" y="86"/>
                </a:cxn>
                <a:cxn ang="0">
                  <a:pos x="0" y="133"/>
                </a:cxn>
                <a:cxn ang="0">
                  <a:pos x="1" y="135"/>
                </a:cxn>
                <a:cxn ang="0">
                  <a:pos x="3" y="141"/>
                </a:cxn>
                <a:cxn ang="0">
                  <a:pos x="8" y="148"/>
                </a:cxn>
                <a:cxn ang="0">
                  <a:pos x="16" y="157"/>
                </a:cxn>
                <a:cxn ang="0">
                  <a:pos x="26" y="167"/>
                </a:cxn>
                <a:cxn ang="0">
                  <a:pos x="40" y="176"/>
                </a:cxn>
                <a:cxn ang="0">
                  <a:pos x="57" y="184"/>
                </a:cxn>
                <a:cxn ang="0">
                  <a:pos x="79" y="189"/>
                </a:cxn>
                <a:cxn ang="0">
                  <a:pos x="106" y="0"/>
                </a:cxn>
              </a:cxnLst>
              <a:rect l="0" t="0" r="r" b="b"/>
              <a:pathLst>
                <a:path w="106" h="189">
                  <a:moveTo>
                    <a:pt x="106" y="0"/>
                  </a:moveTo>
                  <a:lnTo>
                    <a:pt x="103" y="0"/>
                  </a:lnTo>
                  <a:lnTo>
                    <a:pt x="99" y="1"/>
                  </a:lnTo>
                  <a:lnTo>
                    <a:pt x="90" y="5"/>
                  </a:lnTo>
                  <a:lnTo>
                    <a:pt x="77" y="14"/>
                  </a:lnTo>
                  <a:lnTo>
                    <a:pt x="62" y="29"/>
                  </a:lnTo>
                  <a:lnTo>
                    <a:pt x="43" y="53"/>
                  </a:lnTo>
                  <a:lnTo>
                    <a:pt x="23" y="86"/>
                  </a:lnTo>
                  <a:lnTo>
                    <a:pt x="0" y="133"/>
                  </a:lnTo>
                  <a:lnTo>
                    <a:pt x="1" y="135"/>
                  </a:lnTo>
                  <a:lnTo>
                    <a:pt x="3" y="141"/>
                  </a:lnTo>
                  <a:lnTo>
                    <a:pt x="8" y="148"/>
                  </a:lnTo>
                  <a:lnTo>
                    <a:pt x="16" y="157"/>
                  </a:lnTo>
                  <a:lnTo>
                    <a:pt x="26" y="167"/>
                  </a:lnTo>
                  <a:lnTo>
                    <a:pt x="40" y="176"/>
                  </a:lnTo>
                  <a:lnTo>
                    <a:pt x="57" y="184"/>
                  </a:lnTo>
                  <a:lnTo>
                    <a:pt x="79" y="189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7FFF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371475" y="1377950"/>
              <a:ext cx="173037" cy="165100"/>
            </a:xfrm>
            <a:custGeom>
              <a:avLst/>
              <a:gdLst/>
              <a:ahLst/>
              <a:cxnLst>
                <a:cxn ang="0">
                  <a:pos x="187" y="36"/>
                </a:cxn>
                <a:cxn ang="0">
                  <a:pos x="184" y="33"/>
                </a:cxn>
                <a:cxn ang="0">
                  <a:pos x="177" y="25"/>
                </a:cxn>
                <a:cxn ang="0">
                  <a:pos x="167" y="16"/>
                </a:cxn>
                <a:cxn ang="0">
                  <a:pos x="153" y="8"/>
                </a:cxn>
                <a:cxn ang="0">
                  <a:pos x="135" y="1"/>
                </a:cxn>
                <a:cxn ang="0">
                  <a:pos x="114" y="0"/>
                </a:cxn>
                <a:cxn ang="0">
                  <a:pos x="90" y="6"/>
                </a:cxn>
                <a:cxn ang="0">
                  <a:pos x="63" y="21"/>
                </a:cxn>
                <a:cxn ang="0">
                  <a:pos x="59" y="26"/>
                </a:cxn>
                <a:cxn ang="0">
                  <a:pos x="48" y="39"/>
                </a:cxn>
                <a:cxn ang="0">
                  <a:pos x="40" y="58"/>
                </a:cxn>
                <a:cxn ang="0">
                  <a:pos x="41" y="76"/>
                </a:cxn>
                <a:cxn ang="0">
                  <a:pos x="38" y="77"/>
                </a:cxn>
                <a:cxn ang="0">
                  <a:pos x="31" y="81"/>
                </a:cxn>
                <a:cxn ang="0">
                  <a:pos x="22" y="86"/>
                </a:cxn>
                <a:cxn ang="0">
                  <a:pos x="11" y="96"/>
                </a:cxn>
                <a:cxn ang="0">
                  <a:pos x="5" y="106"/>
                </a:cxn>
                <a:cxn ang="0">
                  <a:pos x="0" y="120"/>
                </a:cxn>
                <a:cxn ang="0">
                  <a:pos x="2" y="136"/>
                </a:cxn>
                <a:cxn ang="0">
                  <a:pos x="13" y="154"/>
                </a:cxn>
                <a:cxn ang="0">
                  <a:pos x="21" y="165"/>
                </a:cxn>
                <a:cxn ang="0">
                  <a:pos x="30" y="174"/>
                </a:cxn>
                <a:cxn ang="0">
                  <a:pos x="40" y="182"/>
                </a:cxn>
                <a:cxn ang="0">
                  <a:pos x="52" y="189"/>
                </a:cxn>
                <a:cxn ang="0">
                  <a:pos x="63" y="196"/>
                </a:cxn>
                <a:cxn ang="0">
                  <a:pos x="76" y="202"/>
                </a:cxn>
                <a:cxn ang="0">
                  <a:pos x="89" y="205"/>
                </a:cxn>
                <a:cxn ang="0">
                  <a:pos x="101" y="207"/>
                </a:cxn>
                <a:cxn ang="0">
                  <a:pos x="115" y="209"/>
                </a:cxn>
                <a:cxn ang="0">
                  <a:pos x="128" y="209"/>
                </a:cxn>
                <a:cxn ang="0">
                  <a:pos x="142" y="205"/>
                </a:cxn>
                <a:cxn ang="0">
                  <a:pos x="154" y="201"/>
                </a:cxn>
                <a:cxn ang="0">
                  <a:pos x="167" y="195"/>
                </a:cxn>
                <a:cxn ang="0">
                  <a:pos x="179" y="186"/>
                </a:cxn>
                <a:cxn ang="0">
                  <a:pos x="190" y="174"/>
                </a:cxn>
                <a:cxn ang="0">
                  <a:pos x="200" y="160"/>
                </a:cxn>
                <a:cxn ang="0">
                  <a:pos x="213" y="135"/>
                </a:cxn>
                <a:cxn ang="0">
                  <a:pos x="218" y="111"/>
                </a:cxn>
                <a:cxn ang="0">
                  <a:pos x="217" y="90"/>
                </a:cxn>
                <a:cxn ang="0">
                  <a:pos x="211" y="71"/>
                </a:cxn>
                <a:cxn ang="0">
                  <a:pos x="204" y="56"/>
                </a:cxn>
                <a:cxn ang="0">
                  <a:pos x="196" y="45"/>
                </a:cxn>
                <a:cxn ang="0">
                  <a:pos x="189" y="38"/>
                </a:cxn>
                <a:cxn ang="0">
                  <a:pos x="187" y="36"/>
                </a:cxn>
              </a:cxnLst>
              <a:rect l="0" t="0" r="r" b="b"/>
              <a:pathLst>
                <a:path w="218" h="209">
                  <a:moveTo>
                    <a:pt x="187" y="36"/>
                  </a:moveTo>
                  <a:lnTo>
                    <a:pt x="184" y="33"/>
                  </a:lnTo>
                  <a:lnTo>
                    <a:pt x="177" y="25"/>
                  </a:lnTo>
                  <a:lnTo>
                    <a:pt x="167" y="16"/>
                  </a:lnTo>
                  <a:lnTo>
                    <a:pt x="153" y="8"/>
                  </a:lnTo>
                  <a:lnTo>
                    <a:pt x="135" y="1"/>
                  </a:lnTo>
                  <a:lnTo>
                    <a:pt x="114" y="0"/>
                  </a:lnTo>
                  <a:lnTo>
                    <a:pt x="90" y="6"/>
                  </a:lnTo>
                  <a:lnTo>
                    <a:pt x="63" y="21"/>
                  </a:lnTo>
                  <a:lnTo>
                    <a:pt x="59" y="26"/>
                  </a:lnTo>
                  <a:lnTo>
                    <a:pt x="48" y="39"/>
                  </a:lnTo>
                  <a:lnTo>
                    <a:pt x="40" y="58"/>
                  </a:lnTo>
                  <a:lnTo>
                    <a:pt x="41" y="76"/>
                  </a:lnTo>
                  <a:lnTo>
                    <a:pt x="38" y="77"/>
                  </a:lnTo>
                  <a:lnTo>
                    <a:pt x="31" y="81"/>
                  </a:lnTo>
                  <a:lnTo>
                    <a:pt x="22" y="86"/>
                  </a:lnTo>
                  <a:lnTo>
                    <a:pt x="11" y="96"/>
                  </a:lnTo>
                  <a:lnTo>
                    <a:pt x="5" y="106"/>
                  </a:lnTo>
                  <a:lnTo>
                    <a:pt x="0" y="120"/>
                  </a:lnTo>
                  <a:lnTo>
                    <a:pt x="2" y="136"/>
                  </a:lnTo>
                  <a:lnTo>
                    <a:pt x="13" y="154"/>
                  </a:lnTo>
                  <a:lnTo>
                    <a:pt x="21" y="165"/>
                  </a:lnTo>
                  <a:lnTo>
                    <a:pt x="30" y="174"/>
                  </a:lnTo>
                  <a:lnTo>
                    <a:pt x="40" y="182"/>
                  </a:lnTo>
                  <a:lnTo>
                    <a:pt x="52" y="189"/>
                  </a:lnTo>
                  <a:lnTo>
                    <a:pt x="63" y="196"/>
                  </a:lnTo>
                  <a:lnTo>
                    <a:pt x="76" y="202"/>
                  </a:lnTo>
                  <a:lnTo>
                    <a:pt x="89" y="205"/>
                  </a:lnTo>
                  <a:lnTo>
                    <a:pt x="101" y="207"/>
                  </a:lnTo>
                  <a:lnTo>
                    <a:pt x="115" y="209"/>
                  </a:lnTo>
                  <a:lnTo>
                    <a:pt x="128" y="209"/>
                  </a:lnTo>
                  <a:lnTo>
                    <a:pt x="142" y="205"/>
                  </a:lnTo>
                  <a:lnTo>
                    <a:pt x="154" y="201"/>
                  </a:lnTo>
                  <a:lnTo>
                    <a:pt x="167" y="195"/>
                  </a:lnTo>
                  <a:lnTo>
                    <a:pt x="179" y="186"/>
                  </a:lnTo>
                  <a:lnTo>
                    <a:pt x="190" y="174"/>
                  </a:lnTo>
                  <a:lnTo>
                    <a:pt x="200" y="160"/>
                  </a:lnTo>
                  <a:lnTo>
                    <a:pt x="213" y="135"/>
                  </a:lnTo>
                  <a:lnTo>
                    <a:pt x="218" y="111"/>
                  </a:lnTo>
                  <a:lnTo>
                    <a:pt x="217" y="90"/>
                  </a:lnTo>
                  <a:lnTo>
                    <a:pt x="211" y="71"/>
                  </a:lnTo>
                  <a:lnTo>
                    <a:pt x="204" y="56"/>
                  </a:lnTo>
                  <a:lnTo>
                    <a:pt x="196" y="45"/>
                  </a:lnTo>
                  <a:lnTo>
                    <a:pt x="189" y="38"/>
                  </a:lnTo>
                  <a:lnTo>
                    <a:pt x="187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2" name="Freeform 9"/>
            <p:cNvSpPr>
              <a:spLocks/>
            </p:cNvSpPr>
            <p:nvPr/>
          </p:nvSpPr>
          <p:spPr bwMode="auto">
            <a:xfrm>
              <a:off x="466725" y="1273175"/>
              <a:ext cx="195262" cy="174625"/>
            </a:xfrm>
            <a:custGeom>
              <a:avLst/>
              <a:gdLst/>
              <a:ahLst/>
              <a:cxnLst>
                <a:cxn ang="0">
                  <a:pos x="169" y="0"/>
                </a:cxn>
                <a:cxn ang="0">
                  <a:pos x="136" y="42"/>
                </a:cxn>
                <a:cxn ang="0">
                  <a:pos x="107" y="75"/>
                </a:cxn>
                <a:cxn ang="0">
                  <a:pos x="83" y="102"/>
                </a:cxn>
                <a:cxn ang="0">
                  <a:pos x="63" y="123"/>
                </a:cxn>
                <a:cxn ang="0">
                  <a:pos x="45" y="139"/>
                </a:cxn>
                <a:cxn ang="0">
                  <a:pos x="30" y="153"/>
                </a:cxn>
                <a:cxn ang="0">
                  <a:pos x="15" y="164"/>
                </a:cxn>
                <a:cxn ang="0">
                  <a:pos x="0" y="176"/>
                </a:cxn>
                <a:cxn ang="0">
                  <a:pos x="1" y="176"/>
                </a:cxn>
                <a:cxn ang="0">
                  <a:pos x="3" y="177"/>
                </a:cxn>
                <a:cxn ang="0">
                  <a:pos x="7" y="179"/>
                </a:cxn>
                <a:cxn ang="0">
                  <a:pos x="14" y="183"/>
                </a:cxn>
                <a:cxn ang="0">
                  <a:pos x="21" y="188"/>
                </a:cxn>
                <a:cxn ang="0">
                  <a:pos x="31" y="195"/>
                </a:cxn>
                <a:cxn ang="0">
                  <a:pos x="44" y="206"/>
                </a:cxn>
                <a:cxn ang="0">
                  <a:pos x="58" y="219"/>
                </a:cxn>
                <a:cxn ang="0">
                  <a:pos x="59" y="219"/>
                </a:cxn>
                <a:cxn ang="0">
                  <a:pos x="63" y="219"/>
                </a:cxn>
                <a:cxn ang="0">
                  <a:pos x="71" y="221"/>
                </a:cxn>
                <a:cxn ang="0">
                  <a:pos x="81" y="221"/>
                </a:cxn>
                <a:cxn ang="0">
                  <a:pos x="92" y="221"/>
                </a:cxn>
                <a:cxn ang="0">
                  <a:pos x="105" y="219"/>
                </a:cxn>
                <a:cxn ang="0">
                  <a:pos x="120" y="217"/>
                </a:cxn>
                <a:cxn ang="0">
                  <a:pos x="135" y="215"/>
                </a:cxn>
                <a:cxn ang="0">
                  <a:pos x="151" y="210"/>
                </a:cxn>
                <a:cxn ang="0">
                  <a:pos x="166" y="204"/>
                </a:cxn>
                <a:cxn ang="0">
                  <a:pos x="182" y="196"/>
                </a:cxn>
                <a:cxn ang="0">
                  <a:pos x="197" y="187"/>
                </a:cxn>
                <a:cxn ang="0">
                  <a:pos x="211" y="174"/>
                </a:cxn>
                <a:cxn ang="0">
                  <a:pos x="225" y="161"/>
                </a:cxn>
                <a:cxn ang="0">
                  <a:pos x="236" y="143"/>
                </a:cxn>
                <a:cxn ang="0">
                  <a:pos x="245" y="124"/>
                </a:cxn>
                <a:cxn ang="0">
                  <a:pos x="242" y="118"/>
                </a:cxn>
                <a:cxn ang="0">
                  <a:pos x="235" y="103"/>
                </a:cxn>
                <a:cxn ang="0">
                  <a:pos x="223" y="82"/>
                </a:cxn>
                <a:cxn ang="0">
                  <a:pos x="211" y="58"/>
                </a:cxn>
                <a:cxn ang="0">
                  <a:pos x="197" y="35"/>
                </a:cxn>
                <a:cxn ang="0">
                  <a:pos x="185" y="15"/>
                </a:cxn>
                <a:cxn ang="0">
                  <a:pos x="175" y="3"/>
                </a:cxn>
                <a:cxn ang="0">
                  <a:pos x="169" y="0"/>
                </a:cxn>
              </a:cxnLst>
              <a:rect l="0" t="0" r="r" b="b"/>
              <a:pathLst>
                <a:path w="245" h="221">
                  <a:moveTo>
                    <a:pt x="169" y="0"/>
                  </a:moveTo>
                  <a:lnTo>
                    <a:pt x="136" y="42"/>
                  </a:lnTo>
                  <a:lnTo>
                    <a:pt x="107" y="75"/>
                  </a:lnTo>
                  <a:lnTo>
                    <a:pt x="83" y="102"/>
                  </a:lnTo>
                  <a:lnTo>
                    <a:pt x="63" y="123"/>
                  </a:lnTo>
                  <a:lnTo>
                    <a:pt x="45" y="139"/>
                  </a:lnTo>
                  <a:lnTo>
                    <a:pt x="30" y="153"/>
                  </a:lnTo>
                  <a:lnTo>
                    <a:pt x="15" y="164"/>
                  </a:lnTo>
                  <a:lnTo>
                    <a:pt x="0" y="176"/>
                  </a:lnTo>
                  <a:lnTo>
                    <a:pt x="1" y="176"/>
                  </a:lnTo>
                  <a:lnTo>
                    <a:pt x="3" y="177"/>
                  </a:lnTo>
                  <a:lnTo>
                    <a:pt x="7" y="179"/>
                  </a:lnTo>
                  <a:lnTo>
                    <a:pt x="14" y="183"/>
                  </a:lnTo>
                  <a:lnTo>
                    <a:pt x="21" y="188"/>
                  </a:lnTo>
                  <a:lnTo>
                    <a:pt x="31" y="195"/>
                  </a:lnTo>
                  <a:lnTo>
                    <a:pt x="44" y="206"/>
                  </a:lnTo>
                  <a:lnTo>
                    <a:pt x="58" y="219"/>
                  </a:lnTo>
                  <a:lnTo>
                    <a:pt x="59" y="219"/>
                  </a:lnTo>
                  <a:lnTo>
                    <a:pt x="63" y="219"/>
                  </a:lnTo>
                  <a:lnTo>
                    <a:pt x="71" y="221"/>
                  </a:lnTo>
                  <a:lnTo>
                    <a:pt x="81" y="221"/>
                  </a:lnTo>
                  <a:lnTo>
                    <a:pt x="92" y="221"/>
                  </a:lnTo>
                  <a:lnTo>
                    <a:pt x="105" y="219"/>
                  </a:lnTo>
                  <a:lnTo>
                    <a:pt x="120" y="217"/>
                  </a:lnTo>
                  <a:lnTo>
                    <a:pt x="135" y="215"/>
                  </a:lnTo>
                  <a:lnTo>
                    <a:pt x="151" y="210"/>
                  </a:lnTo>
                  <a:lnTo>
                    <a:pt x="166" y="204"/>
                  </a:lnTo>
                  <a:lnTo>
                    <a:pt x="182" y="196"/>
                  </a:lnTo>
                  <a:lnTo>
                    <a:pt x="197" y="187"/>
                  </a:lnTo>
                  <a:lnTo>
                    <a:pt x="211" y="174"/>
                  </a:lnTo>
                  <a:lnTo>
                    <a:pt x="225" y="161"/>
                  </a:lnTo>
                  <a:lnTo>
                    <a:pt x="236" y="143"/>
                  </a:lnTo>
                  <a:lnTo>
                    <a:pt x="245" y="124"/>
                  </a:lnTo>
                  <a:lnTo>
                    <a:pt x="242" y="118"/>
                  </a:lnTo>
                  <a:lnTo>
                    <a:pt x="235" y="103"/>
                  </a:lnTo>
                  <a:lnTo>
                    <a:pt x="223" y="82"/>
                  </a:lnTo>
                  <a:lnTo>
                    <a:pt x="211" y="58"/>
                  </a:lnTo>
                  <a:lnTo>
                    <a:pt x="197" y="35"/>
                  </a:lnTo>
                  <a:lnTo>
                    <a:pt x="185" y="15"/>
                  </a:lnTo>
                  <a:lnTo>
                    <a:pt x="175" y="3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3" name="Freeform 10"/>
            <p:cNvSpPr>
              <a:spLocks/>
            </p:cNvSpPr>
            <p:nvPr/>
          </p:nvSpPr>
          <p:spPr bwMode="auto">
            <a:xfrm>
              <a:off x="403225" y="1454150"/>
              <a:ext cx="69850" cy="6032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0" y="1"/>
                </a:cxn>
                <a:cxn ang="0">
                  <a:pos x="23" y="6"/>
                </a:cxn>
                <a:cxn ang="0">
                  <a:pos x="29" y="10"/>
                </a:cxn>
                <a:cxn ang="0">
                  <a:pos x="36" y="16"/>
                </a:cxn>
                <a:cxn ang="0">
                  <a:pos x="43" y="22"/>
                </a:cxn>
                <a:cxn ang="0">
                  <a:pos x="52" y="26"/>
                </a:cxn>
                <a:cxn ang="0">
                  <a:pos x="60" y="29"/>
                </a:cxn>
                <a:cxn ang="0">
                  <a:pos x="68" y="29"/>
                </a:cxn>
                <a:cxn ang="0">
                  <a:pos x="81" y="30"/>
                </a:cxn>
                <a:cxn ang="0">
                  <a:pos x="89" y="40"/>
                </a:cxn>
                <a:cxn ang="0">
                  <a:pos x="90" y="54"/>
                </a:cxn>
                <a:cxn ang="0">
                  <a:pos x="84" y="69"/>
                </a:cxn>
                <a:cxn ang="0">
                  <a:pos x="78" y="75"/>
                </a:cxn>
                <a:cxn ang="0">
                  <a:pos x="70" y="76"/>
                </a:cxn>
                <a:cxn ang="0">
                  <a:pos x="60" y="74"/>
                </a:cxn>
                <a:cxn ang="0">
                  <a:pos x="50" y="69"/>
                </a:cxn>
                <a:cxn ang="0">
                  <a:pos x="39" y="63"/>
                </a:cxn>
                <a:cxn ang="0">
                  <a:pos x="28" y="55"/>
                </a:cxn>
                <a:cxn ang="0">
                  <a:pos x="19" y="47"/>
                </a:cxn>
                <a:cxn ang="0">
                  <a:pos x="9" y="39"/>
                </a:cxn>
                <a:cxn ang="0">
                  <a:pos x="0" y="24"/>
                </a:cxn>
                <a:cxn ang="0">
                  <a:pos x="0" y="12"/>
                </a:cxn>
                <a:cxn ang="0">
                  <a:pos x="7" y="6"/>
                </a:cxn>
                <a:cxn ang="0">
                  <a:pos x="19" y="0"/>
                </a:cxn>
              </a:cxnLst>
              <a:rect l="0" t="0" r="r" b="b"/>
              <a:pathLst>
                <a:path w="90" h="76">
                  <a:moveTo>
                    <a:pt x="19" y="0"/>
                  </a:moveTo>
                  <a:lnTo>
                    <a:pt x="20" y="1"/>
                  </a:lnTo>
                  <a:lnTo>
                    <a:pt x="23" y="6"/>
                  </a:lnTo>
                  <a:lnTo>
                    <a:pt x="29" y="10"/>
                  </a:lnTo>
                  <a:lnTo>
                    <a:pt x="36" y="16"/>
                  </a:lnTo>
                  <a:lnTo>
                    <a:pt x="43" y="22"/>
                  </a:lnTo>
                  <a:lnTo>
                    <a:pt x="52" y="26"/>
                  </a:lnTo>
                  <a:lnTo>
                    <a:pt x="60" y="29"/>
                  </a:lnTo>
                  <a:lnTo>
                    <a:pt x="68" y="29"/>
                  </a:lnTo>
                  <a:lnTo>
                    <a:pt x="81" y="30"/>
                  </a:lnTo>
                  <a:lnTo>
                    <a:pt x="89" y="40"/>
                  </a:lnTo>
                  <a:lnTo>
                    <a:pt x="90" y="54"/>
                  </a:lnTo>
                  <a:lnTo>
                    <a:pt x="84" y="69"/>
                  </a:lnTo>
                  <a:lnTo>
                    <a:pt x="78" y="75"/>
                  </a:lnTo>
                  <a:lnTo>
                    <a:pt x="70" y="76"/>
                  </a:lnTo>
                  <a:lnTo>
                    <a:pt x="60" y="74"/>
                  </a:lnTo>
                  <a:lnTo>
                    <a:pt x="50" y="69"/>
                  </a:lnTo>
                  <a:lnTo>
                    <a:pt x="39" y="63"/>
                  </a:lnTo>
                  <a:lnTo>
                    <a:pt x="28" y="55"/>
                  </a:lnTo>
                  <a:lnTo>
                    <a:pt x="19" y="47"/>
                  </a:lnTo>
                  <a:lnTo>
                    <a:pt x="9" y="39"/>
                  </a:lnTo>
                  <a:lnTo>
                    <a:pt x="0" y="24"/>
                  </a:lnTo>
                  <a:lnTo>
                    <a:pt x="0" y="12"/>
                  </a:lnTo>
                  <a:lnTo>
                    <a:pt x="7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4" name="Freeform 11"/>
            <p:cNvSpPr>
              <a:spLocks/>
            </p:cNvSpPr>
            <p:nvPr/>
          </p:nvSpPr>
          <p:spPr bwMode="auto">
            <a:xfrm>
              <a:off x="434975" y="1406525"/>
              <a:ext cx="80962" cy="93663"/>
            </a:xfrm>
            <a:custGeom>
              <a:avLst/>
              <a:gdLst/>
              <a:ahLst/>
              <a:cxnLst>
                <a:cxn ang="0">
                  <a:pos x="98" y="50"/>
                </a:cxn>
                <a:cxn ang="0">
                  <a:pos x="95" y="47"/>
                </a:cxn>
                <a:cxn ang="0">
                  <a:pos x="91" y="40"/>
                </a:cxn>
                <a:cxn ang="0">
                  <a:pos x="83" y="30"/>
                </a:cxn>
                <a:cxn ang="0">
                  <a:pos x="72" y="18"/>
                </a:cxn>
                <a:cxn ang="0">
                  <a:pos x="59" y="9"/>
                </a:cxn>
                <a:cxn ang="0">
                  <a:pos x="46" y="2"/>
                </a:cxn>
                <a:cxn ang="0">
                  <a:pos x="31" y="0"/>
                </a:cxn>
                <a:cxn ang="0">
                  <a:pos x="15" y="5"/>
                </a:cxn>
                <a:cxn ang="0">
                  <a:pos x="10" y="9"/>
                </a:cxn>
                <a:cxn ang="0">
                  <a:pos x="3" y="19"/>
                </a:cxn>
                <a:cxn ang="0">
                  <a:pos x="0" y="33"/>
                </a:cxn>
                <a:cxn ang="0">
                  <a:pos x="8" y="52"/>
                </a:cxn>
                <a:cxn ang="0">
                  <a:pos x="9" y="53"/>
                </a:cxn>
                <a:cxn ang="0">
                  <a:pos x="11" y="55"/>
                </a:cxn>
                <a:cxn ang="0">
                  <a:pos x="16" y="59"/>
                </a:cxn>
                <a:cxn ang="0">
                  <a:pos x="21" y="62"/>
                </a:cxn>
                <a:cxn ang="0">
                  <a:pos x="28" y="65"/>
                </a:cxn>
                <a:cxn ang="0">
                  <a:pos x="36" y="67"/>
                </a:cxn>
                <a:cxn ang="0">
                  <a:pos x="46" y="67"/>
                </a:cxn>
                <a:cxn ang="0">
                  <a:pos x="56" y="63"/>
                </a:cxn>
                <a:cxn ang="0">
                  <a:pos x="58" y="67"/>
                </a:cxn>
                <a:cxn ang="0">
                  <a:pos x="64" y="76"/>
                </a:cxn>
                <a:cxn ang="0">
                  <a:pos x="69" y="90"/>
                </a:cxn>
                <a:cxn ang="0">
                  <a:pos x="66" y="108"/>
                </a:cxn>
                <a:cxn ang="0">
                  <a:pos x="66" y="115"/>
                </a:cxn>
                <a:cxn ang="0">
                  <a:pos x="71" y="117"/>
                </a:cxn>
                <a:cxn ang="0">
                  <a:pos x="78" y="114"/>
                </a:cxn>
                <a:cxn ang="0">
                  <a:pos x="86" y="107"/>
                </a:cxn>
                <a:cxn ang="0">
                  <a:pos x="93" y="95"/>
                </a:cxn>
                <a:cxn ang="0">
                  <a:pos x="99" y="83"/>
                </a:cxn>
                <a:cxn ang="0">
                  <a:pos x="101" y="68"/>
                </a:cxn>
                <a:cxn ang="0">
                  <a:pos x="98" y="50"/>
                </a:cxn>
              </a:cxnLst>
              <a:rect l="0" t="0" r="r" b="b"/>
              <a:pathLst>
                <a:path w="101" h="117">
                  <a:moveTo>
                    <a:pt x="98" y="50"/>
                  </a:moveTo>
                  <a:lnTo>
                    <a:pt x="95" y="47"/>
                  </a:lnTo>
                  <a:lnTo>
                    <a:pt x="91" y="40"/>
                  </a:lnTo>
                  <a:lnTo>
                    <a:pt x="83" y="30"/>
                  </a:lnTo>
                  <a:lnTo>
                    <a:pt x="72" y="18"/>
                  </a:lnTo>
                  <a:lnTo>
                    <a:pt x="59" y="9"/>
                  </a:lnTo>
                  <a:lnTo>
                    <a:pt x="46" y="2"/>
                  </a:lnTo>
                  <a:lnTo>
                    <a:pt x="31" y="0"/>
                  </a:lnTo>
                  <a:lnTo>
                    <a:pt x="15" y="5"/>
                  </a:lnTo>
                  <a:lnTo>
                    <a:pt x="10" y="9"/>
                  </a:lnTo>
                  <a:lnTo>
                    <a:pt x="3" y="19"/>
                  </a:lnTo>
                  <a:lnTo>
                    <a:pt x="0" y="33"/>
                  </a:lnTo>
                  <a:lnTo>
                    <a:pt x="8" y="52"/>
                  </a:lnTo>
                  <a:lnTo>
                    <a:pt x="9" y="53"/>
                  </a:lnTo>
                  <a:lnTo>
                    <a:pt x="11" y="55"/>
                  </a:lnTo>
                  <a:lnTo>
                    <a:pt x="16" y="59"/>
                  </a:lnTo>
                  <a:lnTo>
                    <a:pt x="21" y="62"/>
                  </a:lnTo>
                  <a:lnTo>
                    <a:pt x="28" y="65"/>
                  </a:lnTo>
                  <a:lnTo>
                    <a:pt x="36" y="67"/>
                  </a:lnTo>
                  <a:lnTo>
                    <a:pt x="46" y="67"/>
                  </a:lnTo>
                  <a:lnTo>
                    <a:pt x="56" y="63"/>
                  </a:lnTo>
                  <a:lnTo>
                    <a:pt x="58" y="67"/>
                  </a:lnTo>
                  <a:lnTo>
                    <a:pt x="64" y="76"/>
                  </a:lnTo>
                  <a:lnTo>
                    <a:pt x="69" y="90"/>
                  </a:lnTo>
                  <a:lnTo>
                    <a:pt x="66" y="108"/>
                  </a:lnTo>
                  <a:lnTo>
                    <a:pt x="66" y="115"/>
                  </a:lnTo>
                  <a:lnTo>
                    <a:pt x="71" y="117"/>
                  </a:lnTo>
                  <a:lnTo>
                    <a:pt x="78" y="114"/>
                  </a:lnTo>
                  <a:lnTo>
                    <a:pt x="86" y="107"/>
                  </a:lnTo>
                  <a:lnTo>
                    <a:pt x="93" y="95"/>
                  </a:lnTo>
                  <a:lnTo>
                    <a:pt x="99" y="83"/>
                  </a:lnTo>
                  <a:lnTo>
                    <a:pt x="101" y="68"/>
                  </a:lnTo>
                  <a:lnTo>
                    <a:pt x="98" y="50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5" name="Freeform 12"/>
            <p:cNvSpPr>
              <a:spLocks/>
            </p:cNvSpPr>
            <p:nvPr/>
          </p:nvSpPr>
          <p:spPr bwMode="auto">
            <a:xfrm>
              <a:off x="1055687" y="1911350"/>
              <a:ext cx="166687" cy="128588"/>
            </a:xfrm>
            <a:custGeom>
              <a:avLst/>
              <a:gdLst/>
              <a:ahLst/>
              <a:cxnLst>
                <a:cxn ang="0">
                  <a:pos x="82" y="16"/>
                </a:cxn>
                <a:cxn ang="0">
                  <a:pos x="76" y="22"/>
                </a:cxn>
                <a:cxn ang="0">
                  <a:pos x="62" y="36"/>
                </a:cxn>
                <a:cxn ang="0">
                  <a:pos x="43" y="56"/>
                </a:cxn>
                <a:cxn ang="0">
                  <a:pos x="24" y="81"/>
                </a:cxn>
                <a:cxn ang="0">
                  <a:pos x="8" y="106"/>
                </a:cxn>
                <a:cxn ang="0">
                  <a:pos x="0" y="130"/>
                </a:cxn>
                <a:cxn ang="0">
                  <a:pos x="5" y="149"/>
                </a:cxn>
                <a:cxn ang="0">
                  <a:pos x="24" y="161"/>
                </a:cxn>
                <a:cxn ang="0">
                  <a:pos x="28" y="161"/>
                </a:cxn>
                <a:cxn ang="0">
                  <a:pos x="37" y="160"/>
                </a:cxn>
                <a:cxn ang="0">
                  <a:pos x="51" y="159"/>
                </a:cxn>
                <a:cxn ang="0">
                  <a:pos x="68" y="157"/>
                </a:cxn>
                <a:cxn ang="0">
                  <a:pos x="88" y="153"/>
                </a:cxn>
                <a:cxn ang="0">
                  <a:pos x="108" y="150"/>
                </a:cxn>
                <a:cxn ang="0">
                  <a:pos x="130" y="144"/>
                </a:cxn>
                <a:cxn ang="0">
                  <a:pos x="152" y="137"/>
                </a:cxn>
                <a:cxn ang="0">
                  <a:pos x="170" y="129"/>
                </a:cxn>
                <a:cxn ang="0">
                  <a:pos x="188" y="119"/>
                </a:cxn>
                <a:cxn ang="0">
                  <a:pos x="200" y="107"/>
                </a:cxn>
                <a:cxn ang="0">
                  <a:pos x="209" y="93"/>
                </a:cxn>
                <a:cxn ang="0">
                  <a:pos x="211" y="77"/>
                </a:cxn>
                <a:cxn ang="0">
                  <a:pos x="205" y="60"/>
                </a:cxn>
                <a:cxn ang="0">
                  <a:pos x="192" y="39"/>
                </a:cxn>
                <a:cxn ang="0">
                  <a:pos x="169" y="16"/>
                </a:cxn>
                <a:cxn ang="0">
                  <a:pos x="167" y="15"/>
                </a:cxn>
                <a:cxn ang="0">
                  <a:pos x="162" y="10"/>
                </a:cxn>
                <a:cxn ang="0">
                  <a:pos x="154" y="7"/>
                </a:cxn>
                <a:cxn ang="0">
                  <a:pos x="143" y="2"/>
                </a:cxn>
                <a:cxn ang="0">
                  <a:pos x="130" y="0"/>
                </a:cxn>
                <a:cxn ang="0">
                  <a:pos x="115" y="0"/>
                </a:cxn>
                <a:cxn ang="0">
                  <a:pos x="99" y="6"/>
                </a:cxn>
                <a:cxn ang="0">
                  <a:pos x="82" y="16"/>
                </a:cxn>
              </a:cxnLst>
              <a:rect l="0" t="0" r="r" b="b"/>
              <a:pathLst>
                <a:path w="211" h="161">
                  <a:moveTo>
                    <a:pt x="82" y="16"/>
                  </a:moveTo>
                  <a:lnTo>
                    <a:pt x="76" y="22"/>
                  </a:lnTo>
                  <a:lnTo>
                    <a:pt x="62" y="36"/>
                  </a:lnTo>
                  <a:lnTo>
                    <a:pt x="43" y="56"/>
                  </a:lnTo>
                  <a:lnTo>
                    <a:pt x="24" y="81"/>
                  </a:lnTo>
                  <a:lnTo>
                    <a:pt x="8" y="106"/>
                  </a:lnTo>
                  <a:lnTo>
                    <a:pt x="0" y="130"/>
                  </a:lnTo>
                  <a:lnTo>
                    <a:pt x="5" y="149"/>
                  </a:lnTo>
                  <a:lnTo>
                    <a:pt x="24" y="161"/>
                  </a:lnTo>
                  <a:lnTo>
                    <a:pt x="28" y="161"/>
                  </a:lnTo>
                  <a:lnTo>
                    <a:pt x="37" y="160"/>
                  </a:lnTo>
                  <a:lnTo>
                    <a:pt x="51" y="159"/>
                  </a:lnTo>
                  <a:lnTo>
                    <a:pt x="68" y="157"/>
                  </a:lnTo>
                  <a:lnTo>
                    <a:pt x="88" y="153"/>
                  </a:lnTo>
                  <a:lnTo>
                    <a:pt x="108" y="150"/>
                  </a:lnTo>
                  <a:lnTo>
                    <a:pt x="130" y="144"/>
                  </a:lnTo>
                  <a:lnTo>
                    <a:pt x="152" y="137"/>
                  </a:lnTo>
                  <a:lnTo>
                    <a:pt x="170" y="129"/>
                  </a:lnTo>
                  <a:lnTo>
                    <a:pt x="188" y="119"/>
                  </a:lnTo>
                  <a:lnTo>
                    <a:pt x="200" y="107"/>
                  </a:lnTo>
                  <a:lnTo>
                    <a:pt x="209" y="93"/>
                  </a:lnTo>
                  <a:lnTo>
                    <a:pt x="211" y="77"/>
                  </a:lnTo>
                  <a:lnTo>
                    <a:pt x="205" y="60"/>
                  </a:lnTo>
                  <a:lnTo>
                    <a:pt x="192" y="39"/>
                  </a:lnTo>
                  <a:lnTo>
                    <a:pt x="169" y="16"/>
                  </a:lnTo>
                  <a:lnTo>
                    <a:pt x="167" y="15"/>
                  </a:lnTo>
                  <a:lnTo>
                    <a:pt x="162" y="10"/>
                  </a:lnTo>
                  <a:lnTo>
                    <a:pt x="154" y="7"/>
                  </a:lnTo>
                  <a:lnTo>
                    <a:pt x="143" y="2"/>
                  </a:lnTo>
                  <a:lnTo>
                    <a:pt x="130" y="0"/>
                  </a:lnTo>
                  <a:lnTo>
                    <a:pt x="115" y="0"/>
                  </a:lnTo>
                  <a:lnTo>
                    <a:pt x="99" y="6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6" name="Freeform 13"/>
            <p:cNvSpPr>
              <a:spLocks/>
            </p:cNvSpPr>
            <p:nvPr/>
          </p:nvSpPr>
          <p:spPr bwMode="auto">
            <a:xfrm>
              <a:off x="547687" y="1030288"/>
              <a:ext cx="787400" cy="969963"/>
            </a:xfrm>
            <a:custGeom>
              <a:avLst/>
              <a:gdLst/>
              <a:ahLst/>
              <a:cxnLst>
                <a:cxn ang="0">
                  <a:pos x="612" y="1"/>
                </a:cxn>
                <a:cxn ang="0">
                  <a:pos x="627" y="7"/>
                </a:cxn>
                <a:cxn ang="0">
                  <a:pos x="656" y="20"/>
                </a:cxn>
                <a:cxn ang="0">
                  <a:pos x="695" y="40"/>
                </a:cxn>
                <a:cxn ang="0">
                  <a:pos x="742" y="70"/>
                </a:cxn>
                <a:cxn ang="0">
                  <a:pos x="794" y="107"/>
                </a:cxn>
                <a:cxn ang="0">
                  <a:pos x="851" y="156"/>
                </a:cxn>
                <a:cxn ang="0">
                  <a:pos x="906" y="213"/>
                </a:cxn>
                <a:cxn ang="0">
                  <a:pos x="957" y="281"/>
                </a:cxn>
                <a:cxn ang="0">
                  <a:pos x="986" y="353"/>
                </a:cxn>
                <a:cxn ang="0">
                  <a:pos x="991" y="423"/>
                </a:cxn>
                <a:cxn ang="0">
                  <a:pos x="980" y="491"/>
                </a:cxn>
                <a:cxn ang="0">
                  <a:pos x="953" y="553"/>
                </a:cxn>
                <a:cxn ang="0">
                  <a:pos x="918" y="607"/>
                </a:cxn>
                <a:cxn ang="0">
                  <a:pos x="876" y="652"/>
                </a:cxn>
                <a:cxn ang="0">
                  <a:pos x="832" y="686"/>
                </a:cxn>
                <a:cxn ang="0">
                  <a:pos x="810" y="709"/>
                </a:cxn>
                <a:cxn ang="0">
                  <a:pos x="810" y="785"/>
                </a:cxn>
                <a:cxn ang="0">
                  <a:pos x="821" y="907"/>
                </a:cxn>
                <a:cxn ang="0">
                  <a:pos x="853" y="1043"/>
                </a:cxn>
                <a:cxn ang="0">
                  <a:pos x="882" y="1110"/>
                </a:cxn>
                <a:cxn ang="0">
                  <a:pos x="870" y="1126"/>
                </a:cxn>
                <a:cxn ang="0">
                  <a:pos x="846" y="1149"/>
                </a:cxn>
                <a:cxn ang="0">
                  <a:pos x="812" y="1175"/>
                </a:cxn>
                <a:cxn ang="0">
                  <a:pos x="768" y="1198"/>
                </a:cxn>
                <a:cxn ang="0">
                  <a:pos x="717" y="1215"/>
                </a:cxn>
                <a:cxn ang="0">
                  <a:pos x="662" y="1222"/>
                </a:cxn>
                <a:cxn ang="0">
                  <a:pos x="603" y="1213"/>
                </a:cxn>
                <a:cxn ang="0">
                  <a:pos x="547" y="1185"/>
                </a:cxn>
                <a:cxn ang="0">
                  <a:pos x="500" y="1141"/>
                </a:cxn>
                <a:cxn ang="0">
                  <a:pos x="462" y="1070"/>
                </a:cxn>
                <a:cxn ang="0">
                  <a:pos x="423" y="959"/>
                </a:cxn>
                <a:cxn ang="0">
                  <a:pos x="398" y="891"/>
                </a:cxn>
                <a:cxn ang="0">
                  <a:pos x="374" y="927"/>
                </a:cxn>
                <a:cxn ang="0">
                  <a:pos x="343" y="995"/>
                </a:cxn>
                <a:cxn ang="0">
                  <a:pos x="323" y="1092"/>
                </a:cxn>
                <a:cxn ang="0">
                  <a:pos x="318" y="1152"/>
                </a:cxn>
                <a:cxn ang="0">
                  <a:pos x="294" y="1157"/>
                </a:cxn>
                <a:cxn ang="0">
                  <a:pos x="250" y="1166"/>
                </a:cxn>
                <a:cxn ang="0">
                  <a:pos x="197" y="1175"/>
                </a:cxn>
                <a:cxn ang="0">
                  <a:pos x="139" y="1177"/>
                </a:cxn>
                <a:cxn ang="0">
                  <a:pos x="83" y="1169"/>
                </a:cxn>
                <a:cxn ang="0">
                  <a:pos x="38" y="1148"/>
                </a:cxn>
                <a:cxn ang="0">
                  <a:pos x="10" y="1110"/>
                </a:cxn>
                <a:cxn ang="0">
                  <a:pos x="0" y="1004"/>
                </a:cxn>
                <a:cxn ang="0">
                  <a:pos x="13" y="881"/>
                </a:cxn>
                <a:cxn ang="0">
                  <a:pos x="45" y="781"/>
                </a:cxn>
                <a:cxn ang="0">
                  <a:pos x="86" y="686"/>
                </a:cxn>
                <a:cxn ang="0">
                  <a:pos x="114" y="579"/>
                </a:cxn>
                <a:cxn ang="0">
                  <a:pos x="102" y="443"/>
                </a:cxn>
                <a:cxn ang="0">
                  <a:pos x="89" y="286"/>
                </a:cxn>
                <a:cxn ang="0">
                  <a:pos x="121" y="127"/>
                </a:cxn>
                <a:cxn ang="0">
                  <a:pos x="172" y="54"/>
                </a:cxn>
                <a:cxn ang="0">
                  <a:pos x="199" y="53"/>
                </a:cxn>
                <a:cxn ang="0">
                  <a:pos x="246" y="51"/>
                </a:cxn>
                <a:cxn ang="0">
                  <a:pos x="307" y="47"/>
                </a:cxn>
                <a:cxn ang="0">
                  <a:pos x="378" y="41"/>
                </a:cxn>
                <a:cxn ang="0">
                  <a:pos x="451" y="33"/>
                </a:cxn>
                <a:cxn ang="0">
                  <a:pos x="522" y="22"/>
                </a:cxn>
                <a:cxn ang="0">
                  <a:pos x="585" y="8"/>
                </a:cxn>
              </a:cxnLst>
              <a:rect l="0" t="0" r="r" b="b"/>
              <a:pathLst>
                <a:path w="991" h="1222">
                  <a:moveTo>
                    <a:pt x="610" y="0"/>
                  </a:moveTo>
                  <a:lnTo>
                    <a:pt x="612" y="1"/>
                  </a:lnTo>
                  <a:lnTo>
                    <a:pt x="618" y="3"/>
                  </a:lnTo>
                  <a:lnTo>
                    <a:pt x="627" y="7"/>
                  </a:lnTo>
                  <a:lnTo>
                    <a:pt x="640" y="13"/>
                  </a:lnTo>
                  <a:lnTo>
                    <a:pt x="656" y="20"/>
                  </a:lnTo>
                  <a:lnTo>
                    <a:pt x="674" y="30"/>
                  </a:lnTo>
                  <a:lnTo>
                    <a:pt x="695" y="40"/>
                  </a:lnTo>
                  <a:lnTo>
                    <a:pt x="718" y="54"/>
                  </a:lnTo>
                  <a:lnTo>
                    <a:pt x="742" y="70"/>
                  </a:lnTo>
                  <a:lnTo>
                    <a:pt x="768" y="88"/>
                  </a:lnTo>
                  <a:lnTo>
                    <a:pt x="794" y="107"/>
                  </a:lnTo>
                  <a:lnTo>
                    <a:pt x="822" y="130"/>
                  </a:lnTo>
                  <a:lnTo>
                    <a:pt x="851" y="156"/>
                  </a:lnTo>
                  <a:lnTo>
                    <a:pt x="878" y="183"/>
                  </a:lnTo>
                  <a:lnTo>
                    <a:pt x="906" y="213"/>
                  </a:lnTo>
                  <a:lnTo>
                    <a:pt x="934" y="247"/>
                  </a:lnTo>
                  <a:lnTo>
                    <a:pt x="957" y="281"/>
                  </a:lnTo>
                  <a:lnTo>
                    <a:pt x="974" y="317"/>
                  </a:lnTo>
                  <a:lnTo>
                    <a:pt x="986" y="353"/>
                  </a:lnTo>
                  <a:lnTo>
                    <a:pt x="991" y="388"/>
                  </a:lnTo>
                  <a:lnTo>
                    <a:pt x="991" y="423"/>
                  </a:lnTo>
                  <a:lnTo>
                    <a:pt x="988" y="458"/>
                  </a:lnTo>
                  <a:lnTo>
                    <a:pt x="980" y="491"/>
                  </a:lnTo>
                  <a:lnTo>
                    <a:pt x="968" y="522"/>
                  </a:lnTo>
                  <a:lnTo>
                    <a:pt x="953" y="553"/>
                  </a:lnTo>
                  <a:lnTo>
                    <a:pt x="937" y="581"/>
                  </a:lnTo>
                  <a:lnTo>
                    <a:pt x="918" y="607"/>
                  </a:lnTo>
                  <a:lnTo>
                    <a:pt x="898" y="632"/>
                  </a:lnTo>
                  <a:lnTo>
                    <a:pt x="876" y="652"/>
                  </a:lnTo>
                  <a:lnTo>
                    <a:pt x="854" y="671"/>
                  </a:lnTo>
                  <a:lnTo>
                    <a:pt x="832" y="686"/>
                  </a:lnTo>
                  <a:lnTo>
                    <a:pt x="812" y="697"/>
                  </a:lnTo>
                  <a:lnTo>
                    <a:pt x="810" y="709"/>
                  </a:lnTo>
                  <a:lnTo>
                    <a:pt x="810" y="739"/>
                  </a:lnTo>
                  <a:lnTo>
                    <a:pt x="810" y="785"/>
                  </a:lnTo>
                  <a:lnTo>
                    <a:pt x="814" y="843"/>
                  </a:lnTo>
                  <a:lnTo>
                    <a:pt x="821" y="907"/>
                  </a:lnTo>
                  <a:lnTo>
                    <a:pt x="834" y="975"/>
                  </a:lnTo>
                  <a:lnTo>
                    <a:pt x="853" y="1043"/>
                  </a:lnTo>
                  <a:lnTo>
                    <a:pt x="882" y="1105"/>
                  </a:lnTo>
                  <a:lnTo>
                    <a:pt x="882" y="1110"/>
                  </a:lnTo>
                  <a:lnTo>
                    <a:pt x="877" y="1117"/>
                  </a:lnTo>
                  <a:lnTo>
                    <a:pt x="870" y="1126"/>
                  </a:lnTo>
                  <a:lnTo>
                    <a:pt x="860" y="1138"/>
                  </a:lnTo>
                  <a:lnTo>
                    <a:pt x="846" y="1149"/>
                  </a:lnTo>
                  <a:lnTo>
                    <a:pt x="830" y="1162"/>
                  </a:lnTo>
                  <a:lnTo>
                    <a:pt x="812" y="1175"/>
                  </a:lnTo>
                  <a:lnTo>
                    <a:pt x="791" y="1187"/>
                  </a:lnTo>
                  <a:lnTo>
                    <a:pt x="768" y="1198"/>
                  </a:lnTo>
                  <a:lnTo>
                    <a:pt x="742" y="1208"/>
                  </a:lnTo>
                  <a:lnTo>
                    <a:pt x="717" y="1215"/>
                  </a:lnTo>
                  <a:lnTo>
                    <a:pt x="689" y="1220"/>
                  </a:lnTo>
                  <a:lnTo>
                    <a:pt x="662" y="1222"/>
                  </a:lnTo>
                  <a:lnTo>
                    <a:pt x="633" y="1220"/>
                  </a:lnTo>
                  <a:lnTo>
                    <a:pt x="603" y="1213"/>
                  </a:lnTo>
                  <a:lnTo>
                    <a:pt x="574" y="1201"/>
                  </a:lnTo>
                  <a:lnTo>
                    <a:pt x="547" y="1185"/>
                  </a:lnTo>
                  <a:lnTo>
                    <a:pt x="522" y="1165"/>
                  </a:lnTo>
                  <a:lnTo>
                    <a:pt x="500" y="1141"/>
                  </a:lnTo>
                  <a:lnTo>
                    <a:pt x="481" y="1109"/>
                  </a:lnTo>
                  <a:lnTo>
                    <a:pt x="462" y="1070"/>
                  </a:lnTo>
                  <a:lnTo>
                    <a:pt x="443" y="1020"/>
                  </a:lnTo>
                  <a:lnTo>
                    <a:pt x="423" y="959"/>
                  </a:lnTo>
                  <a:lnTo>
                    <a:pt x="401" y="886"/>
                  </a:lnTo>
                  <a:lnTo>
                    <a:pt x="398" y="891"/>
                  </a:lnTo>
                  <a:lnTo>
                    <a:pt x="388" y="905"/>
                  </a:lnTo>
                  <a:lnTo>
                    <a:pt x="374" y="927"/>
                  </a:lnTo>
                  <a:lnTo>
                    <a:pt x="359" y="957"/>
                  </a:lnTo>
                  <a:lnTo>
                    <a:pt x="343" y="995"/>
                  </a:lnTo>
                  <a:lnTo>
                    <a:pt x="330" y="1040"/>
                  </a:lnTo>
                  <a:lnTo>
                    <a:pt x="323" y="1092"/>
                  </a:lnTo>
                  <a:lnTo>
                    <a:pt x="322" y="1150"/>
                  </a:lnTo>
                  <a:lnTo>
                    <a:pt x="318" y="1152"/>
                  </a:lnTo>
                  <a:lnTo>
                    <a:pt x="309" y="1154"/>
                  </a:lnTo>
                  <a:lnTo>
                    <a:pt x="294" y="1157"/>
                  </a:lnTo>
                  <a:lnTo>
                    <a:pt x="275" y="1162"/>
                  </a:lnTo>
                  <a:lnTo>
                    <a:pt x="250" y="1166"/>
                  </a:lnTo>
                  <a:lnTo>
                    <a:pt x="225" y="1171"/>
                  </a:lnTo>
                  <a:lnTo>
                    <a:pt x="197" y="1175"/>
                  </a:lnTo>
                  <a:lnTo>
                    <a:pt x="169" y="1177"/>
                  </a:lnTo>
                  <a:lnTo>
                    <a:pt x="139" y="1177"/>
                  </a:lnTo>
                  <a:lnTo>
                    <a:pt x="111" y="1175"/>
                  </a:lnTo>
                  <a:lnTo>
                    <a:pt x="83" y="1169"/>
                  </a:lnTo>
                  <a:lnTo>
                    <a:pt x="59" y="1161"/>
                  </a:lnTo>
                  <a:lnTo>
                    <a:pt x="38" y="1148"/>
                  </a:lnTo>
                  <a:lnTo>
                    <a:pt x="21" y="1131"/>
                  </a:lnTo>
                  <a:lnTo>
                    <a:pt x="10" y="1110"/>
                  </a:lnTo>
                  <a:lnTo>
                    <a:pt x="4" y="1082"/>
                  </a:lnTo>
                  <a:lnTo>
                    <a:pt x="0" y="1004"/>
                  </a:lnTo>
                  <a:lnTo>
                    <a:pt x="4" y="938"/>
                  </a:lnTo>
                  <a:lnTo>
                    <a:pt x="13" y="881"/>
                  </a:lnTo>
                  <a:lnTo>
                    <a:pt x="28" y="830"/>
                  </a:lnTo>
                  <a:lnTo>
                    <a:pt x="45" y="781"/>
                  </a:lnTo>
                  <a:lnTo>
                    <a:pt x="65" y="735"/>
                  </a:lnTo>
                  <a:lnTo>
                    <a:pt x="86" y="686"/>
                  </a:lnTo>
                  <a:lnTo>
                    <a:pt x="106" y="632"/>
                  </a:lnTo>
                  <a:lnTo>
                    <a:pt x="114" y="579"/>
                  </a:lnTo>
                  <a:lnTo>
                    <a:pt x="111" y="514"/>
                  </a:lnTo>
                  <a:lnTo>
                    <a:pt x="102" y="443"/>
                  </a:lnTo>
                  <a:lnTo>
                    <a:pt x="93" y="365"/>
                  </a:lnTo>
                  <a:lnTo>
                    <a:pt x="89" y="286"/>
                  </a:lnTo>
                  <a:lnTo>
                    <a:pt x="97" y="205"/>
                  </a:lnTo>
                  <a:lnTo>
                    <a:pt x="121" y="127"/>
                  </a:lnTo>
                  <a:lnTo>
                    <a:pt x="169" y="54"/>
                  </a:lnTo>
                  <a:lnTo>
                    <a:pt x="172" y="54"/>
                  </a:lnTo>
                  <a:lnTo>
                    <a:pt x="182" y="54"/>
                  </a:lnTo>
                  <a:lnTo>
                    <a:pt x="199" y="53"/>
                  </a:lnTo>
                  <a:lnTo>
                    <a:pt x="219" y="52"/>
                  </a:lnTo>
                  <a:lnTo>
                    <a:pt x="246" y="51"/>
                  </a:lnTo>
                  <a:lnTo>
                    <a:pt x="275" y="50"/>
                  </a:lnTo>
                  <a:lnTo>
                    <a:pt x="307" y="47"/>
                  </a:lnTo>
                  <a:lnTo>
                    <a:pt x="341" y="44"/>
                  </a:lnTo>
                  <a:lnTo>
                    <a:pt x="378" y="41"/>
                  </a:lnTo>
                  <a:lnTo>
                    <a:pt x="414" y="37"/>
                  </a:lnTo>
                  <a:lnTo>
                    <a:pt x="451" y="33"/>
                  </a:lnTo>
                  <a:lnTo>
                    <a:pt x="488" y="28"/>
                  </a:lnTo>
                  <a:lnTo>
                    <a:pt x="522" y="22"/>
                  </a:lnTo>
                  <a:lnTo>
                    <a:pt x="555" y="16"/>
                  </a:lnTo>
                  <a:lnTo>
                    <a:pt x="585" y="8"/>
                  </a:lnTo>
                  <a:lnTo>
                    <a:pt x="61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7" name="Freeform 14"/>
            <p:cNvSpPr>
              <a:spLocks/>
            </p:cNvSpPr>
            <p:nvPr/>
          </p:nvSpPr>
          <p:spPr bwMode="auto">
            <a:xfrm>
              <a:off x="577850" y="1566863"/>
              <a:ext cx="630237" cy="406400"/>
            </a:xfrm>
            <a:custGeom>
              <a:avLst/>
              <a:gdLst/>
              <a:ahLst/>
              <a:cxnLst>
                <a:cxn ang="0">
                  <a:pos x="694" y="97"/>
                </a:cxn>
                <a:cxn ang="0">
                  <a:pos x="663" y="106"/>
                </a:cxn>
                <a:cxn ang="0">
                  <a:pos x="631" y="102"/>
                </a:cxn>
                <a:cxn ang="0">
                  <a:pos x="604" y="89"/>
                </a:cxn>
                <a:cxn ang="0">
                  <a:pos x="587" y="72"/>
                </a:cxn>
                <a:cxn ang="0">
                  <a:pos x="583" y="47"/>
                </a:cxn>
                <a:cxn ang="0">
                  <a:pos x="588" y="23"/>
                </a:cxn>
                <a:cxn ang="0">
                  <a:pos x="589" y="11"/>
                </a:cxn>
                <a:cxn ang="0">
                  <a:pos x="540" y="26"/>
                </a:cxn>
                <a:cxn ang="0">
                  <a:pos x="452" y="43"/>
                </a:cxn>
                <a:cxn ang="0">
                  <a:pos x="367" y="48"/>
                </a:cxn>
                <a:cxn ang="0">
                  <a:pos x="288" y="44"/>
                </a:cxn>
                <a:cxn ang="0">
                  <a:pos x="220" y="34"/>
                </a:cxn>
                <a:cxn ang="0">
                  <a:pos x="164" y="21"/>
                </a:cxn>
                <a:cxn ang="0">
                  <a:pos x="124" y="10"/>
                </a:cxn>
                <a:cxn ang="0">
                  <a:pos x="102" y="2"/>
                </a:cxn>
                <a:cxn ang="0">
                  <a:pos x="94" y="12"/>
                </a:cxn>
                <a:cxn ang="0">
                  <a:pos x="57" y="92"/>
                </a:cxn>
                <a:cxn ang="0">
                  <a:pos x="15" y="219"/>
                </a:cxn>
                <a:cxn ang="0">
                  <a:pos x="0" y="362"/>
                </a:cxn>
                <a:cxn ang="0">
                  <a:pos x="13" y="430"/>
                </a:cxn>
                <a:cxn ang="0">
                  <a:pos x="18" y="435"/>
                </a:cxn>
                <a:cxn ang="0">
                  <a:pos x="28" y="443"/>
                </a:cxn>
                <a:cxn ang="0">
                  <a:pos x="44" y="451"/>
                </a:cxn>
                <a:cxn ang="0">
                  <a:pos x="71" y="458"/>
                </a:cxn>
                <a:cxn ang="0">
                  <a:pos x="106" y="462"/>
                </a:cxn>
                <a:cxn ang="0">
                  <a:pos x="154" y="460"/>
                </a:cxn>
                <a:cxn ang="0">
                  <a:pos x="215" y="450"/>
                </a:cxn>
                <a:cxn ang="0">
                  <a:pos x="250" y="435"/>
                </a:cxn>
                <a:cxn ang="0">
                  <a:pos x="253" y="387"/>
                </a:cxn>
                <a:cxn ang="0">
                  <a:pos x="273" y="305"/>
                </a:cxn>
                <a:cxn ang="0">
                  <a:pos x="331" y="203"/>
                </a:cxn>
                <a:cxn ang="0">
                  <a:pos x="382" y="162"/>
                </a:cxn>
                <a:cxn ang="0">
                  <a:pos x="406" y="240"/>
                </a:cxn>
                <a:cxn ang="0">
                  <a:pos x="446" y="351"/>
                </a:cxn>
                <a:cxn ang="0">
                  <a:pos x="494" y="448"/>
                </a:cxn>
                <a:cxn ang="0">
                  <a:pos x="517" y="478"/>
                </a:cxn>
                <a:cxn ang="0">
                  <a:pos x="528" y="485"/>
                </a:cxn>
                <a:cxn ang="0">
                  <a:pos x="548" y="496"/>
                </a:cxn>
                <a:cxn ang="0">
                  <a:pos x="578" y="506"/>
                </a:cxn>
                <a:cxn ang="0">
                  <a:pos x="615" y="512"/>
                </a:cxn>
                <a:cxn ang="0">
                  <a:pos x="658" y="509"/>
                </a:cxn>
                <a:cxn ang="0">
                  <a:pos x="709" y="493"/>
                </a:cxn>
                <a:cxn ang="0">
                  <a:pos x="764" y="459"/>
                </a:cxn>
                <a:cxn ang="0">
                  <a:pos x="791" y="428"/>
                </a:cxn>
                <a:cxn ang="0">
                  <a:pos x="774" y="374"/>
                </a:cxn>
                <a:cxn ang="0">
                  <a:pos x="751" y="274"/>
                </a:cxn>
                <a:cxn ang="0">
                  <a:pos x="736" y="136"/>
                </a:cxn>
                <a:cxn ang="0">
                  <a:pos x="734" y="57"/>
                </a:cxn>
                <a:cxn ang="0">
                  <a:pos x="721" y="70"/>
                </a:cxn>
              </a:cxnLst>
              <a:rect l="0" t="0" r="r" b="b"/>
              <a:pathLst>
                <a:path w="793" h="512">
                  <a:moveTo>
                    <a:pt x="708" y="85"/>
                  </a:moveTo>
                  <a:lnTo>
                    <a:pt x="694" y="97"/>
                  </a:lnTo>
                  <a:lnTo>
                    <a:pt x="679" y="104"/>
                  </a:lnTo>
                  <a:lnTo>
                    <a:pt x="663" y="106"/>
                  </a:lnTo>
                  <a:lnTo>
                    <a:pt x="647" y="105"/>
                  </a:lnTo>
                  <a:lnTo>
                    <a:pt x="631" y="102"/>
                  </a:lnTo>
                  <a:lnTo>
                    <a:pt x="617" y="96"/>
                  </a:lnTo>
                  <a:lnTo>
                    <a:pt x="604" y="89"/>
                  </a:lnTo>
                  <a:lnTo>
                    <a:pt x="595" y="82"/>
                  </a:lnTo>
                  <a:lnTo>
                    <a:pt x="587" y="72"/>
                  </a:lnTo>
                  <a:lnTo>
                    <a:pt x="583" y="59"/>
                  </a:lnTo>
                  <a:lnTo>
                    <a:pt x="583" y="47"/>
                  </a:lnTo>
                  <a:lnTo>
                    <a:pt x="586" y="34"/>
                  </a:lnTo>
                  <a:lnTo>
                    <a:pt x="588" y="23"/>
                  </a:lnTo>
                  <a:lnTo>
                    <a:pt x="590" y="15"/>
                  </a:lnTo>
                  <a:lnTo>
                    <a:pt x="589" y="11"/>
                  </a:lnTo>
                  <a:lnTo>
                    <a:pt x="585" y="11"/>
                  </a:lnTo>
                  <a:lnTo>
                    <a:pt x="540" y="26"/>
                  </a:lnTo>
                  <a:lnTo>
                    <a:pt x="496" y="36"/>
                  </a:lnTo>
                  <a:lnTo>
                    <a:pt x="452" y="43"/>
                  </a:lnTo>
                  <a:lnTo>
                    <a:pt x="408" y="47"/>
                  </a:lnTo>
                  <a:lnTo>
                    <a:pt x="367" y="48"/>
                  </a:lnTo>
                  <a:lnTo>
                    <a:pt x="326" y="47"/>
                  </a:lnTo>
                  <a:lnTo>
                    <a:pt x="288" y="44"/>
                  </a:lnTo>
                  <a:lnTo>
                    <a:pt x="253" y="40"/>
                  </a:lnTo>
                  <a:lnTo>
                    <a:pt x="220" y="34"/>
                  </a:lnTo>
                  <a:lnTo>
                    <a:pt x="190" y="27"/>
                  </a:lnTo>
                  <a:lnTo>
                    <a:pt x="164" y="21"/>
                  </a:lnTo>
                  <a:lnTo>
                    <a:pt x="142" y="14"/>
                  </a:lnTo>
                  <a:lnTo>
                    <a:pt x="124" y="10"/>
                  </a:lnTo>
                  <a:lnTo>
                    <a:pt x="111" y="5"/>
                  </a:lnTo>
                  <a:lnTo>
                    <a:pt x="102" y="2"/>
                  </a:lnTo>
                  <a:lnTo>
                    <a:pt x="99" y="0"/>
                  </a:lnTo>
                  <a:lnTo>
                    <a:pt x="94" y="12"/>
                  </a:lnTo>
                  <a:lnTo>
                    <a:pt x="78" y="43"/>
                  </a:lnTo>
                  <a:lnTo>
                    <a:pt x="57" y="92"/>
                  </a:lnTo>
                  <a:lnTo>
                    <a:pt x="35" y="151"/>
                  </a:lnTo>
                  <a:lnTo>
                    <a:pt x="15" y="219"/>
                  </a:lnTo>
                  <a:lnTo>
                    <a:pt x="3" y="291"/>
                  </a:lnTo>
                  <a:lnTo>
                    <a:pt x="0" y="362"/>
                  </a:lnTo>
                  <a:lnTo>
                    <a:pt x="13" y="429"/>
                  </a:lnTo>
                  <a:lnTo>
                    <a:pt x="13" y="430"/>
                  </a:lnTo>
                  <a:lnTo>
                    <a:pt x="15" y="432"/>
                  </a:lnTo>
                  <a:lnTo>
                    <a:pt x="18" y="435"/>
                  </a:lnTo>
                  <a:lnTo>
                    <a:pt x="22" y="438"/>
                  </a:lnTo>
                  <a:lnTo>
                    <a:pt x="28" y="443"/>
                  </a:lnTo>
                  <a:lnTo>
                    <a:pt x="35" y="447"/>
                  </a:lnTo>
                  <a:lnTo>
                    <a:pt x="44" y="451"/>
                  </a:lnTo>
                  <a:lnTo>
                    <a:pt x="56" y="455"/>
                  </a:lnTo>
                  <a:lnTo>
                    <a:pt x="71" y="458"/>
                  </a:lnTo>
                  <a:lnTo>
                    <a:pt x="87" y="460"/>
                  </a:lnTo>
                  <a:lnTo>
                    <a:pt x="106" y="462"/>
                  </a:lnTo>
                  <a:lnTo>
                    <a:pt x="128" y="462"/>
                  </a:lnTo>
                  <a:lnTo>
                    <a:pt x="154" y="460"/>
                  </a:lnTo>
                  <a:lnTo>
                    <a:pt x="182" y="456"/>
                  </a:lnTo>
                  <a:lnTo>
                    <a:pt x="215" y="450"/>
                  </a:lnTo>
                  <a:lnTo>
                    <a:pt x="250" y="442"/>
                  </a:lnTo>
                  <a:lnTo>
                    <a:pt x="250" y="435"/>
                  </a:lnTo>
                  <a:lnTo>
                    <a:pt x="249" y="417"/>
                  </a:lnTo>
                  <a:lnTo>
                    <a:pt x="253" y="387"/>
                  </a:lnTo>
                  <a:lnTo>
                    <a:pt x="260" y="349"/>
                  </a:lnTo>
                  <a:lnTo>
                    <a:pt x="273" y="305"/>
                  </a:lnTo>
                  <a:lnTo>
                    <a:pt x="297" y="255"/>
                  </a:lnTo>
                  <a:lnTo>
                    <a:pt x="331" y="203"/>
                  </a:lnTo>
                  <a:lnTo>
                    <a:pt x="378" y="150"/>
                  </a:lnTo>
                  <a:lnTo>
                    <a:pt x="382" y="162"/>
                  </a:lnTo>
                  <a:lnTo>
                    <a:pt x="392" y="194"/>
                  </a:lnTo>
                  <a:lnTo>
                    <a:pt x="406" y="240"/>
                  </a:lnTo>
                  <a:lnTo>
                    <a:pt x="426" y="294"/>
                  </a:lnTo>
                  <a:lnTo>
                    <a:pt x="446" y="351"/>
                  </a:lnTo>
                  <a:lnTo>
                    <a:pt x="469" y="404"/>
                  </a:lnTo>
                  <a:lnTo>
                    <a:pt x="494" y="448"/>
                  </a:lnTo>
                  <a:lnTo>
                    <a:pt x="515" y="477"/>
                  </a:lnTo>
                  <a:lnTo>
                    <a:pt x="517" y="478"/>
                  </a:lnTo>
                  <a:lnTo>
                    <a:pt x="521" y="481"/>
                  </a:lnTo>
                  <a:lnTo>
                    <a:pt x="528" y="485"/>
                  </a:lnTo>
                  <a:lnTo>
                    <a:pt x="536" y="490"/>
                  </a:lnTo>
                  <a:lnTo>
                    <a:pt x="548" y="496"/>
                  </a:lnTo>
                  <a:lnTo>
                    <a:pt x="562" y="502"/>
                  </a:lnTo>
                  <a:lnTo>
                    <a:pt x="578" y="506"/>
                  </a:lnTo>
                  <a:lnTo>
                    <a:pt x="595" y="510"/>
                  </a:lnTo>
                  <a:lnTo>
                    <a:pt x="615" y="512"/>
                  </a:lnTo>
                  <a:lnTo>
                    <a:pt x="636" y="511"/>
                  </a:lnTo>
                  <a:lnTo>
                    <a:pt x="658" y="509"/>
                  </a:lnTo>
                  <a:lnTo>
                    <a:pt x="684" y="502"/>
                  </a:lnTo>
                  <a:lnTo>
                    <a:pt x="709" y="493"/>
                  </a:lnTo>
                  <a:lnTo>
                    <a:pt x="736" y="478"/>
                  </a:lnTo>
                  <a:lnTo>
                    <a:pt x="764" y="459"/>
                  </a:lnTo>
                  <a:lnTo>
                    <a:pt x="793" y="435"/>
                  </a:lnTo>
                  <a:lnTo>
                    <a:pt x="791" y="428"/>
                  </a:lnTo>
                  <a:lnTo>
                    <a:pt x="783" y="407"/>
                  </a:lnTo>
                  <a:lnTo>
                    <a:pt x="774" y="374"/>
                  </a:lnTo>
                  <a:lnTo>
                    <a:pt x="762" y="329"/>
                  </a:lnTo>
                  <a:lnTo>
                    <a:pt x="751" y="274"/>
                  </a:lnTo>
                  <a:lnTo>
                    <a:pt x="741" y="209"/>
                  </a:lnTo>
                  <a:lnTo>
                    <a:pt x="736" y="136"/>
                  </a:lnTo>
                  <a:lnTo>
                    <a:pt x="736" y="56"/>
                  </a:lnTo>
                  <a:lnTo>
                    <a:pt x="734" y="57"/>
                  </a:lnTo>
                  <a:lnTo>
                    <a:pt x="730" y="60"/>
                  </a:lnTo>
                  <a:lnTo>
                    <a:pt x="721" y="70"/>
                  </a:lnTo>
                  <a:lnTo>
                    <a:pt x="708" y="85"/>
                  </a:lnTo>
                  <a:close/>
                </a:path>
              </a:pathLst>
            </a:custGeom>
            <a:solidFill>
              <a:srgbClr val="B27C2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8" name="Freeform 15"/>
            <p:cNvSpPr>
              <a:spLocks/>
            </p:cNvSpPr>
            <p:nvPr/>
          </p:nvSpPr>
          <p:spPr bwMode="auto">
            <a:xfrm>
              <a:off x="649287" y="1050925"/>
              <a:ext cx="528637" cy="522288"/>
            </a:xfrm>
            <a:custGeom>
              <a:avLst/>
              <a:gdLst/>
              <a:ahLst/>
              <a:cxnLst>
                <a:cxn ang="0">
                  <a:pos x="508" y="330"/>
                </a:cxn>
                <a:cxn ang="0">
                  <a:pos x="490" y="325"/>
                </a:cxn>
                <a:cxn ang="0">
                  <a:pos x="472" y="317"/>
                </a:cxn>
                <a:cxn ang="0">
                  <a:pos x="454" y="305"/>
                </a:cxn>
                <a:cxn ang="0">
                  <a:pos x="446" y="298"/>
                </a:cxn>
                <a:cxn ang="0">
                  <a:pos x="446" y="317"/>
                </a:cxn>
                <a:cxn ang="0">
                  <a:pos x="461" y="346"/>
                </a:cxn>
                <a:cxn ang="0">
                  <a:pos x="504" y="375"/>
                </a:cxn>
                <a:cxn ang="0">
                  <a:pos x="543" y="385"/>
                </a:cxn>
                <a:cxn ang="0">
                  <a:pos x="558" y="396"/>
                </a:cxn>
                <a:cxn ang="0">
                  <a:pos x="573" y="428"/>
                </a:cxn>
                <a:cxn ang="0">
                  <a:pos x="572" y="497"/>
                </a:cxn>
                <a:cxn ang="0">
                  <a:pos x="546" y="556"/>
                </a:cxn>
                <a:cxn ang="0">
                  <a:pos x="496" y="577"/>
                </a:cxn>
                <a:cxn ang="0">
                  <a:pos x="465" y="601"/>
                </a:cxn>
                <a:cxn ang="0">
                  <a:pos x="450" y="622"/>
                </a:cxn>
                <a:cxn ang="0">
                  <a:pos x="446" y="630"/>
                </a:cxn>
                <a:cxn ang="0">
                  <a:pos x="394" y="650"/>
                </a:cxn>
                <a:cxn ang="0">
                  <a:pos x="331" y="659"/>
                </a:cxn>
                <a:cxn ang="0">
                  <a:pos x="261" y="657"/>
                </a:cxn>
                <a:cxn ang="0">
                  <a:pos x="189" y="649"/>
                </a:cxn>
                <a:cxn ang="0">
                  <a:pos x="124" y="638"/>
                </a:cxn>
                <a:cxn ang="0">
                  <a:pos x="69" y="626"/>
                </a:cxn>
                <a:cxn ang="0">
                  <a:pos x="33" y="616"/>
                </a:cxn>
                <a:cxn ang="0">
                  <a:pos x="19" y="612"/>
                </a:cxn>
                <a:cxn ang="0">
                  <a:pos x="18" y="496"/>
                </a:cxn>
                <a:cxn ang="0">
                  <a:pos x="1" y="333"/>
                </a:cxn>
                <a:cxn ang="0">
                  <a:pos x="12" y="170"/>
                </a:cxn>
                <a:cxn ang="0">
                  <a:pos x="89" y="50"/>
                </a:cxn>
                <a:cxn ang="0">
                  <a:pos x="100" y="46"/>
                </a:cxn>
                <a:cxn ang="0">
                  <a:pos x="132" y="37"/>
                </a:cxn>
                <a:cxn ang="0">
                  <a:pos x="178" y="25"/>
                </a:cxn>
                <a:cxn ang="0">
                  <a:pos x="234" y="13"/>
                </a:cxn>
                <a:cxn ang="0">
                  <a:pos x="294" y="4"/>
                </a:cxn>
                <a:cxn ang="0">
                  <a:pos x="353" y="0"/>
                </a:cxn>
                <a:cxn ang="0">
                  <a:pos x="406" y="6"/>
                </a:cxn>
                <a:cxn ang="0">
                  <a:pos x="449" y="22"/>
                </a:cxn>
                <a:cxn ang="0">
                  <a:pos x="454" y="25"/>
                </a:cxn>
                <a:cxn ang="0">
                  <a:pos x="468" y="29"/>
                </a:cxn>
                <a:cxn ang="0">
                  <a:pos x="491" y="40"/>
                </a:cxn>
                <a:cxn ang="0">
                  <a:pos x="519" y="52"/>
                </a:cxn>
                <a:cxn ang="0">
                  <a:pos x="552" y="69"/>
                </a:cxn>
                <a:cxn ang="0">
                  <a:pos x="589" y="91"/>
                </a:cxn>
                <a:cxn ang="0">
                  <a:pos x="627" y="118"/>
                </a:cxn>
                <a:cxn ang="0">
                  <a:pos x="665" y="149"/>
                </a:cxn>
                <a:cxn ang="0">
                  <a:pos x="650" y="151"/>
                </a:cxn>
                <a:cxn ang="0">
                  <a:pos x="614" y="167"/>
                </a:cxn>
                <a:cxn ang="0">
                  <a:pos x="568" y="215"/>
                </a:cxn>
                <a:cxn ang="0">
                  <a:pos x="523" y="306"/>
                </a:cxn>
              </a:cxnLst>
              <a:rect l="0" t="0" r="r" b="b"/>
              <a:pathLst>
                <a:path w="665" h="660">
                  <a:moveTo>
                    <a:pt x="518" y="331"/>
                  </a:moveTo>
                  <a:lnTo>
                    <a:pt x="508" y="330"/>
                  </a:lnTo>
                  <a:lnTo>
                    <a:pt x="499" y="328"/>
                  </a:lnTo>
                  <a:lnTo>
                    <a:pt x="490" y="325"/>
                  </a:lnTo>
                  <a:lnTo>
                    <a:pt x="481" y="322"/>
                  </a:lnTo>
                  <a:lnTo>
                    <a:pt x="472" y="317"/>
                  </a:lnTo>
                  <a:lnTo>
                    <a:pt x="464" y="312"/>
                  </a:lnTo>
                  <a:lnTo>
                    <a:pt x="454" y="305"/>
                  </a:lnTo>
                  <a:lnTo>
                    <a:pt x="446" y="295"/>
                  </a:lnTo>
                  <a:lnTo>
                    <a:pt x="446" y="298"/>
                  </a:lnTo>
                  <a:lnTo>
                    <a:pt x="445" y="306"/>
                  </a:lnTo>
                  <a:lnTo>
                    <a:pt x="446" y="317"/>
                  </a:lnTo>
                  <a:lnTo>
                    <a:pt x="451" y="331"/>
                  </a:lnTo>
                  <a:lnTo>
                    <a:pt x="461" y="346"/>
                  </a:lnTo>
                  <a:lnTo>
                    <a:pt x="479" y="361"/>
                  </a:lnTo>
                  <a:lnTo>
                    <a:pt x="504" y="375"/>
                  </a:lnTo>
                  <a:lnTo>
                    <a:pt x="541" y="385"/>
                  </a:lnTo>
                  <a:lnTo>
                    <a:pt x="543" y="385"/>
                  </a:lnTo>
                  <a:lnTo>
                    <a:pt x="550" y="389"/>
                  </a:lnTo>
                  <a:lnTo>
                    <a:pt x="558" y="396"/>
                  </a:lnTo>
                  <a:lnTo>
                    <a:pt x="567" y="408"/>
                  </a:lnTo>
                  <a:lnTo>
                    <a:pt x="573" y="428"/>
                  </a:lnTo>
                  <a:lnTo>
                    <a:pt x="575" y="457"/>
                  </a:lnTo>
                  <a:lnTo>
                    <a:pt x="572" y="497"/>
                  </a:lnTo>
                  <a:lnTo>
                    <a:pt x="559" y="550"/>
                  </a:lnTo>
                  <a:lnTo>
                    <a:pt x="546" y="556"/>
                  </a:lnTo>
                  <a:lnTo>
                    <a:pt x="518" y="565"/>
                  </a:lnTo>
                  <a:lnTo>
                    <a:pt x="496" y="577"/>
                  </a:lnTo>
                  <a:lnTo>
                    <a:pt x="477" y="588"/>
                  </a:lnTo>
                  <a:lnTo>
                    <a:pt x="465" y="601"/>
                  </a:lnTo>
                  <a:lnTo>
                    <a:pt x="455" y="611"/>
                  </a:lnTo>
                  <a:lnTo>
                    <a:pt x="450" y="622"/>
                  </a:lnTo>
                  <a:lnTo>
                    <a:pt x="447" y="627"/>
                  </a:lnTo>
                  <a:lnTo>
                    <a:pt x="446" y="630"/>
                  </a:lnTo>
                  <a:lnTo>
                    <a:pt x="422" y="642"/>
                  </a:lnTo>
                  <a:lnTo>
                    <a:pt x="394" y="650"/>
                  </a:lnTo>
                  <a:lnTo>
                    <a:pt x="364" y="656"/>
                  </a:lnTo>
                  <a:lnTo>
                    <a:pt x="331" y="659"/>
                  </a:lnTo>
                  <a:lnTo>
                    <a:pt x="296" y="660"/>
                  </a:lnTo>
                  <a:lnTo>
                    <a:pt x="261" y="657"/>
                  </a:lnTo>
                  <a:lnTo>
                    <a:pt x="225" y="654"/>
                  </a:lnTo>
                  <a:lnTo>
                    <a:pt x="189" y="649"/>
                  </a:lnTo>
                  <a:lnTo>
                    <a:pt x="156" y="644"/>
                  </a:lnTo>
                  <a:lnTo>
                    <a:pt x="124" y="638"/>
                  </a:lnTo>
                  <a:lnTo>
                    <a:pt x="95" y="632"/>
                  </a:lnTo>
                  <a:lnTo>
                    <a:pt x="69" y="626"/>
                  </a:lnTo>
                  <a:lnTo>
                    <a:pt x="49" y="620"/>
                  </a:lnTo>
                  <a:lnTo>
                    <a:pt x="33" y="616"/>
                  </a:lnTo>
                  <a:lnTo>
                    <a:pt x="22" y="614"/>
                  </a:lnTo>
                  <a:lnTo>
                    <a:pt x="19" y="612"/>
                  </a:lnTo>
                  <a:lnTo>
                    <a:pt x="22" y="563"/>
                  </a:lnTo>
                  <a:lnTo>
                    <a:pt x="18" y="496"/>
                  </a:lnTo>
                  <a:lnTo>
                    <a:pt x="8" y="418"/>
                  </a:lnTo>
                  <a:lnTo>
                    <a:pt x="1" y="333"/>
                  </a:lnTo>
                  <a:lnTo>
                    <a:pt x="0" y="249"/>
                  </a:lnTo>
                  <a:lnTo>
                    <a:pt x="12" y="170"/>
                  </a:lnTo>
                  <a:lnTo>
                    <a:pt x="39" y="102"/>
                  </a:lnTo>
                  <a:lnTo>
                    <a:pt x="89" y="50"/>
                  </a:lnTo>
                  <a:lnTo>
                    <a:pt x="92" y="49"/>
                  </a:lnTo>
                  <a:lnTo>
                    <a:pt x="100" y="46"/>
                  </a:lnTo>
                  <a:lnTo>
                    <a:pt x="114" y="42"/>
                  </a:lnTo>
                  <a:lnTo>
                    <a:pt x="132" y="37"/>
                  </a:lnTo>
                  <a:lnTo>
                    <a:pt x="154" y="31"/>
                  </a:lnTo>
                  <a:lnTo>
                    <a:pt x="178" y="25"/>
                  </a:lnTo>
                  <a:lnTo>
                    <a:pt x="205" y="19"/>
                  </a:lnTo>
                  <a:lnTo>
                    <a:pt x="234" y="13"/>
                  </a:lnTo>
                  <a:lnTo>
                    <a:pt x="263" y="8"/>
                  </a:lnTo>
                  <a:lnTo>
                    <a:pt x="294" y="4"/>
                  </a:lnTo>
                  <a:lnTo>
                    <a:pt x="324" y="1"/>
                  </a:lnTo>
                  <a:lnTo>
                    <a:pt x="353" y="0"/>
                  </a:lnTo>
                  <a:lnTo>
                    <a:pt x="381" y="3"/>
                  </a:lnTo>
                  <a:lnTo>
                    <a:pt x="406" y="6"/>
                  </a:lnTo>
                  <a:lnTo>
                    <a:pt x="429" y="13"/>
                  </a:lnTo>
                  <a:lnTo>
                    <a:pt x="449" y="22"/>
                  </a:lnTo>
                  <a:lnTo>
                    <a:pt x="450" y="22"/>
                  </a:lnTo>
                  <a:lnTo>
                    <a:pt x="454" y="25"/>
                  </a:lnTo>
                  <a:lnTo>
                    <a:pt x="460" y="27"/>
                  </a:lnTo>
                  <a:lnTo>
                    <a:pt x="468" y="29"/>
                  </a:lnTo>
                  <a:lnTo>
                    <a:pt x="479" y="34"/>
                  </a:lnTo>
                  <a:lnTo>
                    <a:pt x="491" y="40"/>
                  </a:lnTo>
                  <a:lnTo>
                    <a:pt x="504" y="45"/>
                  </a:lnTo>
                  <a:lnTo>
                    <a:pt x="519" y="52"/>
                  </a:lnTo>
                  <a:lnTo>
                    <a:pt x="535" y="60"/>
                  </a:lnTo>
                  <a:lnTo>
                    <a:pt x="552" y="69"/>
                  </a:lnTo>
                  <a:lnTo>
                    <a:pt x="571" y="80"/>
                  </a:lnTo>
                  <a:lnTo>
                    <a:pt x="589" y="91"/>
                  </a:lnTo>
                  <a:lnTo>
                    <a:pt x="608" y="104"/>
                  </a:lnTo>
                  <a:lnTo>
                    <a:pt x="627" y="118"/>
                  </a:lnTo>
                  <a:lnTo>
                    <a:pt x="647" y="133"/>
                  </a:lnTo>
                  <a:lnTo>
                    <a:pt x="665" y="149"/>
                  </a:lnTo>
                  <a:lnTo>
                    <a:pt x="662" y="149"/>
                  </a:lnTo>
                  <a:lnTo>
                    <a:pt x="650" y="151"/>
                  </a:lnTo>
                  <a:lnTo>
                    <a:pt x="634" y="157"/>
                  </a:lnTo>
                  <a:lnTo>
                    <a:pt x="614" y="167"/>
                  </a:lnTo>
                  <a:lnTo>
                    <a:pt x="591" y="186"/>
                  </a:lnTo>
                  <a:lnTo>
                    <a:pt x="568" y="215"/>
                  </a:lnTo>
                  <a:lnTo>
                    <a:pt x="544" y="254"/>
                  </a:lnTo>
                  <a:lnTo>
                    <a:pt x="523" y="306"/>
                  </a:lnTo>
                  <a:lnTo>
                    <a:pt x="518" y="331"/>
                  </a:lnTo>
                  <a:close/>
                </a:path>
              </a:pathLst>
            </a:custGeom>
            <a:solidFill>
              <a:srgbClr val="7FFF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9" name="Freeform 16"/>
            <p:cNvSpPr>
              <a:spLocks/>
            </p:cNvSpPr>
            <p:nvPr/>
          </p:nvSpPr>
          <p:spPr bwMode="auto">
            <a:xfrm>
              <a:off x="361950" y="328613"/>
              <a:ext cx="917575" cy="760413"/>
            </a:xfrm>
            <a:custGeom>
              <a:avLst/>
              <a:gdLst/>
              <a:ahLst/>
              <a:cxnLst>
                <a:cxn ang="0">
                  <a:pos x="4" y="529"/>
                </a:cxn>
                <a:cxn ang="0">
                  <a:pos x="27" y="622"/>
                </a:cxn>
                <a:cxn ang="0">
                  <a:pos x="71" y="708"/>
                </a:cxn>
                <a:cxn ang="0">
                  <a:pos x="133" y="785"/>
                </a:cxn>
                <a:cxn ang="0">
                  <a:pos x="211" y="849"/>
                </a:cxn>
                <a:cxn ang="0">
                  <a:pos x="303" y="901"/>
                </a:cxn>
                <a:cxn ang="0">
                  <a:pos x="406" y="937"/>
                </a:cxn>
                <a:cxn ang="0">
                  <a:pos x="519" y="957"/>
                </a:cxn>
                <a:cxn ang="0">
                  <a:pos x="636" y="957"/>
                </a:cxn>
                <a:cxn ang="0">
                  <a:pos x="750" y="937"/>
                </a:cxn>
                <a:cxn ang="0">
                  <a:pos x="854" y="901"/>
                </a:cxn>
                <a:cxn ang="0">
                  <a:pos x="946" y="849"/>
                </a:cxn>
                <a:cxn ang="0">
                  <a:pos x="1025" y="785"/>
                </a:cxn>
                <a:cxn ang="0">
                  <a:pos x="1087" y="708"/>
                </a:cxn>
                <a:cxn ang="0">
                  <a:pos x="1130" y="622"/>
                </a:cxn>
                <a:cxn ang="0">
                  <a:pos x="1153" y="529"/>
                </a:cxn>
                <a:cxn ang="0">
                  <a:pos x="1153" y="430"/>
                </a:cxn>
                <a:cxn ang="0">
                  <a:pos x="1130" y="336"/>
                </a:cxn>
                <a:cxn ang="0">
                  <a:pos x="1087" y="251"/>
                </a:cxn>
                <a:cxn ang="0">
                  <a:pos x="1025" y="174"/>
                </a:cxn>
                <a:cxn ang="0">
                  <a:pos x="946" y="109"/>
                </a:cxn>
                <a:cxn ang="0">
                  <a:pos x="854" y="57"/>
                </a:cxn>
                <a:cxn ang="0">
                  <a:pos x="750" y="22"/>
                </a:cxn>
                <a:cxn ang="0">
                  <a:pos x="636" y="2"/>
                </a:cxn>
                <a:cxn ang="0">
                  <a:pos x="519" y="2"/>
                </a:cxn>
                <a:cxn ang="0">
                  <a:pos x="406" y="22"/>
                </a:cxn>
                <a:cxn ang="0">
                  <a:pos x="303" y="57"/>
                </a:cxn>
                <a:cxn ang="0">
                  <a:pos x="211" y="109"/>
                </a:cxn>
                <a:cxn ang="0">
                  <a:pos x="133" y="174"/>
                </a:cxn>
                <a:cxn ang="0">
                  <a:pos x="71" y="251"/>
                </a:cxn>
                <a:cxn ang="0">
                  <a:pos x="27" y="336"/>
                </a:cxn>
                <a:cxn ang="0">
                  <a:pos x="4" y="430"/>
                </a:cxn>
              </a:cxnLst>
              <a:rect l="0" t="0" r="r" b="b"/>
              <a:pathLst>
                <a:path w="1156" h="959">
                  <a:moveTo>
                    <a:pt x="0" y="479"/>
                  </a:moveTo>
                  <a:lnTo>
                    <a:pt x="4" y="529"/>
                  </a:lnTo>
                  <a:lnTo>
                    <a:pt x="12" y="576"/>
                  </a:lnTo>
                  <a:lnTo>
                    <a:pt x="27" y="622"/>
                  </a:lnTo>
                  <a:lnTo>
                    <a:pt x="45" y="666"/>
                  </a:lnTo>
                  <a:lnTo>
                    <a:pt x="71" y="708"/>
                  </a:lnTo>
                  <a:lnTo>
                    <a:pt x="99" y="748"/>
                  </a:lnTo>
                  <a:lnTo>
                    <a:pt x="133" y="785"/>
                  </a:lnTo>
                  <a:lnTo>
                    <a:pt x="170" y="818"/>
                  </a:lnTo>
                  <a:lnTo>
                    <a:pt x="211" y="849"/>
                  </a:lnTo>
                  <a:lnTo>
                    <a:pt x="255" y="877"/>
                  </a:lnTo>
                  <a:lnTo>
                    <a:pt x="303" y="901"/>
                  </a:lnTo>
                  <a:lnTo>
                    <a:pt x="353" y="921"/>
                  </a:lnTo>
                  <a:lnTo>
                    <a:pt x="406" y="937"/>
                  </a:lnTo>
                  <a:lnTo>
                    <a:pt x="461" y="950"/>
                  </a:lnTo>
                  <a:lnTo>
                    <a:pt x="519" y="957"/>
                  </a:lnTo>
                  <a:lnTo>
                    <a:pt x="578" y="959"/>
                  </a:lnTo>
                  <a:lnTo>
                    <a:pt x="636" y="957"/>
                  </a:lnTo>
                  <a:lnTo>
                    <a:pt x="694" y="950"/>
                  </a:lnTo>
                  <a:lnTo>
                    <a:pt x="750" y="937"/>
                  </a:lnTo>
                  <a:lnTo>
                    <a:pt x="803" y="921"/>
                  </a:lnTo>
                  <a:lnTo>
                    <a:pt x="854" y="901"/>
                  </a:lnTo>
                  <a:lnTo>
                    <a:pt x="901" y="877"/>
                  </a:lnTo>
                  <a:lnTo>
                    <a:pt x="946" y="849"/>
                  </a:lnTo>
                  <a:lnTo>
                    <a:pt x="987" y="818"/>
                  </a:lnTo>
                  <a:lnTo>
                    <a:pt x="1025" y="785"/>
                  </a:lnTo>
                  <a:lnTo>
                    <a:pt x="1057" y="748"/>
                  </a:lnTo>
                  <a:lnTo>
                    <a:pt x="1087" y="708"/>
                  </a:lnTo>
                  <a:lnTo>
                    <a:pt x="1111" y="666"/>
                  </a:lnTo>
                  <a:lnTo>
                    <a:pt x="1130" y="622"/>
                  </a:lnTo>
                  <a:lnTo>
                    <a:pt x="1145" y="576"/>
                  </a:lnTo>
                  <a:lnTo>
                    <a:pt x="1153" y="529"/>
                  </a:lnTo>
                  <a:lnTo>
                    <a:pt x="1156" y="479"/>
                  </a:lnTo>
                  <a:lnTo>
                    <a:pt x="1153" y="430"/>
                  </a:lnTo>
                  <a:lnTo>
                    <a:pt x="1145" y="383"/>
                  </a:lnTo>
                  <a:lnTo>
                    <a:pt x="1130" y="336"/>
                  </a:lnTo>
                  <a:lnTo>
                    <a:pt x="1111" y="293"/>
                  </a:lnTo>
                  <a:lnTo>
                    <a:pt x="1087" y="251"/>
                  </a:lnTo>
                  <a:lnTo>
                    <a:pt x="1057" y="211"/>
                  </a:lnTo>
                  <a:lnTo>
                    <a:pt x="1025" y="174"/>
                  </a:lnTo>
                  <a:lnTo>
                    <a:pt x="987" y="140"/>
                  </a:lnTo>
                  <a:lnTo>
                    <a:pt x="946" y="109"/>
                  </a:lnTo>
                  <a:lnTo>
                    <a:pt x="901" y="82"/>
                  </a:lnTo>
                  <a:lnTo>
                    <a:pt x="854" y="57"/>
                  </a:lnTo>
                  <a:lnTo>
                    <a:pt x="803" y="38"/>
                  </a:lnTo>
                  <a:lnTo>
                    <a:pt x="750" y="22"/>
                  </a:lnTo>
                  <a:lnTo>
                    <a:pt x="694" y="9"/>
                  </a:lnTo>
                  <a:lnTo>
                    <a:pt x="636" y="2"/>
                  </a:lnTo>
                  <a:lnTo>
                    <a:pt x="578" y="0"/>
                  </a:lnTo>
                  <a:lnTo>
                    <a:pt x="519" y="2"/>
                  </a:lnTo>
                  <a:lnTo>
                    <a:pt x="461" y="9"/>
                  </a:lnTo>
                  <a:lnTo>
                    <a:pt x="406" y="22"/>
                  </a:lnTo>
                  <a:lnTo>
                    <a:pt x="353" y="38"/>
                  </a:lnTo>
                  <a:lnTo>
                    <a:pt x="303" y="57"/>
                  </a:lnTo>
                  <a:lnTo>
                    <a:pt x="255" y="82"/>
                  </a:lnTo>
                  <a:lnTo>
                    <a:pt x="211" y="109"/>
                  </a:lnTo>
                  <a:lnTo>
                    <a:pt x="170" y="140"/>
                  </a:lnTo>
                  <a:lnTo>
                    <a:pt x="133" y="174"/>
                  </a:lnTo>
                  <a:lnTo>
                    <a:pt x="99" y="211"/>
                  </a:lnTo>
                  <a:lnTo>
                    <a:pt x="71" y="251"/>
                  </a:lnTo>
                  <a:lnTo>
                    <a:pt x="45" y="293"/>
                  </a:lnTo>
                  <a:lnTo>
                    <a:pt x="27" y="336"/>
                  </a:lnTo>
                  <a:lnTo>
                    <a:pt x="12" y="383"/>
                  </a:lnTo>
                  <a:lnTo>
                    <a:pt x="4" y="430"/>
                  </a:lnTo>
                  <a:lnTo>
                    <a:pt x="0" y="4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0" name="Freeform 17"/>
            <p:cNvSpPr>
              <a:spLocks/>
            </p:cNvSpPr>
            <p:nvPr/>
          </p:nvSpPr>
          <p:spPr bwMode="auto">
            <a:xfrm>
              <a:off x="406400" y="368300"/>
              <a:ext cx="827087" cy="681038"/>
            </a:xfrm>
            <a:custGeom>
              <a:avLst/>
              <a:gdLst/>
              <a:ahLst/>
              <a:cxnLst>
                <a:cxn ang="0">
                  <a:pos x="2" y="472"/>
                </a:cxn>
                <a:cxn ang="0">
                  <a:pos x="23" y="556"/>
                </a:cxn>
                <a:cxn ang="0">
                  <a:pos x="63" y="634"/>
                </a:cxn>
                <a:cxn ang="0">
                  <a:pos x="118" y="702"/>
                </a:cxn>
                <a:cxn ang="0">
                  <a:pos x="190" y="759"/>
                </a:cxn>
                <a:cxn ang="0">
                  <a:pos x="273" y="805"/>
                </a:cxn>
                <a:cxn ang="0">
                  <a:pos x="366" y="838"/>
                </a:cxn>
                <a:cxn ang="0">
                  <a:pos x="468" y="855"/>
                </a:cxn>
                <a:cxn ang="0">
                  <a:pos x="574" y="855"/>
                </a:cxn>
                <a:cxn ang="0">
                  <a:pos x="676" y="838"/>
                </a:cxn>
                <a:cxn ang="0">
                  <a:pos x="770" y="805"/>
                </a:cxn>
                <a:cxn ang="0">
                  <a:pos x="852" y="759"/>
                </a:cxn>
                <a:cxn ang="0">
                  <a:pos x="924" y="702"/>
                </a:cxn>
                <a:cxn ang="0">
                  <a:pos x="979" y="634"/>
                </a:cxn>
                <a:cxn ang="0">
                  <a:pos x="1020" y="556"/>
                </a:cxn>
                <a:cxn ang="0">
                  <a:pos x="1040" y="472"/>
                </a:cxn>
                <a:cxn ang="0">
                  <a:pos x="1040" y="385"/>
                </a:cxn>
                <a:cxn ang="0">
                  <a:pos x="1020" y="302"/>
                </a:cxn>
                <a:cxn ang="0">
                  <a:pos x="979" y="224"/>
                </a:cxn>
                <a:cxn ang="0">
                  <a:pos x="924" y="156"/>
                </a:cxn>
                <a:cxn ang="0">
                  <a:pos x="852" y="98"/>
                </a:cxn>
                <a:cxn ang="0">
                  <a:pos x="770" y="51"/>
                </a:cxn>
                <a:cxn ang="0">
                  <a:pos x="676" y="19"/>
                </a:cxn>
                <a:cxn ang="0">
                  <a:pos x="574" y="2"/>
                </a:cxn>
                <a:cxn ang="0">
                  <a:pos x="468" y="2"/>
                </a:cxn>
                <a:cxn ang="0">
                  <a:pos x="366" y="19"/>
                </a:cxn>
                <a:cxn ang="0">
                  <a:pos x="273" y="51"/>
                </a:cxn>
                <a:cxn ang="0">
                  <a:pos x="190" y="98"/>
                </a:cxn>
                <a:cxn ang="0">
                  <a:pos x="118" y="156"/>
                </a:cxn>
                <a:cxn ang="0">
                  <a:pos x="63" y="224"/>
                </a:cxn>
                <a:cxn ang="0">
                  <a:pos x="23" y="302"/>
                </a:cxn>
                <a:cxn ang="0">
                  <a:pos x="2" y="385"/>
                </a:cxn>
              </a:cxnLst>
              <a:rect l="0" t="0" r="r" b="b"/>
              <a:pathLst>
                <a:path w="1043" h="857">
                  <a:moveTo>
                    <a:pt x="0" y="428"/>
                  </a:moveTo>
                  <a:lnTo>
                    <a:pt x="2" y="472"/>
                  </a:lnTo>
                  <a:lnTo>
                    <a:pt x="10" y="515"/>
                  </a:lnTo>
                  <a:lnTo>
                    <a:pt x="23" y="556"/>
                  </a:lnTo>
                  <a:lnTo>
                    <a:pt x="41" y="595"/>
                  </a:lnTo>
                  <a:lnTo>
                    <a:pt x="63" y="634"/>
                  </a:lnTo>
                  <a:lnTo>
                    <a:pt x="88" y="668"/>
                  </a:lnTo>
                  <a:lnTo>
                    <a:pt x="118" y="702"/>
                  </a:lnTo>
                  <a:lnTo>
                    <a:pt x="153" y="732"/>
                  </a:lnTo>
                  <a:lnTo>
                    <a:pt x="190" y="759"/>
                  </a:lnTo>
                  <a:lnTo>
                    <a:pt x="230" y="785"/>
                  </a:lnTo>
                  <a:lnTo>
                    <a:pt x="273" y="805"/>
                  </a:lnTo>
                  <a:lnTo>
                    <a:pt x="318" y="824"/>
                  </a:lnTo>
                  <a:lnTo>
                    <a:pt x="366" y="838"/>
                  </a:lnTo>
                  <a:lnTo>
                    <a:pt x="416" y="848"/>
                  </a:lnTo>
                  <a:lnTo>
                    <a:pt x="468" y="855"/>
                  </a:lnTo>
                  <a:lnTo>
                    <a:pt x="521" y="857"/>
                  </a:lnTo>
                  <a:lnTo>
                    <a:pt x="574" y="855"/>
                  </a:lnTo>
                  <a:lnTo>
                    <a:pt x="627" y="848"/>
                  </a:lnTo>
                  <a:lnTo>
                    <a:pt x="676" y="838"/>
                  </a:lnTo>
                  <a:lnTo>
                    <a:pt x="725" y="824"/>
                  </a:lnTo>
                  <a:lnTo>
                    <a:pt x="770" y="805"/>
                  </a:lnTo>
                  <a:lnTo>
                    <a:pt x="813" y="785"/>
                  </a:lnTo>
                  <a:lnTo>
                    <a:pt x="852" y="759"/>
                  </a:lnTo>
                  <a:lnTo>
                    <a:pt x="891" y="732"/>
                  </a:lnTo>
                  <a:lnTo>
                    <a:pt x="924" y="702"/>
                  </a:lnTo>
                  <a:lnTo>
                    <a:pt x="954" y="668"/>
                  </a:lnTo>
                  <a:lnTo>
                    <a:pt x="979" y="634"/>
                  </a:lnTo>
                  <a:lnTo>
                    <a:pt x="1002" y="595"/>
                  </a:lnTo>
                  <a:lnTo>
                    <a:pt x="1020" y="556"/>
                  </a:lnTo>
                  <a:lnTo>
                    <a:pt x="1032" y="515"/>
                  </a:lnTo>
                  <a:lnTo>
                    <a:pt x="1040" y="472"/>
                  </a:lnTo>
                  <a:lnTo>
                    <a:pt x="1043" y="428"/>
                  </a:lnTo>
                  <a:lnTo>
                    <a:pt x="1040" y="385"/>
                  </a:lnTo>
                  <a:lnTo>
                    <a:pt x="1032" y="342"/>
                  </a:lnTo>
                  <a:lnTo>
                    <a:pt x="1020" y="302"/>
                  </a:lnTo>
                  <a:lnTo>
                    <a:pt x="1002" y="261"/>
                  </a:lnTo>
                  <a:lnTo>
                    <a:pt x="979" y="224"/>
                  </a:lnTo>
                  <a:lnTo>
                    <a:pt x="954" y="189"/>
                  </a:lnTo>
                  <a:lnTo>
                    <a:pt x="924" y="156"/>
                  </a:lnTo>
                  <a:lnTo>
                    <a:pt x="891" y="125"/>
                  </a:lnTo>
                  <a:lnTo>
                    <a:pt x="852" y="98"/>
                  </a:lnTo>
                  <a:lnTo>
                    <a:pt x="813" y="73"/>
                  </a:lnTo>
                  <a:lnTo>
                    <a:pt x="770" y="51"/>
                  </a:lnTo>
                  <a:lnTo>
                    <a:pt x="725" y="33"/>
                  </a:lnTo>
                  <a:lnTo>
                    <a:pt x="676" y="19"/>
                  </a:lnTo>
                  <a:lnTo>
                    <a:pt x="627" y="9"/>
                  </a:lnTo>
                  <a:lnTo>
                    <a:pt x="574" y="2"/>
                  </a:lnTo>
                  <a:lnTo>
                    <a:pt x="521" y="0"/>
                  </a:lnTo>
                  <a:lnTo>
                    <a:pt x="468" y="2"/>
                  </a:lnTo>
                  <a:lnTo>
                    <a:pt x="416" y="9"/>
                  </a:lnTo>
                  <a:lnTo>
                    <a:pt x="366" y="19"/>
                  </a:lnTo>
                  <a:lnTo>
                    <a:pt x="318" y="33"/>
                  </a:lnTo>
                  <a:lnTo>
                    <a:pt x="273" y="51"/>
                  </a:lnTo>
                  <a:lnTo>
                    <a:pt x="230" y="73"/>
                  </a:lnTo>
                  <a:lnTo>
                    <a:pt x="190" y="98"/>
                  </a:lnTo>
                  <a:lnTo>
                    <a:pt x="153" y="125"/>
                  </a:lnTo>
                  <a:lnTo>
                    <a:pt x="118" y="156"/>
                  </a:lnTo>
                  <a:lnTo>
                    <a:pt x="88" y="189"/>
                  </a:lnTo>
                  <a:lnTo>
                    <a:pt x="63" y="224"/>
                  </a:lnTo>
                  <a:lnTo>
                    <a:pt x="41" y="261"/>
                  </a:lnTo>
                  <a:lnTo>
                    <a:pt x="23" y="302"/>
                  </a:lnTo>
                  <a:lnTo>
                    <a:pt x="10" y="342"/>
                  </a:lnTo>
                  <a:lnTo>
                    <a:pt x="2" y="385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1" name="Freeform 18"/>
            <p:cNvSpPr>
              <a:spLocks/>
            </p:cNvSpPr>
            <p:nvPr/>
          </p:nvSpPr>
          <p:spPr bwMode="auto">
            <a:xfrm>
              <a:off x="1033462" y="1185863"/>
              <a:ext cx="263525" cy="436563"/>
            </a:xfrm>
            <a:custGeom>
              <a:avLst/>
              <a:gdLst/>
              <a:ahLst/>
              <a:cxnLst>
                <a:cxn ang="0">
                  <a:pos x="145" y="492"/>
                </a:cxn>
                <a:cxn ang="0">
                  <a:pos x="139" y="513"/>
                </a:cxn>
                <a:cxn ang="0">
                  <a:pos x="120" y="537"/>
                </a:cxn>
                <a:cxn ang="0">
                  <a:pos x="89" y="551"/>
                </a:cxn>
                <a:cxn ang="0">
                  <a:pos x="54" y="543"/>
                </a:cxn>
                <a:cxn ang="0">
                  <a:pos x="42" y="531"/>
                </a:cxn>
                <a:cxn ang="0">
                  <a:pos x="43" y="519"/>
                </a:cxn>
                <a:cxn ang="0">
                  <a:pos x="48" y="504"/>
                </a:cxn>
                <a:cxn ang="0">
                  <a:pos x="51" y="478"/>
                </a:cxn>
                <a:cxn ang="0">
                  <a:pos x="39" y="461"/>
                </a:cxn>
                <a:cxn ang="0">
                  <a:pos x="24" y="462"/>
                </a:cxn>
                <a:cxn ang="0">
                  <a:pos x="9" y="461"/>
                </a:cxn>
                <a:cxn ang="0">
                  <a:pos x="0" y="458"/>
                </a:cxn>
                <a:cxn ang="0">
                  <a:pos x="4" y="448"/>
                </a:cxn>
                <a:cxn ang="0">
                  <a:pos x="22" y="437"/>
                </a:cxn>
                <a:cxn ang="0">
                  <a:pos x="44" y="426"/>
                </a:cxn>
                <a:cxn ang="0">
                  <a:pos x="64" y="419"/>
                </a:cxn>
                <a:cxn ang="0">
                  <a:pos x="80" y="417"/>
                </a:cxn>
                <a:cxn ang="0">
                  <a:pos x="89" y="418"/>
                </a:cxn>
                <a:cxn ang="0">
                  <a:pos x="110" y="405"/>
                </a:cxn>
                <a:cxn ang="0">
                  <a:pos x="120" y="368"/>
                </a:cxn>
                <a:cxn ang="0">
                  <a:pos x="134" y="313"/>
                </a:cxn>
                <a:cxn ang="0">
                  <a:pos x="136" y="248"/>
                </a:cxn>
                <a:cxn ang="0">
                  <a:pos x="106" y="189"/>
                </a:cxn>
                <a:cxn ang="0">
                  <a:pos x="73" y="162"/>
                </a:cxn>
                <a:cxn ang="0">
                  <a:pos x="81" y="127"/>
                </a:cxn>
                <a:cxn ang="0">
                  <a:pos x="107" y="71"/>
                </a:cxn>
                <a:cxn ang="0">
                  <a:pos x="165" y="20"/>
                </a:cxn>
                <a:cxn ang="0">
                  <a:pos x="215" y="6"/>
                </a:cxn>
                <a:cxn ang="0">
                  <a:pos x="254" y="45"/>
                </a:cxn>
                <a:cxn ang="0">
                  <a:pos x="303" y="114"/>
                </a:cxn>
                <a:cxn ang="0">
                  <a:pos x="332" y="202"/>
                </a:cxn>
                <a:cxn ang="0">
                  <a:pos x="328" y="258"/>
                </a:cxn>
                <a:cxn ang="0">
                  <a:pos x="313" y="310"/>
                </a:cxn>
                <a:cxn ang="0">
                  <a:pos x="272" y="387"/>
                </a:cxn>
                <a:cxn ang="0">
                  <a:pos x="200" y="461"/>
                </a:cxn>
              </a:cxnLst>
              <a:rect l="0" t="0" r="r" b="b"/>
              <a:pathLst>
                <a:path w="332" h="551">
                  <a:moveTo>
                    <a:pt x="147" y="489"/>
                  </a:moveTo>
                  <a:lnTo>
                    <a:pt x="145" y="492"/>
                  </a:lnTo>
                  <a:lnTo>
                    <a:pt x="143" y="500"/>
                  </a:lnTo>
                  <a:lnTo>
                    <a:pt x="139" y="513"/>
                  </a:lnTo>
                  <a:lnTo>
                    <a:pt x="132" y="526"/>
                  </a:lnTo>
                  <a:lnTo>
                    <a:pt x="120" y="537"/>
                  </a:lnTo>
                  <a:lnTo>
                    <a:pt x="106" y="546"/>
                  </a:lnTo>
                  <a:lnTo>
                    <a:pt x="89" y="551"/>
                  </a:lnTo>
                  <a:lnTo>
                    <a:pt x="67" y="547"/>
                  </a:lnTo>
                  <a:lnTo>
                    <a:pt x="54" y="543"/>
                  </a:lnTo>
                  <a:lnTo>
                    <a:pt x="46" y="537"/>
                  </a:lnTo>
                  <a:lnTo>
                    <a:pt x="42" y="531"/>
                  </a:lnTo>
                  <a:lnTo>
                    <a:pt x="42" y="526"/>
                  </a:lnTo>
                  <a:lnTo>
                    <a:pt x="43" y="519"/>
                  </a:lnTo>
                  <a:lnTo>
                    <a:pt x="45" y="512"/>
                  </a:lnTo>
                  <a:lnTo>
                    <a:pt x="48" y="504"/>
                  </a:lnTo>
                  <a:lnTo>
                    <a:pt x="50" y="494"/>
                  </a:lnTo>
                  <a:lnTo>
                    <a:pt x="51" y="478"/>
                  </a:lnTo>
                  <a:lnTo>
                    <a:pt x="46" y="467"/>
                  </a:lnTo>
                  <a:lnTo>
                    <a:pt x="39" y="461"/>
                  </a:lnTo>
                  <a:lnTo>
                    <a:pt x="30" y="461"/>
                  </a:lnTo>
                  <a:lnTo>
                    <a:pt x="24" y="462"/>
                  </a:lnTo>
                  <a:lnTo>
                    <a:pt x="16" y="462"/>
                  </a:lnTo>
                  <a:lnTo>
                    <a:pt x="9" y="461"/>
                  </a:lnTo>
                  <a:lnTo>
                    <a:pt x="4" y="460"/>
                  </a:lnTo>
                  <a:lnTo>
                    <a:pt x="0" y="458"/>
                  </a:lnTo>
                  <a:lnTo>
                    <a:pt x="0" y="454"/>
                  </a:lnTo>
                  <a:lnTo>
                    <a:pt x="4" y="448"/>
                  </a:lnTo>
                  <a:lnTo>
                    <a:pt x="12" y="443"/>
                  </a:lnTo>
                  <a:lnTo>
                    <a:pt x="22" y="437"/>
                  </a:lnTo>
                  <a:lnTo>
                    <a:pt x="33" y="431"/>
                  </a:lnTo>
                  <a:lnTo>
                    <a:pt x="44" y="426"/>
                  </a:lnTo>
                  <a:lnTo>
                    <a:pt x="54" y="422"/>
                  </a:lnTo>
                  <a:lnTo>
                    <a:pt x="64" y="419"/>
                  </a:lnTo>
                  <a:lnTo>
                    <a:pt x="73" y="417"/>
                  </a:lnTo>
                  <a:lnTo>
                    <a:pt x="80" y="417"/>
                  </a:lnTo>
                  <a:lnTo>
                    <a:pt x="84" y="418"/>
                  </a:lnTo>
                  <a:lnTo>
                    <a:pt x="89" y="418"/>
                  </a:lnTo>
                  <a:lnTo>
                    <a:pt x="98" y="414"/>
                  </a:lnTo>
                  <a:lnTo>
                    <a:pt x="110" y="405"/>
                  </a:lnTo>
                  <a:lnTo>
                    <a:pt x="117" y="385"/>
                  </a:lnTo>
                  <a:lnTo>
                    <a:pt x="120" y="368"/>
                  </a:lnTo>
                  <a:lnTo>
                    <a:pt x="127" y="343"/>
                  </a:lnTo>
                  <a:lnTo>
                    <a:pt x="134" y="313"/>
                  </a:lnTo>
                  <a:lnTo>
                    <a:pt x="139" y="280"/>
                  </a:lnTo>
                  <a:lnTo>
                    <a:pt x="136" y="248"/>
                  </a:lnTo>
                  <a:lnTo>
                    <a:pt x="127" y="215"/>
                  </a:lnTo>
                  <a:lnTo>
                    <a:pt x="106" y="189"/>
                  </a:lnTo>
                  <a:lnTo>
                    <a:pt x="73" y="168"/>
                  </a:lnTo>
                  <a:lnTo>
                    <a:pt x="73" y="162"/>
                  </a:lnTo>
                  <a:lnTo>
                    <a:pt x="75" y="147"/>
                  </a:lnTo>
                  <a:lnTo>
                    <a:pt x="81" y="127"/>
                  </a:lnTo>
                  <a:lnTo>
                    <a:pt x="91" y="100"/>
                  </a:lnTo>
                  <a:lnTo>
                    <a:pt x="107" y="71"/>
                  </a:lnTo>
                  <a:lnTo>
                    <a:pt x="132" y="44"/>
                  </a:lnTo>
                  <a:lnTo>
                    <a:pt x="165" y="20"/>
                  </a:lnTo>
                  <a:lnTo>
                    <a:pt x="208" y="0"/>
                  </a:lnTo>
                  <a:lnTo>
                    <a:pt x="215" y="6"/>
                  </a:lnTo>
                  <a:lnTo>
                    <a:pt x="231" y="21"/>
                  </a:lnTo>
                  <a:lnTo>
                    <a:pt x="254" y="45"/>
                  </a:lnTo>
                  <a:lnTo>
                    <a:pt x="279" y="76"/>
                  </a:lnTo>
                  <a:lnTo>
                    <a:pt x="303" y="114"/>
                  </a:lnTo>
                  <a:lnTo>
                    <a:pt x="322" y="156"/>
                  </a:lnTo>
                  <a:lnTo>
                    <a:pt x="332" y="202"/>
                  </a:lnTo>
                  <a:lnTo>
                    <a:pt x="329" y="250"/>
                  </a:lnTo>
                  <a:lnTo>
                    <a:pt x="328" y="258"/>
                  </a:lnTo>
                  <a:lnTo>
                    <a:pt x="322" y="279"/>
                  </a:lnTo>
                  <a:lnTo>
                    <a:pt x="313" y="310"/>
                  </a:lnTo>
                  <a:lnTo>
                    <a:pt x="296" y="347"/>
                  </a:lnTo>
                  <a:lnTo>
                    <a:pt x="272" y="387"/>
                  </a:lnTo>
                  <a:lnTo>
                    <a:pt x="241" y="426"/>
                  </a:lnTo>
                  <a:lnTo>
                    <a:pt x="200" y="461"/>
                  </a:lnTo>
                  <a:lnTo>
                    <a:pt x="147" y="489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2" name="Freeform 19"/>
            <p:cNvSpPr>
              <a:spLocks/>
            </p:cNvSpPr>
            <p:nvPr/>
          </p:nvSpPr>
          <p:spPr bwMode="auto">
            <a:xfrm>
              <a:off x="565150" y="1930400"/>
              <a:ext cx="169862" cy="85725"/>
            </a:xfrm>
            <a:custGeom>
              <a:avLst/>
              <a:gdLst/>
              <a:ahLst/>
              <a:cxnLst>
                <a:cxn ang="0">
                  <a:pos x="183" y="5"/>
                </a:cxn>
                <a:cxn ang="0">
                  <a:pos x="187" y="9"/>
                </a:cxn>
                <a:cxn ang="0">
                  <a:pos x="195" y="20"/>
                </a:cxn>
                <a:cxn ang="0">
                  <a:pos x="205" y="36"/>
                </a:cxn>
                <a:cxn ang="0">
                  <a:pos x="212" y="54"/>
                </a:cxn>
                <a:cxn ang="0">
                  <a:pos x="213" y="74"/>
                </a:cxn>
                <a:cxn ang="0">
                  <a:pos x="205" y="90"/>
                </a:cxn>
                <a:cxn ang="0">
                  <a:pos x="185" y="103"/>
                </a:cxn>
                <a:cxn ang="0">
                  <a:pos x="148" y="108"/>
                </a:cxn>
                <a:cxn ang="0">
                  <a:pos x="125" y="110"/>
                </a:cxn>
                <a:cxn ang="0">
                  <a:pos x="103" y="110"/>
                </a:cxn>
                <a:cxn ang="0">
                  <a:pos x="82" y="108"/>
                </a:cxn>
                <a:cxn ang="0">
                  <a:pos x="64" y="107"/>
                </a:cxn>
                <a:cxn ang="0">
                  <a:pos x="46" y="106"/>
                </a:cxn>
                <a:cxn ang="0">
                  <a:pos x="31" y="103"/>
                </a:cxn>
                <a:cxn ang="0">
                  <a:pos x="19" y="98"/>
                </a:cxn>
                <a:cxn ang="0">
                  <a:pos x="9" y="93"/>
                </a:cxn>
                <a:cxn ang="0">
                  <a:pos x="4" y="87"/>
                </a:cxn>
                <a:cxn ang="0">
                  <a:pos x="0" y="78"/>
                </a:cxn>
                <a:cxn ang="0">
                  <a:pos x="1" y="69"/>
                </a:cxn>
                <a:cxn ang="0">
                  <a:pos x="6" y="59"/>
                </a:cxn>
                <a:cxn ang="0">
                  <a:pos x="15" y="47"/>
                </a:cxn>
                <a:cxn ang="0">
                  <a:pos x="28" y="33"/>
                </a:cxn>
                <a:cxn ang="0">
                  <a:pos x="46" y="17"/>
                </a:cxn>
                <a:cxn ang="0">
                  <a:pos x="71" y="0"/>
                </a:cxn>
                <a:cxn ang="0">
                  <a:pos x="73" y="1"/>
                </a:cxn>
                <a:cxn ang="0">
                  <a:pos x="81" y="5"/>
                </a:cxn>
                <a:cxn ang="0">
                  <a:pos x="92" y="9"/>
                </a:cxn>
                <a:cxn ang="0">
                  <a:pos x="107" y="14"/>
                </a:cxn>
                <a:cxn ang="0">
                  <a:pos x="125" y="17"/>
                </a:cxn>
                <a:cxn ang="0">
                  <a:pos x="144" y="17"/>
                </a:cxn>
                <a:cxn ang="0">
                  <a:pos x="164" y="14"/>
                </a:cxn>
                <a:cxn ang="0">
                  <a:pos x="183" y="5"/>
                </a:cxn>
              </a:cxnLst>
              <a:rect l="0" t="0" r="r" b="b"/>
              <a:pathLst>
                <a:path w="213" h="110">
                  <a:moveTo>
                    <a:pt x="183" y="5"/>
                  </a:moveTo>
                  <a:lnTo>
                    <a:pt x="187" y="9"/>
                  </a:lnTo>
                  <a:lnTo>
                    <a:pt x="195" y="20"/>
                  </a:lnTo>
                  <a:lnTo>
                    <a:pt x="205" y="36"/>
                  </a:lnTo>
                  <a:lnTo>
                    <a:pt x="212" y="54"/>
                  </a:lnTo>
                  <a:lnTo>
                    <a:pt x="213" y="74"/>
                  </a:lnTo>
                  <a:lnTo>
                    <a:pt x="205" y="90"/>
                  </a:lnTo>
                  <a:lnTo>
                    <a:pt x="185" y="103"/>
                  </a:lnTo>
                  <a:lnTo>
                    <a:pt x="148" y="108"/>
                  </a:lnTo>
                  <a:lnTo>
                    <a:pt x="125" y="110"/>
                  </a:lnTo>
                  <a:lnTo>
                    <a:pt x="103" y="110"/>
                  </a:lnTo>
                  <a:lnTo>
                    <a:pt x="82" y="108"/>
                  </a:lnTo>
                  <a:lnTo>
                    <a:pt x="64" y="107"/>
                  </a:lnTo>
                  <a:lnTo>
                    <a:pt x="46" y="106"/>
                  </a:lnTo>
                  <a:lnTo>
                    <a:pt x="31" y="103"/>
                  </a:lnTo>
                  <a:lnTo>
                    <a:pt x="19" y="98"/>
                  </a:lnTo>
                  <a:lnTo>
                    <a:pt x="9" y="93"/>
                  </a:lnTo>
                  <a:lnTo>
                    <a:pt x="4" y="87"/>
                  </a:lnTo>
                  <a:lnTo>
                    <a:pt x="0" y="78"/>
                  </a:lnTo>
                  <a:lnTo>
                    <a:pt x="1" y="69"/>
                  </a:lnTo>
                  <a:lnTo>
                    <a:pt x="6" y="59"/>
                  </a:lnTo>
                  <a:lnTo>
                    <a:pt x="15" y="47"/>
                  </a:lnTo>
                  <a:lnTo>
                    <a:pt x="28" y="33"/>
                  </a:lnTo>
                  <a:lnTo>
                    <a:pt x="46" y="17"/>
                  </a:lnTo>
                  <a:lnTo>
                    <a:pt x="71" y="0"/>
                  </a:lnTo>
                  <a:lnTo>
                    <a:pt x="73" y="1"/>
                  </a:lnTo>
                  <a:lnTo>
                    <a:pt x="81" y="5"/>
                  </a:lnTo>
                  <a:lnTo>
                    <a:pt x="92" y="9"/>
                  </a:lnTo>
                  <a:lnTo>
                    <a:pt x="107" y="14"/>
                  </a:lnTo>
                  <a:lnTo>
                    <a:pt x="125" y="17"/>
                  </a:lnTo>
                  <a:lnTo>
                    <a:pt x="144" y="17"/>
                  </a:lnTo>
                  <a:lnTo>
                    <a:pt x="164" y="14"/>
                  </a:lnTo>
                  <a:lnTo>
                    <a:pt x="183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3" name="Freeform 20"/>
            <p:cNvSpPr>
              <a:spLocks/>
            </p:cNvSpPr>
            <p:nvPr/>
          </p:nvSpPr>
          <p:spPr bwMode="auto">
            <a:xfrm>
              <a:off x="1155700" y="733425"/>
              <a:ext cx="127000" cy="138113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9" y="25"/>
                </a:cxn>
                <a:cxn ang="0">
                  <a:pos x="31" y="18"/>
                </a:cxn>
                <a:cxn ang="0">
                  <a:pos x="47" y="10"/>
                </a:cxn>
                <a:cxn ang="0">
                  <a:pos x="69" y="3"/>
                </a:cxn>
                <a:cxn ang="0">
                  <a:pos x="91" y="0"/>
                </a:cxn>
                <a:cxn ang="0">
                  <a:pos x="114" y="7"/>
                </a:cxn>
                <a:cxn ang="0">
                  <a:pos x="136" y="25"/>
                </a:cxn>
                <a:cxn ang="0">
                  <a:pos x="153" y="56"/>
                </a:cxn>
                <a:cxn ang="0">
                  <a:pos x="160" y="87"/>
                </a:cxn>
                <a:cxn ang="0">
                  <a:pos x="156" y="114"/>
                </a:cxn>
                <a:cxn ang="0">
                  <a:pos x="145" y="139"/>
                </a:cxn>
                <a:cxn ang="0">
                  <a:pos x="126" y="157"/>
                </a:cxn>
                <a:cxn ang="0">
                  <a:pos x="103" y="170"/>
                </a:cxn>
                <a:cxn ang="0">
                  <a:pos x="77" y="174"/>
                </a:cxn>
                <a:cxn ang="0">
                  <a:pos x="50" y="172"/>
                </a:cxn>
                <a:cxn ang="0">
                  <a:pos x="24" y="159"/>
                </a:cxn>
                <a:cxn ang="0">
                  <a:pos x="21" y="155"/>
                </a:cxn>
                <a:cxn ang="0">
                  <a:pos x="17" y="144"/>
                </a:cxn>
                <a:cxn ang="0">
                  <a:pos x="11" y="127"/>
                </a:cxn>
                <a:cxn ang="0">
                  <a:pos x="4" y="108"/>
                </a:cxn>
                <a:cxn ang="0">
                  <a:pos x="1" y="86"/>
                </a:cxn>
                <a:cxn ang="0">
                  <a:pos x="0" y="64"/>
                </a:cxn>
                <a:cxn ang="0">
                  <a:pos x="4" y="44"/>
                </a:cxn>
                <a:cxn ang="0">
                  <a:pos x="15" y="28"/>
                </a:cxn>
              </a:cxnLst>
              <a:rect l="0" t="0" r="r" b="b"/>
              <a:pathLst>
                <a:path w="160" h="174">
                  <a:moveTo>
                    <a:pt x="15" y="28"/>
                  </a:moveTo>
                  <a:lnTo>
                    <a:pt x="19" y="25"/>
                  </a:lnTo>
                  <a:lnTo>
                    <a:pt x="31" y="18"/>
                  </a:lnTo>
                  <a:lnTo>
                    <a:pt x="47" y="10"/>
                  </a:lnTo>
                  <a:lnTo>
                    <a:pt x="69" y="3"/>
                  </a:lnTo>
                  <a:lnTo>
                    <a:pt x="91" y="0"/>
                  </a:lnTo>
                  <a:lnTo>
                    <a:pt x="114" y="7"/>
                  </a:lnTo>
                  <a:lnTo>
                    <a:pt x="136" y="25"/>
                  </a:lnTo>
                  <a:lnTo>
                    <a:pt x="153" y="56"/>
                  </a:lnTo>
                  <a:lnTo>
                    <a:pt x="160" y="87"/>
                  </a:lnTo>
                  <a:lnTo>
                    <a:pt x="156" y="114"/>
                  </a:lnTo>
                  <a:lnTo>
                    <a:pt x="145" y="139"/>
                  </a:lnTo>
                  <a:lnTo>
                    <a:pt x="126" y="157"/>
                  </a:lnTo>
                  <a:lnTo>
                    <a:pt x="103" y="170"/>
                  </a:lnTo>
                  <a:lnTo>
                    <a:pt x="77" y="174"/>
                  </a:lnTo>
                  <a:lnTo>
                    <a:pt x="50" y="172"/>
                  </a:lnTo>
                  <a:lnTo>
                    <a:pt x="24" y="159"/>
                  </a:lnTo>
                  <a:lnTo>
                    <a:pt x="21" y="155"/>
                  </a:lnTo>
                  <a:lnTo>
                    <a:pt x="17" y="144"/>
                  </a:lnTo>
                  <a:lnTo>
                    <a:pt x="11" y="127"/>
                  </a:lnTo>
                  <a:lnTo>
                    <a:pt x="4" y="108"/>
                  </a:lnTo>
                  <a:lnTo>
                    <a:pt x="1" y="86"/>
                  </a:lnTo>
                  <a:lnTo>
                    <a:pt x="0" y="64"/>
                  </a:lnTo>
                  <a:lnTo>
                    <a:pt x="4" y="44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4" name="Freeform 21"/>
            <p:cNvSpPr>
              <a:spLocks/>
            </p:cNvSpPr>
            <p:nvPr/>
          </p:nvSpPr>
          <p:spPr bwMode="auto">
            <a:xfrm>
              <a:off x="1143000" y="760413"/>
              <a:ext cx="106362" cy="87313"/>
            </a:xfrm>
            <a:custGeom>
              <a:avLst/>
              <a:gdLst/>
              <a:ahLst/>
              <a:cxnLst>
                <a:cxn ang="0">
                  <a:pos x="0" y="55"/>
                </a:cxn>
                <a:cxn ang="0">
                  <a:pos x="2" y="52"/>
                </a:cxn>
                <a:cxn ang="0">
                  <a:pos x="8" y="44"/>
                </a:cxn>
                <a:cxn ang="0">
                  <a:pos x="17" y="32"/>
                </a:cxn>
                <a:cxn ang="0">
                  <a:pos x="30" y="19"/>
                </a:cxn>
                <a:cxn ang="0">
                  <a:pos x="45" y="8"/>
                </a:cxn>
                <a:cxn ang="0">
                  <a:pos x="62" y="1"/>
                </a:cxn>
                <a:cxn ang="0">
                  <a:pos x="80" y="0"/>
                </a:cxn>
                <a:cxn ang="0">
                  <a:pos x="101" y="7"/>
                </a:cxn>
                <a:cxn ang="0">
                  <a:pos x="119" y="21"/>
                </a:cxn>
                <a:cxn ang="0">
                  <a:pos x="130" y="38"/>
                </a:cxn>
                <a:cxn ang="0">
                  <a:pos x="132" y="58"/>
                </a:cxn>
                <a:cxn ang="0">
                  <a:pos x="127" y="76"/>
                </a:cxn>
                <a:cxn ang="0">
                  <a:pos x="114" y="92"/>
                </a:cxn>
                <a:cxn ang="0">
                  <a:pos x="91" y="104"/>
                </a:cxn>
                <a:cxn ang="0">
                  <a:pos x="59" y="109"/>
                </a:cxn>
                <a:cxn ang="0">
                  <a:pos x="18" y="106"/>
                </a:cxn>
                <a:cxn ang="0">
                  <a:pos x="0" y="55"/>
                </a:cxn>
              </a:cxnLst>
              <a:rect l="0" t="0" r="r" b="b"/>
              <a:pathLst>
                <a:path w="132" h="109">
                  <a:moveTo>
                    <a:pt x="0" y="55"/>
                  </a:moveTo>
                  <a:lnTo>
                    <a:pt x="2" y="52"/>
                  </a:lnTo>
                  <a:lnTo>
                    <a:pt x="8" y="44"/>
                  </a:lnTo>
                  <a:lnTo>
                    <a:pt x="17" y="32"/>
                  </a:lnTo>
                  <a:lnTo>
                    <a:pt x="30" y="19"/>
                  </a:lnTo>
                  <a:lnTo>
                    <a:pt x="45" y="8"/>
                  </a:lnTo>
                  <a:lnTo>
                    <a:pt x="62" y="1"/>
                  </a:lnTo>
                  <a:lnTo>
                    <a:pt x="80" y="0"/>
                  </a:lnTo>
                  <a:lnTo>
                    <a:pt x="101" y="7"/>
                  </a:lnTo>
                  <a:lnTo>
                    <a:pt x="119" y="21"/>
                  </a:lnTo>
                  <a:lnTo>
                    <a:pt x="130" y="38"/>
                  </a:lnTo>
                  <a:lnTo>
                    <a:pt x="132" y="58"/>
                  </a:lnTo>
                  <a:lnTo>
                    <a:pt x="127" y="76"/>
                  </a:lnTo>
                  <a:lnTo>
                    <a:pt x="114" y="92"/>
                  </a:lnTo>
                  <a:lnTo>
                    <a:pt x="91" y="104"/>
                  </a:lnTo>
                  <a:lnTo>
                    <a:pt x="59" y="109"/>
                  </a:lnTo>
                  <a:lnTo>
                    <a:pt x="18" y="106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5" name="Freeform 22"/>
            <p:cNvSpPr>
              <a:spLocks/>
            </p:cNvSpPr>
            <p:nvPr/>
          </p:nvSpPr>
          <p:spPr bwMode="auto">
            <a:xfrm>
              <a:off x="557212" y="758825"/>
              <a:ext cx="38100" cy="7461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3" y="1"/>
                </a:cxn>
                <a:cxn ang="0">
                  <a:pos x="33" y="4"/>
                </a:cxn>
                <a:cxn ang="0">
                  <a:pos x="22" y="11"/>
                </a:cxn>
                <a:cxn ang="0">
                  <a:pos x="10" y="20"/>
                </a:cxn>
                <a:cxn ang="0">
                  <a:pos x="2" y="33"/>
                </a:cxn>
                <a:cxn ang="0">
                  <a:pos x="0" y="49"/>
                </a:cxn>
                <a:cxn ang="0">
                  <a:pos x="6" y="69"/>
                </a:cxn>
                <a:cxn ang="0">
                  <a:pos x="23" y="91"/>
                </a:cxn>
                <a:cxn ang="0">
                  <a:pos x="28" y="92"/>
                </a:cxn>
                <a:cxn ang="0">
                  <a:pos x="37" y="94"/>
                </a:cxn>
                <a:cxn ang="0">
                  <a:pos x="45" y="92"/>
                </a:cxn>
                <a:cxn ang="0">
                  <a:pos x="44" y="83"/>
                </a:cxn>
                <a:cxn ang="0">
                  <a:pos x="38" y="76"/>
                </a:cxn>
                <a:cxn ang="0">
                  <a:pos x="30" y="69"/>
                </a:cxn>
                <a:cxn ang="0">
                  <a:pos x="22" y="61"/>
                </a:cxn>
                <a:cxn ang="0">
                  <a:pos x="16" y="53"/>
                </a:cxn>
                <a:cxn ang="0">
                  <a:pos x="13" y="43"/>
                </a:cxn>
                <a:cxn ang="0">
                  <a:pos x="16" y="32"/>
                </a:cxn>
                <a:cxn ang="0">
                  <a:pos x="26" y="18"/>
                </a:cxn>
                <a:cxn ang="0">
                  <a:pos x="46" y="0"/>
                </a:cxn>
              </a:cxnLst>
              <a:rect l="0" t="0" r="r" b="b"/>
              <a:pathLst>
                <a:path w="46" h="94">
                  <a:moveTo>
                    <a:pt x="46" y="0"/>
                  </a:moveTo>
                  <a:lnTo>
                    <a:pt x="43" y="1"/>
                  </a:lnTo>
                  <a:lnTo>
                    <a:pt x="33" y="4"/>
                  </a:lnTo>
                  <a:lnTo>
                    <a:pt x="22" y="11"/>
                  </a:lnTo>
                  <a:lnTo>
                    <a:pt x="10" y="20"/>
                  </a:lnTo>
                  <a:lnTo>
                    <a:pt x="2" y="33"/>
                  </a:lnTo>
                  <a:lnTo>
                    <a:pt x="0" y="49"/>
                  </a:lnTo>
                  <a:lnTo>
                    <a:pt x="6" y="69"/>
                  </a:lnTo>
                  <a:lnTo>
                    <a:pt x="23" y="91"/>
                  </a:lnTo>
                  <a:lnTo>
                    <a:pt x="28" y="92"/>
                  </a:lnTo>
                  <a:lnTo>
                    <a:pt x="37" y="94"/>
                  </a:lnTo>
                  <a:lnTo>
                    <a:pt x="45" y="92"/>
                  </a:lnTo>
                  <a:lnTo>
                    <a:pt x="44" y="83"/>
                  </a:lnTo>
                  <a:lnTo>
                    <a:pt x="38" y="76"/>
                  </a:lnTo>
                  <a:lnTo>
                    <a:pt x="30" y="69"/>
                  </a:lnTo>
                  <a:lnTo>
                    <a:pt x="22" y="61"/>
                  </a:lnTo>
                  <a:lnTo>
                    <a:pt x="16" y="53"/>
                  </a:lnTo>
                  <a:lnTo>
                    <a:pt x="13" y="43"/>
                  </a:lnTo>
                  <a:lnTo>
                    <a:pt x="16" y="32"/>
                  </a:lnTo>
                  <a:lnTo>
                    <a:pt x="26" y="18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6" name="Freeform 23"/>
            <p:cNvSpPr>
              <a:spLocks/>
            </p:cNvSpPr>
            <p:nvPr/>
          </p:nvSpPr>
          <p:spPr bwMode="auto">
            <a:xfrm>
              <a:off x="787400" y="787400"/>
              <a:ext cx="212725" cy="165100"/>
            </a:xfrm>
            <a:custGeom>
              <a:avLst/>
              <a:gdLst/>
              <a:ahLst/>
              <a:cxnLst>
                <a:cxn ang="0">
                  <a:pos x="269" y="104"/>
                </a:cxn>
                <a:cxn ang="0">
                  <a:pos x="266" y="125"/>
                </a:cxn>
                <a:cxn ang="0">
                  <a:pos x="258" y="145"/>
                </a:cxn>
                <a:cxn ang="0">
                  <a:pos x="246" y="162"/>
                </a:cxn>
                <a:cxn ang="0">
                  <a:pos x="230" y="178"/>
                </a:cxn>
                <a:cxn ang="0">
                  <a:pos x="210" y="191"/>
                </a:cxn>
                <a:cxn ang="0">
                  <a:pos x="187" y="200"/>
                </a:cxn>
                <a:cxn ang="0">
                  <a:pos x="162" y="206"/>
                </a:cxn>
                <a:cxn ang="0">
                  <a:pos x="135" y="208"/>
                </a:cxn>
                <a:cxn ang="0">
                  <a:pos x="107" y="206"/>
                </a:cxn>
                <a:cxn ang="0">
                  <a:pos x="82" y="200"/>
                </a:cxn>
                <a:cxn ang="0">
                  <a:pos x="59" y="191"/>
                </a:cxn>
                <a:cxn ang="0">
                  <a:pos x="39" y="178"/>
                </a:cxn>
                <a:cxn ang="0">
                  <a:pos x="23" y="162"/>
                </a:cxn>
                <a:cxn ang="0">
                  <a:pos x="11" y="145"/>
                </a:cxn>
                <a:cxn ang="0">
                  <a:pos x="3" y="125"/>
                </a:cxn>
                <a:cxn ang="0">
                  <a:pos x="0" y="104"/>
                </a:cxn>
                <a:cxn ang="0">
                  <a:pos x="3" y="83"/>
                </a:cxn>
                <a:cxn ang="0">
                  <a:pos x="11" y="64"/>
                </a:cxn>
                <a:cxn ang="0">
                  <a:pos x="23" y="47"/>
                </a:cxn>
                <a:cxn ang="0">
                  <a:pos x="39" y="30"/>
                </a:cxn>
                <a:cxn ang="0">
                  <a:pos x="59" y="18"/>
                </a:cxn>
                <a:cxn ang="0">
                  <a:pos x="82" y="9"/>
                </a:cxn>
                <a:cxn ang="0">
                  <a:pos x="107" y="3"/>
                </a:cxn>
                <a:cxn ang="0">
                  <a:pos x="135" y="0"/>
                </a:cxn>
                <a:cxn ang="0">
                  <a:pos x="162" y="3"/>
                </a:cxn>
                <a:cxn ang="0">
                  <a:pos x="187" y="9"/>
                </a:cxn>
                <a:cxn ang="0">
                  <a:pos x="210" y="18"/>
                </a:cxn>
                <a:cxn ang="0">
                  <a:pos x="230" y="30"/>
                </a:cxn>
                <a:cxn ang="0">
                  <a:pos x="246" y="47"/>
                </a:cxn>
                <a:cxn ang="0">
                  <a:pos x="258" y="64"/>
                </a:cxn>
                <a:cxn ang="0">
                  <a:pos x="266" y="83"/>
                </a:cxn>
                <a:cxn ang="0">
                  <a:pos x="269" y="104"/>
                </a:cxn>
              </a:cxnLst>
              <a:rect l="0" t="0" r="r" b="b"/>
              <a:pathLst>
                <a:path w="269" h="208">
                  <a:moveTo>
                    <a:pt x="269" y="104"/>
                  </a:moveTo>
                  <a:lnTo>
                    <a:pt x="266" y="125"/>
                  </a:lnTo>
                  <a:lnTo>
                    <a:pt x="258" y="145"/>
                  </a:lnTo>
                  <a:lnTo>
                    <a:pt x="246" y="162"/>
                  </a:lnTo>
                  <a:lnTo>
                    <a:pt x="230" y="178"/>
                  </a:lnTo>
                  <a:lnTo>
                    <a:pt x="210" y="191"/>
                  </a:lnTo>
                  <a:lnTo>
                    <a:pt x="187" y="200"/>
                  </a:lnTo>
                  <a:lnTo>
                    <a:pt x="162" y="206"/>
                  </a:lnTo>
                  <a:lnTo>
                    <a:pt x="135" y="208"/>
                  </a:lnTo>
                  <a:lnTo>
                    <a:pt x="107" y="206"/>
                  </a:lnTo>
                  <a:lnTo>
                    <a:pt x="82" y="200"/>
                  </a:lnTo>
                  <a:lnTo>
                    <a:pt x="59" y="191"/>
                  </a:lnTo>
                  <a:lnTo>
                    <a:pt x="39" y="178"/>
                  </a:lnTo>
                  <a:lnTo>
                    <a:pt x="23" y="162"/>
                  </a:lnTo>
                  <a:lnTo>
                    <a:pt x="11" y="145"/>
                  </a:lnTo>
                  <a:lnTo>
                    <a:pt x="3" y="125"/>
                  </a:lnTo>
                  <a:lnTo>
                    <a:pt x="0" y="104"/>
                  </a:lnTo>
                  <a:lnTo>
                    <a:pt x="3" y="83"/>
                  </a:lnTo>
                  <a:lnTo>
                    <a:pt x="11" y="64"/>
                  </a:lnTo>
                  <a:lnTo>
                    <a:pt x="23" y="47"/>
                  </a:lnTo>
                  <a:lnTo>
                    <a:pt x="39" y="30"/>
                  </a:lnTo>
                  <a:lnTo>
                    <a:pt x="59" y="18"/>
                  </a:lnTo>
                  <a:lnTo>
                    <a:pt x="82" y="9"/>
                  </a:lnTo>
                  <a:lnTo>
                    <a:pt x="107" y="3"/>
                  </a:lnTo>
                  <a:lnTo>
                    <a:pt x="135" y="0"/>
                  </a:lnTo>
                  <a:lnTo>
                    <a:pt x="162" y="3"/>
                  </a:lnTo>
                  <a:lnTo>
                    <a:pt x="187" y="9"/>
                  </a:lnTo>
                  <a:lnTo>
                    <a:pt x="210" y="18"/>
                  </a:lnTo>
                  <a:lnTo>
                    <a:pt x="230" y="30"/>
                  </a:lnTo>
                  <a:lnTo>
                    <a:pt x="246" y="47"/>
                  </a:lnTo>
                  <a:lnTo>
                    <a:pt x="258" y="64"/>
                  </a:lnTo>
                  <a:lnTo>
                    <a:pt x="266" y="83"/>
                  </a:lnTo>
                  <a:lnTo>
                    <a:pt x="269" y="104"/>
                  </a:lnTo>
                  <a:close/>
                </a:path>
              </a:pathLst>
            </a:custGeom>
            <a:solidFill>
              <a:srgbClr val="F975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417512" y="738188"/>
              <a:ext cx="111125" cy="142875"/>
            </a:xfrm>
            <a:custGeom>
              <a:avLst/>
              <a:gdLst/>
              <a:ahLst/>
              <a:cxnLst>
                <a:cxn ang="0">
                  <a:pos x="135" y="89"/>
                </a:cxn>
                <a:cxn ang="0">
                  <a:pos x="138" y="107"/>
                </a:cxn>
                <a:cxn ang="0">
                  <a:pos x="139" y="124"/>
                </a:cxn>
                <a:cxn ang="0">
                  <a:pos x="138" y="140"/>
                </a:cxn>
                <a:cxn ang="0">
                  <a:pos x="133" y="154"/>
                </a:cxn>
                <a:cxn ang="0">
                  <a:pos x="128" y="164"/>
                </a:cxn>
                <a:cxn ang="0">
                  <a:pos x="120" y="173"/>
                </a:cxn>
                <a:cxn ang="0">
                  <a:pos x="109" y="178"/>
                </a:cxn>
                <a:cxn ang="0">
                  <a:pos x="96" y="180"/>
                </a:cxn>
                <a:cxn ang="0">
                  <a:pos x="84" y="179"/>
                </a:cxn>
                <a:cxn ang="0">
                  <a:pos x="72" y="177"/>
                </a:cxn>
                <a:cxn ang="0">
                  <a:pos x="61" y="171"/>
                </a:cxn>
                <a:cxn ang="0">
                  <a:pos x="50" y="163"/>
                </a:cxn>
                <a:cxn ang="0">
                  <a:pos x="39" y="151"/>
                </a:cxn>
                <a:cxn ang="0">
                  <a:pos x="28" y="135"/>
                </a:cxn>
                <a:cxn ang="0">
                  <a:pos x="18" y="116"/>
                </a:cxn>
                <a:cxn ang="0">
                  <a:pos x="7" y="91"/>
                </a:cxn>
                <a:cxn ang="0">
                  <a:pos x="1" y="74"/>
                </a:cxn>
                <a:cxn ang="0">
                  <a:pos x="0" y="57"/>
                </a:cxn>
                <a:cxn ang="0">
                  <a:pos x="1" y="42"/>
                </a:cxn>
                <a:cxn ang="0">
                  <a:pos x="5" y="28"/>
                </a:cxn>
                <a:cxn ang="0">
                  <a:pos x="11" y="18"/>
                </a:cxn>
                <a:cxn ang="0">
                  <a:pos x="20" y="8"/>
                </a:cxn>
                <a:cxn ang="0">
                  <a:pos x="32" y="3"/>
                </a:cxn>
                <a:cxn ang="0">
                  <a:pos x="45" y="0"/>
                </a:cxn>
                <a:cxn ang="0">
                  <a:pos x="57" y="3"/>
                </a:cxn>
                <a:cxn ang="0">
                  <a:pos x="71" y="7"/>
                </a:cxn>
                <a:cxn ang="0">
                  <a:pos x="84" y="15"/>
                </a:cxn>
                <a:cxn ang="0">
                  <a:pos x="96" y="26"/>
                </a:cxn>
                <a:cxn ang="0">
                  <a:pos x="109" y="39"/>
                </a:cxn>
                <a:cxn ang="0">
                  <a:pos x="120" y="54"/>
                </a:cxn>
                <a:cxn ang="0">
                  <a:pos x="128" y="71"/>
                </a:cxn>
                <a:cxn ang="0">
                  <a:pos x="135" y="89"/>
                </a:cxn>
              </a:cxnLst>
              <a:rect l="0" t="0" r="r" b="b"/>
              <a:pathLst>
                <a:path w="139" h="180">
                  <a:moveTo>
                    <a:pt x="135" y="89"/>
                  </a:moveTo>
                  <a:lnTo>
                    <a:pt x="138" y="107"/>
                  </a:lnTo>
                  <a:lnTo>
                    <a:pt x="139" y="124"/>
                  </a:lnTo>
                  <a:lnTo>
                    <a:pt x="138" y="140"/>
                  </a:lnTo>
                  <a:lnTo>
                    <a:pt x="133" y="154"/>
                  </a:lnTo>
                  <a:lnTo>
                    <a:pt x="128" y="164"/>
                  </a:lnTo>
                  <a:lnTo>
                    <a:pt x="120" y="173"/>
                  </a:lnTo>
                  <a:lnTo>
                    <a:pt x="109" y="178"/>
                  </a:lnTo>
                  <a:lnTo>
                    <a:pt x="96" y="180"/>
                  </a:lnTo>
                  <a:lnTo>
                    <a:pt x="84" y="179"/>
                  </a:lnTo>
                  <a:lnTo>
                    <a:pt x="72" y="177"/>
                  </a:lnTo>
                  <a:lnTo>
                    <a:pt x="61" y="171"/>
                  </a:lnTo>
                  <a:lnTo>
                    <a:pt x="50" y="163"/>
                  </a:lnTo>
                  <a:lnTo>
                    <a:pt x="39" y="151"/>
                  </a:lnTo>
                  <a:lnTo>
                    <a:pt x="28" y="135"/>
                  </a:lnTo>
                  <a:lnTo>
                    <a:pt x="18" y="116"/>
                  </a:lnTo>
                  <a:lnTo>
                    <a:pt x="7" y="91"/>
                  </a:lnTo>
                  <a:lnTo>
                    <a:pt x="1" y="74"/>
                  </a:lnTo>
                  <a:lnTo>
                    <a:pt x="0" y="57"/>
                  </a:lnTo>
                  <a:lnTo>
                    <a:pt x="1" y="42"/>
                  </a:lnTo>
                  <a:lnTo>
                    <a:pt x="5" y="28"/>
                  </a:lnTo>
                  <a:lnTo>
                    <a:pt x="11" y="18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0"/>
                  </a:lnTo>
                  <a:lnTo>
                    <a:pt x="57" y="3"/>
                  </a:lnTo>
                  <a:lnTo>
                    <a:pt x="71" y="7"/>
                  </a:lnTo>
                  <a:lnTo>
                    <a:pt x="84" y="15"/>
                  </a:lnTo>
                  <a:lnTo>
                    <a:pt x="96" y="26"/>
                  </a:lnTo>
                  <a:lnTo>
                    <a:pt x="109" y="39"/>
                  </a:lnTo>
                  <a:lnTo>
                    <a:pt x="120" y="54"/>
                  </a:lnTo>
                  <a:lnTo>
                    <a:pt x="128" y="71"/>
                  </a:lnTo>
                  <a:lnTo>
                    <a:pt x="135" y="89"/>
                  </a:lnTo>
                  <a:close/>
                </a:path>
              </a:pathLst>
            </a:custGeom>
            <a:solidFill>
              <a:srgbClr val="F975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8" name="Freeform 25"/>
            <p:cNvSpPr>
              <a:spLocks/>
            </p:cNvSpPr>
            <p:nvPr/>
          </p:nvSpPr>
          <p:spPr bwMode="auto">
            <a:xfrm>
              <a:off x="452437" y="236538"/>
              <a:ext cx="884237" cy="539750"/>
            </a:xfrm>
            <a:custGeom>
              <a:avLst/>
              <a:gdLst/>
              <a:ahLst/>
              <a:cxnLst>
                <a:cxn ang="0">
                  <a:pos x="1034" y="679"/>
                </a:cxn>
                <a:cxn ang="0">
                  <a:pos x="1002" y="666"/>
                </a:cxn>
                <a:cxn ang="0">
                  <a:pos x="954" y="653"/>
                </a:cxn>
                <a:cxn ang="0">
                  <a:pos x="907" y="657"/>
                </a:cxn>
                <a:cxn ang="0">
                  <a:pos x="890" y="667"/>
                </a:cxn>
                <a:cxn ang="0">
                  <a:pos x="886" y="624"/>
                </a:cxn>
                <a:cxn ang="0">
                  <a:pos x="869" y="554"/>
                </a:cxn>
                <a:cxn ang="0">
                  <a:pos x="835" y="470"/>
                </a:cxn>
                <a:cxn ang="0">
                  <a:pos x="775" y="385"/>
                </a:cxn>
                <a:cxn ang="0">
                  <a:pos x="682" y="316"/>
                </a:cxn>
                <a:cxn ang="0">
                  <a:pos x="548" y="276"/>
                </a:cxn>
                <a:cxn ang="0">
                  <a:pos x="367" y="279"/>
                </a:cxn>
                <a:cxn ang="0">
                  <a:pos x="253" y="299"/>
                </a:cxn>
                <a:cxn ang="0">
                  <a:pos x="230" y="282"/>
                </a:cxn>
                <a:cxn ang="0">
                  <a:pos x="187" y="261"/>
                </a:cxn>
                <a:cxn ang="0">
                  <a:pos x="128" y="253"/>
                </a:cxn>
                <a:cxn ang="0">
                  <a:pos x="0" y="66"/>
                </a:cxn>
                <a:cxn ang="0">
                  <a:pos x="17" y="63"/>
                </a:cxn>
                <a:cxn ang="0">
                  <a:pos x="63" y="52"/>
                </a:cxn>
                <a:cxn ang="0">
                  <a:pos x="132" y="40"/>
                </a:cxn>
                <a:cxn ang="0">
                  <a:pos x="222" y="25"/>
                </a:cxn>
                <a:cxn ang="0">
                  <a:pos x="325" y="12"/>
                </a:cxn>
                <a:cxn ang="0">
                  <a:pos x="440" y="3"/>
                </a:cxn>
                <a:cxn ang="0">
                  <a:pos x="557" y="0"/>
                </a:cxn>
                <a:cxn ang="0">
                  <a:pos x="676" y="7"/>
                </a:cxn>
                <a:cxn ang="0">
                  <a:pos x="790" y="25"/>
                </a:cxn>
                <a:cxn ang="0">
                  <a:pos x="894" y="57"/>
                </a:cxn>
                <a:cxn ang="0">
                  <a:pos x="982" y="105"/>
                </a:cxn>
                <a:cxn ang="0">
                  <a:pos x="1053" y="172"/>
                </a:cxn>
                <a:cxn ang="0">
                  <a:pos x="1098" y="261"/>
                </a:cxn>
                <a:cxn ang="0">
                  <a:pos x="1114" y="374"/>
                </a:cxn>
                <a:cxn ang="0">
                  <a:pos x="1096" y="513"/>
                </a:cxn>
                <a:cxn ang="0">
                  <a:pos x="1039" y="682"/>
                </a:cxn>
              </a:cxnLst>
              <a:rect l="0" t="0" r="r" b="b"/>
              <a:pathLst>
                <a:path w="1114" h="682">
                  <a:moveTo>
                    <a:pt x="1039" y="682"/>
                  </a:moveTo>
                  <a:lnTo>
                    <a:pt x="1034" y="679"/>
                  </a:lnTo>
                  <a:lnTo>
                    <a:pt x="1020" y="672"/>
                  </a:lnTo>
                  <a:lnTo>
                    <a:pt x="1002" y="666"/>
                  </a:lnTo>
                  <a:lnTo>
                    <a:pt x="979" y="657"/>
                  </a:lnTo>
                  <a:lnTo>
                    <a:pt x="954" y="653"/>
                  </a:lnTo>
                  <a:lnTo>
                    <a:pt x="929" y="652"/>
                  </a:lnTo>
                  <a:lnTo>
                    <a:pt x="907" y="657"/>
                  </a:lnTo>
                  <a:lnTo>
                    <a:pt x="890" y="672"/>
                  </a:lnTo>
                  <a:lnTo>
                    <a:pt x="890" y="667"/>
                  </a:lnTo>
                  <a:lnTo>
                    <a:pt x="889" y="649"/>
                  </a:lnTo>
                  <a:lnTo>
                    <a:pt x="886" y="624"/>
                  </a:lnTo>
                  <a:lnTo>
                    <a:pt x="880" y="592"/>
                  </a:lnTo>
                  <a:lnTo>
                    <a:pt x="869" y="554"/>
                  </a:lnTo>
                  <a:lnTo>
                    <a:pt x="854" y="512"/>
                  </a:lnTo>
                  <a:lnTo>
                    <a:pt x="835" y="470"/>
                  </a:lnTo>
                  <a:lnTo>
                    <a:pt x="808" y="427"/>
                  </a:lnTo>
                  <a:lnTo>
                    <a:pt x="775" y="385"/>
                  </a:lnTo>
                  <a:lnTo>
                    <a:pt x="732" y="349"/>
                  </a:lnTo>
                  <a:lnTo>
                    <a:pt x="682" y="316"/>
                  </a:lnTo>
                  <a:lnTo>
                    <a:pt x="619" y="292"/>
                  </a:lnTo>
                  <a:lnTo>
                    <a:pt x="548" y="276"/>
                  </a:lnTo>
                  <a:lnTo>
                    <a:pt x="464" y="271"/>
                  </a:lnTo>
                  <a:lnTo>
                    <a:pt x="367" y="279"/>
                  </a:lnTo>
                  <a:lnTo>
                    <a:pt x="256" y="302"/>
                  </a:lnTo>
                  <a:lnTo>
                    <a:pt x="253" y="299"/>
                  </a:lnTo>
                  <a:lnTo>
                    <a:pt x="245" y="292"/>
                  </a:lnTo>
                  <a:lnTo>
                    <a:pt x="230" y="282"/>
                  </a:lnTo>
                  <a:lnTo>
                    <a:pt x="210" y="271"/>
                  </a:lnTo>
                  <a:lnTo>
                    <a:pt x="187" y="261"/>
                  </a:lnTo>
                  <a:lnTo>
                    <a:pt x="159" y="255"/>
                  </a:lnTo>
                  <a:lnTo>
                    <a:pt x="128" y="253"/>
                  </a:lnTo>
                  <a:lnTo>
                    <a:pt x="95" y="259"/>
                  </a:lnTo>
                  <a:lnTo>
                    <a:pt x="0" y="66"/>
                  </a:lnTo>
                  <a:lnTo>
                    <a:pt x="5" y="65"/>
                  </a:lnTo>
                  <a:lnTo>
                    <a:pt x="17" y="63"/>
                  </a:lnTo>
                  <a:lnTo>
                    <a:pt x="36" y="58"/>
                  </a:lnTo>
                  <a:lnTo>
                    <a:pt x="63" y="52"/>
                  </a:lnTo>
                  <a:lnTo>
                    <a:pt x="94" y="47"/>
                  </a:lnTo>
                  <a:lnTo>
                    <a:pt x="132" y="40"/>
                  </a:lnTo>
                  <a:lnTo>
                    <a:pt x="174" y="32"/>
                  </a:lnTo>
                  <a:lnTo>
                    <a:pt x="222" y="25"/>
                  </a:lnTo>
                  <a:lnTo>
                    <a:pt x="271" y="18"/>
                  </a:lnTo>
                  <a:lnTo>
                    <a:pt x="325" y="12"/>
                  </a:lnTo>
                  <a:lnTo>
                    <a:pt x="381" y="6"/>
                  </a:lnTo>
                  <a:lnTo>
                    <a:pt x="440" y="3"/>
                  </a:lnTo>
                  <a:lnTo>
                    <a:pt x="498" y="0"/>
                  </a:lnTo>
                  <a:lnTo>
                    <a:pt x="557" y="0"/>
                  </a:lnTo>
                  <a:lnTo>
                    <a:pt x="617" y="3"/>
                  </a:lnTo>
                  <a:lnTo>
                    <a:pt x="676" y="7"/>
                  </a:lnTo>
                  <a:lnTo>
                    <a:pt x="733" y="14"/>
                  </a:lnTo>
                  <a:lnTo>
                    <a:pt x="790" y="25"/>
                  </a:lnTo>
                  <a:lnTo>
                    <a:pt x="843" y="38"/>
                  </a:lnTo>
                  <a:lnTo>
                    <a:pt x="894" y="57"/>
                  </a:lnTo>
                  <a:lnTo>
                    <a:pt x="941" y="79"/>
                  </a:lnTo>
                  <a:lnTo>
                    <a:pt x="982" y="105"/>
                  </a:lnTo>
                  <a:lnTo>
                    <a:pt x="1020" y="136"/>
                  </a:lnTo>
                  <a:lnTo>
                    <a:pt x="1053" y="172"/>
                  </a:lnTo>
                  <a:lnTo>
                    <a:pt x="1079" y="214"/>
                  </a:lnTo>
                  <a:lnTo>
                    <a:pt x="1098" y="261"/>
                  </a:lnTo>
                  <a:lnTo>
                    <a:pt x="1110" y="315"/>
                  </a:lnTo>
                  <a:lnTo>
                    <a:pt x="1114" y="374"/>
                  </a:lnTo>
                  <a:lnTo>
                    <a:pt x="1109" y="441"/>
                  </a:lnTo>
                  <a:lnTo>
                    <a:pt x="1096" y="513"/>
                  </a:lnTo>
                  <a:lnTo>
                    <a:pt x="1072" y="594"/>
                  </a:lnTo>
                  <a:lnTo>
                    <a:pt x="1039" y="6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9" name="Freeform 26"/>
            <p:cNvSpPr>
              <a:spLocks/>
            </p:cNvSpPr>
            <p:nvPr/>
          </p:nvSpPr>
          <p:spPr bwMode="auto">
            <a:xfrm>
              <a:off x="973137" y="1585913"/>
              <a:ext cx="115887" cy="123825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7"/>
                </a:cxn>
                <a:cxn ang="0">
                  <a:pos x="4" y="21"/>
                </a:cxn>
                <a:cxn ang="0">
                  <a:pos x="9" y="41"/>
                </a:cxn>
                <a:cxn ang="0">
                  <a:pos x="21" y="66"/>
                </a:cxn>
                <a:cxn ang="0">
                  <a:pos x="37" y="91"/>
                </a:cxn>
                <a:cxn ang="0">
                  <a:pos x="62" y="116"/>
                </a:cxn>
                <a:cxn ang="0">
                  <a:pos x="96" y="138"/>
                </a:cxn>
                <a:cxn ang="0">
                  <a:pos x="141" y="154"/>
                </a:cxn>
                <a:cxn ang="0">
                  <a:pos x="147" y="130"/>
                </a:cxn>
                <a:cxn ang="0">
                  <a:pos x="107" y="116"/>
                </a:cxn>
                <a:cxn ang="0">
                  <a:pos x="79" y="98"/>
                </a:cxn>
                <a:cxn ang="0">
                  <a:pos x="57" y="77"/>
                </a:cxn>
                <a:cxn ang="0">
                  <a:pos x="42" y="56"/>
                </a:cxn>
                <a:cxn ang="0">
                  <a:pos x="32" y="36"/>
                </a:cxn>
                <a:cxn ang="0">
                  <a:pos x="27" y="18"/>
                </a:cxn>
                <a:cxn ang="0">
                  <a:pos x="24" y="6"/>
                </a:cxn>
                <a:cxn ang="0">
                  <a:pos x="24" y="0"/>
                </a:cxn>
                <a:cxn ang="0">
                  <a:pos x="0" y="1"/>
                </a:cxn>
              </a:cxnLst>
              <a:rect l="0" t="0" r="r" b="b"/>
              <a:pathLst>
                <a:path w="147" h="154">
                  <a:moveTo>
                    <a:pt x="0" y="1"/>
                  </a:moveTo>
                  <a:lnTo>
                    <a:pt x="0" y="7"/>
                  </a:lnTo>
                  <a:lnTo>
                    <a:pt x="4" y="21"/>
                  </a:lnTo>
                  <a:lnTo>
                    <a:pt x="9" y="41"/>
                  </a:lnTo>
                  <a:lnTo>
                    <a:pt x="21" y="66"/>
                  </a:lnTo>
                  <a:lnTo>
                    <a:pt x="37" y="91"/>
                  </a:lnTo>
                  <a:lnTo>
                    <a:pt x="62" y="116"/>
                  </a:lnTo>
                  <a:lnTo>
                    <a:pt x="96" y="138"/>
                  </a:lnTo>
                  <a:lnTo>
                    <a:pt x="141" y="154"/>
                  </a:lnTo>
                  <a:lnTo>
                    <a:pt x="147" y="130"/>
                  </a:lnTo>
                  <a:lnTo>
                    <a:pt x="107" y="116"/>
                  </a:lnTo>
                  <a:lnTo>
                    <a:pt x="79" y="98"/>
                  </a:lnTo>
                  <a:lnTo>
                    <a:pt x="57" y="77"/>
                  </a:lnTo>
                  <a:lnTo>
                    <a:pt x="42" y="56"/>
                  </a:lnTo>
                  <a:lnTo>
                    <a:pt x="32" y="36"/>
                  </a:lnTo>
                  <a:lnTo>
                    <a:pt x="27" y="18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0" name="Freeform 27"/>
            <p:cNvSpPr>
              <a:spLocks/>
            </p:cNvSpPr>
            <p:nvPr/>
          </p:nvSpPr>
          <p:spPr bwMode="auto">
            <a:xfrm>
              <a:off x="1076325" y="1628775"/>
              <a:ext cx="90487" cy="327025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1"/>
                </a:cxn>
                <a:cxn ang="0">
                  <a:pos x="3" y="38"/>
                </a:cxn>
                <a:cxn ang="0">
                  <a:pos x="7" y="79"/>
                </a:cxn>
                <a:cxn ang="0">
                  <a:pos x="15" y="132"/>
                </a:cxn>
                <a:cxn ang="0">
                  <a:pos x="27" y="195"/>
                </a:cxn>
                <a:cxn ang="0">
                  <a:pos x="43" y="264"/>
                </a:cxn>
                <a:cxn ang="0">
                  <a:pos x="65" y="336"/>
                </a:cxn>
                <a:cxn ang="0">
                  <a:pos x="92" y="411"/>
                </a:cxn>
                <a:cxn ang="0">
                  <a:pos x="116" y="401"/>
                </a:cxn>
                <a:cxn ang="0">
                  <a:pos x="88" y="328"/>
                </a:cxn>
                <a:cxn ang="0">
                  <a:pos x="67" y="257"/>
                </a:cxn>
                <a:cxn ang="0">
                  <a:pos x="51" y="189"/>
                </a:cxn>
                <a:cxn ang="0">
                  <a:pos x="39" y="128"/>
                </a:cxn>
                <a:cxn ang="0">
                  <a:pos x="33" y="76"/>
                </a:cxn>
                <a:cxn ang="0">
                  <a:pos x="28" y="36"/>
                </a:cxn>
                <a:cxn ang="0">
                  <a:pos x="26" y="10"/>
                </a:cxn>
                <a:cxn ang="0">
                  <a:pos x="24" y="0"/>
                </a:cxn>
                <a:cxn ang="0">
                  <a:pos x="0" y="1"/>
                </a:cxn>
              </a:cxnLst>
              <a:rect l="0" t="0" r="r" b="b"/>
              <a:pathLst>
                <a:path w="116" h="411">
                  <a:moveTo>
                    <a:pt x="0" y="1"/>
                  </a:moveTo>
                  <a:lnTo>
                    <a:pt x="0" y="11"/>
                  </a:lnTo>
                  <a:lnTo>
                    <a:pt x="3" y="38"/>
                  </a:lnTo>
                  <a:lnTo>
                    <a:pt x="7" y="79"/>
                  </a:lnTo>
                  <a:lnTo>
                    <a:pt x="15" y="132"/>
                  </a:lnTo>
                  <a:lnTo>
                    <a:pt x="27" y="195"/>
                  </a:lnTo>
                  <a:lnTo>
                    <a:pt x="43" y="264"/>
                  </a:lnTo>
                  <a:lnTo>
                    <a:pt x="65" y="336"/>
                  </a:lnTo>
                  <a:lnTo>
                    <a:pt x="92" y="411"/>
                  </a:lnTo>
                  <a:lnTo>
                    <a:pt x="116" y="401"/>
                  </a:lnTo>
                  <a:lnTo>
                    <a:pt x="88" y="328"/>
                  </a:lnTo>
                  <a:lnTo>
                    <a:pt x="67" y="257"/>
                  </a:lnTo>
                  <a:lnTo>
                    <a:pt x="51" y="189"/>
                  </a:lnTo>
                  <a:lnTo>
                    <a:pt x="39" y="128"/>
                  </a:lnTo>
                  <a:lnTo>
                    <a:pt x="33" y="76"/>
                  </a:lnTo>
                  <a:lnTo>
                    <a:pt x="28" y="36"/>
                  </a:lnTo>
                  <a:lnTo>
                    <a:pt x="26" y="10"/>
                  </a:lnTo>
                  <a:lnTo>
                    <a:pt x="2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1" name="Freeform 28"/>
            <p:cNvSpPr>
              <a:spLocks/>
            </p:cNvSpPr>
            <p:nvPr/>
          </p:nvSpPr>
          <p:spPr bwMode="auto">
            <a:xfrm>
              <a:off x="825500" y="1589088"/>
              <a:ext cx="39687" cy="13493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6" y="10"/>
                </a:cxn>
                <a:cxn ang="0">
                  <a:pos x="3" y="29"/>
                </a:cxn>
                <a:cxn ang="0">
                  <a:pos x="1" y="53"/>
                </a:cxn>
                <a:cxn ang="0">
                  <a:pos x="0" y="80"/>
                </a:cxn>
                <a:cxn ang="0">
                  <a:pos x="2" y="107"/>
                </a:cxn>
                <a:cxn ang="0">
                  <a:pos x="9" y="134"/>
                </a:cxn>
                <a:cxn ang="0">
                  <a:pos x="20" y="156"/>
                </a:cxn>
                <a:cxn ang="0">
                  <a:pos x="39" y="171"/>
                </a:cxn>
                <a:cxn ang="0">
                  <a:pos x="50" y="149"/>
                </a:cxn>
                <a:cxn ang="0">
                  <a:pos x="39" y="138"/>
                </a:cxn>
                <a:cxn ang="0">
                  <a:pos x="31" y="123"/>
                </a:cxn>
                <a:cxn ang="0">
                  <a:pos x="26" y="104"/>
                </a:cxn>
                <a:cxn ang="0">
                  <a:pos x="25" y="82"/>
                </a:cxn>
                <a:cxn ang="0">
                  <a:pos x="25" y="60"/>
                </a:cxn>
                <a:cxn ang="0">
                  <a:pos x="26" y="39"/>
                </a:cxn>
                <a:cxn ang="0">
                  <a:pos x="29" y="20"/>
                </a:cxn>
                <a:cxn ang="0">
                  <a:pos x="32" y="6"/>
                </a:cxn>
                <a:cxn ang="0">
                  <a:pos x="9" y="0"/>
                </a:cxn>
              </a:cxnLst>
              <a:rect l="0" t="0" r="r" b="b"/>
              <a:pathLst>
                <a:path w="50" h="171">
                  <a:moveTo>
                    <a:pt x="9" y="0"/>
                  </a:moveTo>
                  <a:lnTo>
                    <a:pt x="6" y="10"/>
                  </a:lnTo>
                  <a:lnTo>
                    <a:pt x="3" y="29"/>
                  </a:lnTo>
                  <a:lnTo>
                    <a:pt x="1" y="53"/>
                  </a:lnTo>
                  <a:lnTo>
                    <a:pt x="0" y="80"/>
                  </a:lnTo>
                  <a:lnTo>
                    <a:pt x="2" y="107"/>
                  </a:lnTo>
                  <a:lnTo>
                    <a:pt x="9" y="134"/>
                  </a:lnTo>
                  <a:lnTo>
                    <a:pt x="20" y="156"/>
                  </a:lnTo>
                  <a:lnTo>
                    <a:pt x="39" y="171"/>
                  </a:lnTo>
                  <a:lnTo>
                    <a:pt x="50" y="149"/>
                  </a:lnTo>
                  <a:lnTo>
                    <a:pt x="39" y="138"/>
                  </a:lnTo>
                  <a:lnTo>
                    <a:pt x="31" y="123"/>
                  </a:lnTo>
                  <a:lnTo>
                    <a:pt x="26" y="104"/>
                  </a:lnTo>
                  <a:lnTo>
                    <a:pt x="25" y="82"/>
                  </a:lnTo>
                  <a:lnTo>
                    <a:pt x="25" y="60"/>
                  </a:lnTo>
                  <a:lnTo>
                    <a:pt x="26" y="39"/>
                  </a:lnTo>
                  <a:lnTo>
                    <a:pt x="29" y="20"/>
                  </a:lnTo>
                  <a:lnTo>
                    <a:pt x="32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2" name="Freeform 29"/>
            <p:cNvSpPr>
              <a:spLocks/>
            </p:cNvSpPr>
            <p:nvPr/>
          </p:nvSpPr>
          <p:spPr bwMode="auto">
            <a:xfrm>
              <a:off x="596900" y="1566863"/>
              <a:ext cx="120650" cy="90488"/>
            </a:xfrm>
            <a:custGeom>
              <a:avLst/>
              <a:gdLst/>
              <a:ahLst/>
              <a:cxnLst>
                <a:cxn ang="0">
                  <a:pos x="0" y="109"/>
                </a:cxn>
                <a:cxn ang="0">
                  <a:pos x="1" y="110"/>
                </a:cxn>
                <a:cxn ang="0">
                  <a:pos x="5" y="111"/>
                </a:cxn>
                <a:cxn ang="0">
                  <a:pos x="11" y="113"/>
                </a:cxn>
                <a:cxn ang="0">
                  <a:pos x="19" y="115"/>
                </a:cxn>
                <a:cxn ang="0">
                  <a:pos x="28" y="116"/>
                </a:cxn>
                <a:cxn ang="0">
                  <a:pos x="40" y="115"/>
                </a:cxn>
                <a:cxn ang="0">
                  <a:pos x="51" y="112"/>
                </a:cxn>
                <a:cxn ang="0">
                  <a:pos x="64" y="109"/>
                </a:cxn>
                <a:cxn ang="0">
                  <a:pos x="77" y="103"/>
                </a:cxn>
                <a:cxn ang="0">
                  <a:pos x="89" y="95"/>
                </a:cxn>
                <a:cxn ang="0">
                  <a:pos x="101" y="86"/>
                </a:cxn>
                <a:cxn ang="0">
                  <a:pos x="111" y="74"/>
                </a:cxn>
                <a:cxn ang="0">
                  <a:pos x="122" y="62"/>
                </a:cxn>
                <a:cxn ang="0">
                  <a:pos x="132" y="47"/>
                </a:cxn>
                <a:cxn ang="0">
                  <a:pos x="141" y="29"/>
                </a:cxn>
                <a:cxn ang="0">
                  <a:pos x="151" y="11"/>
                </a:cxn>
                <a:cxn ang="0">
                  <a:pos x="127" y="0"/>
                </a:cxn>
                <a:cxn ang="0">
                  <a:pos x="119" y="17"/>
                </a:cxn>
                <a:cxn ang="0">
                  <a:pos x="112" y="32"/>
                </a:cxn>
                <a:cxn ang="0">
                  <a:pos x="103" y="44"/>
                </a:cxn>
                <a:cxn ang="0">
                  <a:pos x="95" y="56"/>
                </a:cxn>
                <a:cxn ang="0">
                  <a:pos x="86" y="65"/>
                </a:cxn>
                <a:cxn ang="0">
                  <a:pos x="76" y="74"/>
                </a:cxn>
                <a:cxn ang="0">
                  <a:pos x="66" y="81"/>
                </a:cxn>
                <a:cxn ang="0">
                  <a:pos x="56" y="86"/>
                </a:cxn>
                <a:cxn ang="0">
                  <a:pos x="47" y="89"/>
                </a:cxn>
                <a:cxn ang="0">
                  <a:pos x="39" y="90"/>
                </a:cxn>
                <a:cxn ang="0">
                  <a:pos x="31" y="90"/>
                </a:cxn>
                <a:cxn ang="0">
                  <a:pos x="24" y="90"/>
                </a:cxn>
                <a:cxn ang="0">
                  <a:pos x="18" y="89"/>
                </a:cxn>
                <a:cxn ang="0">
                  <a:pos x="15" y="88"/>
                </a:cxn>
                <a:cxn ang="0">
                  <a:pos x="11" y="87"/>
                </a:cxn>
                <a:cxn ang="0">
                  <a:pos x="10" y="87"/>
                </a:cxn>
                <a:cxn ang="0">
                  <a:pos x="12" y="88"/>
                </a:cxn>
                <a:cxn ang="0">
                  <a:pos x="0" y="109"/>
                </a:cxn>
              </a:cxnLst>
              <a:rect l="0" t="0" r="r" b="b"/>
              <a:pathLst>
                <a:path w="151" h="116">
                  <a:moveTo>
                    <a:pt x="0" y="109"/>
                  </a:moveTo>
                  <a:lnTo>
                    <a:pt x="1" y="110"/>
                  </a:lnTo>
                  <a:lnTo>
                    <a:pt x="5" y="111"/>
                  </a:lnTo>
                  <a:lnTo>
                    <a:pt x="11" y="113"/>
                  </a:lnTo>
                  <a:lnTo>
                    <a:pt x="19" y="115"/>
                  </a:lnTo>
                  <a:lnTo>
                    <a:pt x="28" y="116"/>
                  </a:lnTo>
                  <a:lnTo>
                    <a:pt x="40" y="115"/>
                  </a:lnTo>
                  <a:lnTo>
                    <a:pt x="51" y="112"/>
                  </a:lnTo>
                  <a:lnTo>
                    <a:pt x="64" y="109"/>
                  </a:lnTo>
                  <a:lnTo>
                    <a:pt x="77" y="103"/>
                  </a:lnTo>
                  <a:lnTo>
                    <a:pt x="89" y="95"/>
                  </a:lnTo>
                  <a:lnTo>
                    <a:pt x="101" y="86"/>
                  </a:lnTo>
                  <a:lnTo>
                    <a:pt x="111" y="74"/>
                  </a:lnTo>
                  <a:lnTo>
                    <a:pt x="122" y="62"/>
                  </a:lnTo>
                  <a:lnTo>
                    <a:pt x="132" y="47"/>
                  </a:lnTo>
                  <a:lnTo>
                    <a:pt x="141" y="29"/>
                  </a:lnTo>
                  <a:lnTo>
                    <a:pt x="151" y="11"/>
                  </a:lnTo>
                  <a:lnTo>
                    <a:pt x="127" y="0"/>
                  </a:lnTo>
                  <a:lnTo>
                    <a:pt x="119" y="17"/>
                  </a:lnTo>
                  <a:lnTo>
                    <a:pt x="112" y="32"/>
                  </a:lnTo>
                  <a:lnTo>
                    <a:pt x="103" y="44"/>
                  </a:lnTo>
                  <a:lnTo>
                    <a:pt x="95" y="56"/>
                  </a:lnTo>
                  <a:lnTo>
                    <a:pt x="86" y="65"/>
                  </a:lnTo>
                  <a:lnTo>
                    <a:pt x="76" y="74"/>
                  </a:lnTo>
                  <a:lnTo>
                    <a:pt x="66" y="81"/>
                  </a:lnTo>
                  <a:lnTo>
                    <a:pt x="56" y="86"/>
                  </a:lnTo>
                  <a:lnTo>
                    <a:pt x="47" y="89"/>
                  </a:lnTo>
                  <a:lnTo>
                    <a:pt x="39" y="90"/>
                  </a:lnTo>
                  <a:lnTo>
                    <a:pt x="31" y="90"/>
                  </a:lnTo>
                  <a:lnTo>
                    <a:pt x="24" y="90"/>
                  </a:lnTo>
                  <a:lnTo>
                    <a:pt x="18" y="89"/>
                  </a:lnTo>
                  <a:lnTo>
                    <a:pt x="15" y="88"/>
                  </a:lnTo>
                  <a:lnTo>
                    <a:pt x="11" y="87"/>
                  </a:lnTo>
                  <a:lnTo>
                    <a:pt x="10" y="87"/>
                  </a:lnTo>
                  <a:lnTo>
                    <a:pt x="12" y="88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3" name="Freeform 30"/>
            <p:cNvSpPr>
              <a:spLocks/>
            </p:cNvSpPr>
            <p:nvPr/>
          </p:nvSpPr>
          <p:spPr bwMode="auto">
            <a:xfrm>
              <a:off x="757237" y="1082675"/>
              <a:ext cx="117475" cy="141288"/>
            </a:xfrm>
            <a:custGeom>
              <a:avLst/>
              <a:gdLst/>
              <a:ahLst/>
              <a:cxnLst>
                <a:cxn ang="0">
                  <a:pos x="47" y="178"/>
                </a:cxn>
                <a:cxn ang="0">
                  <a:pos x="50" y="173"/>
                </a:cxn>
                <a:cxn ang="0">
                  <a:pos x="58" y="156"/>
                </a:cxn>
                <a:cxn ang="0">
                  <a:pos x="69" y="133"/>
                </a:cxn>
                <a:cxn ang="0">
                  <a:pos x="83" y="106"/>
                </a:cxn>
                <a:cxn ang="0">
                  <a:pos x="99" y="76"/>
                </a:cxn>
                <a:cxn ang="0">
                  <a:pos x="116" y="48"/>
                </a:cxn>
                <a:cxn ang="0">
                  <a:pos x="134" y="23"/>
                </a:cxn>
                <a:cxn ang="0">
                  <a:pos x="150" y="4"/>
                </a:cxn>
                <a:cxn ang="0">
                  <a:pos x="146" y="4"/>
                </a:cxn>
                <a:cxn ang="0">
                  <a:pos x="136" y="5"/>
                </a:cxn>
                <a:cxn ang="0">
                  <a:pos x="120" y="7"/>
                </a:cxn>
                <a:cxn ang="0">
                  <a:pos x="99" y="8"/>
                </a:cxn>
                <a:cxn ang="0">
                  <a:pos x="76" y="8"/>
                </a:cxn>
                <a:cxn ang="0">
                  <a:pos x="51" y="7"/>
                </a:cxn>
                <a:cxn ang="0">
                  <a:pos x="25" y="4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19"/>
                </a:cxn>
                <a:cxn ang="0">
                  <a:pos x="1" y="40"/>
                </a:cxn>
                <a:cxn ang="0">
                  <a:pos x="5" y="67"/>
                </a:cxn>
                <a:cxn ang="0">
                  <a:pos x="10" y="95"/>
                </a:cxn>
                <a:cxn ang="0">
                  <a:pos x="19" y="125"/>
                </a:cxn>
                <a:cxn ang="0">
                  <a:pos x="31" y="153"/>
                </a:cxn>
                <a:cxn ang="0">
                  <a:pos x="47" y="178"/>
                </a:cxn>
              </a:cxnLst>
              <a:rect l="0" t="0" r="r" b="b"/>
              <a:pathLst>
                <a:path w="150" h="178">
                  <a:moveTo>
                    <a:pt x="47" y="178"/>
                  </a:moveTo>
                  <a:lnTo>
                    <a:pt x="50" y="173"/>
                  </a:lnTo>
                  <a:lnTo>
                    <a:pt x="58" y="156"/>
                  </a:lnTo>
                  <a:lnTo>
                    <a:pt x="69" y="133"/>
                  </a:lnTo>
                  <a:lnTo>
                    <a:pt x="83" y="106"/>
                  </a:lnTo>
                  <a:lnTo>
                    <a:pt x="99" y="76"/>
                  </a:lnTo>
                  <a:lnTo>
                    <a:pt x="116" y="48"/>
                  </a:lnTo>
                  <a:lnTo>
                    <a:pt x="134" y="23"/>
                  </a:lnTo>
                  <a:lnTo>
                    <a:pt x="150" y="4"/>
                  </a:lnTo>
                  <a:lnTo>
                    <a:pt x="146" y="4"/>
                  </a:lnTo>
                  <a:lnTo>
                    <a:pt x="136" y="5"/>
                  </a:lnTo>
                  <a:lnTo>
                    <a:pt x="120" y="7"/>
                  </a:lnTo>
                  <a:lnTo>
                    <a:pt x="99" y="8"/>
                  </a:lnTo>
                  <a:lnTo>
                    <a:pt x="76" y="8"/>
                  </a:lnTo>
                  <a:lnTo>
                    <a:pt x="51" y="7"/>
                  </a:lnTo>
                  <a:lnTo>
                    <a:pt x="25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19"/>
                  </a:lnTo>
                  <a:lnTo>
                    <a:pt x="1" y="40"/>
                  </a:lnTo>
                  <a:lnTo>
                    <a:pt x="5" y="67"/>
                  </a:lnTo>
                  <a:lnTo>
                    <a:pt x="10" y="95"/>
                  </a:lnTo>
                  <a:lnTo>
                    <a:pt x="19" y="125"/>
                  </a:lnTo>
                  <a:lnTo>
                    <a:pt x="31" y="153"/>
                  </a:lnTo>
                  <a:lnTo>
                    <a:pt x="47" y="178"/>
                  </a:lnTo>
                  <a:close/>
                </a:path>
              </a:pathLst>
            </a:custGeom>
            <a:solidFill>
              <a:srgbClr val="F7A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4" name="Freeform 31"/>
            <p:cNvSpPr>
              <a:spLocks/>
            </p:cNvSpPr>
            <p:nvPr/>
          </p:nvSpPr>
          <p:spPr bwMode="auto">
            <a:xfrm>
              <a:off x="771525" y="1057275"/>
              <a:ext cx="131762" cy="528638"/>
            </a:xfrm>
            <a:custGeom>
              <a:avLst/>
              <a:gdLst/>
              <a:ahLst/>
              <a:cxnLst>
                <a:cxn ang="0">
                  <a:pos x="24" y="667"/>
                </a:cxn>
                <a:cxn ang="0">
                  <a:pos x="27" y="614"/>
                </a:cxn>
                <a:cxn ang="0">
                  <a:pos x="34" y="497"/>
                </a:cxn>
                <a:cxn ang="0">
                  <a:pos x="38" y="360"/>
                </a:cxn>
                <a:cxn ang="0">
                  <a:pos x="31" y="241"/>
                </a:cxn>
                <a:cxn ang="0">
                  <a:pos x="29" y="247"/>
                </a:cxn>
                <a:cxn ang="0">
                  <a:pos x="33" y="239"/>
                </a:cxn>
                <a:cxn ang="0">
                  <a:pos x="43" y="217"/>
                </a:cxn>
                <a:cxn ang="0">
                  <a:pos x="57" y="187"/>
                </a:cxn>
                <a:cxn ang="0">
                  <a:pos x="77" y="150"/>
                </a:cxn>
                <a:cxn ang="0">
                  <a:pos x="97" y="111"/>
                </a:cxn>
                <a:cxn ang="0">
                  <a:pos x="121" y="74"/>
                </a:cxn>
                <a:cxn ang="0">
                  <a:pos x="145" y="42"/>
                </a:cxn>
                <a:cxn ang="0">
                  <a:pos x="167" y="19"/>
                </a:cxn>
                <a:cxn ang="0">
                  <a:pos x="152" y="0"/>
                </a:cxn>
                <a:cxn ang="0">
                  <a:pos x="127" y="25"/>
                </a:cxn>
                <a:cxn ang="0">
                  <a:pos x="103" y="57"/>
                </a:cxn>
                <a:cxn ang="0">
                  <a:pos x="79" y="95"/>
                </a:cxn>
                <a:cxn ang="0">
                  <a:pos x="57" y="134"/>
                </a:cxn>
                <a:cxn ang="0">
                  <a:pos x="38" y="172"/>
                </a:cxn>
                <a:cxn ang="0">
                  <a:pos x="21" y="204"/>
                </a:cxn>
                <a:cxn ang="0">
                  <a:pos x="11" y="227"/>
                </a:cxn>
                <a:cxn ang="0">
                  <a:pos x="6" y="238"/>
                </a:cxn>
                <a:cxn ang="0">
                  <a:pos x="5" y="241"/>
                </a:cxn>
                <a:cxn ang="0">
                  <a:pos x="5" y="245"/>
                </a:cxn>
                <a:cxn ang="0">
                  <a:pos x="12" y="363"/>
                </a:cxn>
                <a:cxn ang="0">
                  <a:pos x="10" y="501"/>
                </a:cxn>
                <a:cxn ang="0">
                  <a:pos x="3" y="616"/>
                </a:cxn>
                <a:cxn ang="0">
                  <a:pos x="0" y="665"/>
                </a:cxn>
                <a:cxn ang="0">
                  <a:pos x="24" y="667"/>
                </a:cxn>
              </a:cxnLst>
              <a:rect l="0" t="0" r="r" b="b"/>
              <a:pathLst>
                <a:path w="167" h="667">
                  <a:moveTo>
                    <a:pt x="24" y="667"/>
                  </a:moveTo>
                  <a:lnTo>
                    <a:pt x="27" y="614"/>
                  </a:lnTo>
                  <a:lnTo>
                    <a:pt x="34" y="497"/>
                  </a:lnTo>
                  <a:lnTo>
                    <a:pt x="38" y="360"/>
                  </a:lnTo>
                  <a:lnTo>
                    <a:pt x="31" y="241"/>
                  </a:lnTo>
                  <a:lnTo>
                    <a:pt x="29" y="247"/>
                  </a:lnTo>
                  <a:lnTo>
                    <a:pt x="33" y="239"/>
                  </a:lnTo>
                  <a:lnTo>
                    <a:pt x="43" y="217"/>
                  </a:lnTo>
                  <a:lnTo>
                    <a:pt x="57" y="187"/>
                  </a:lnTo>
                  <a:lnTo>
                    <a:pt x="77" y="150"/>
                  </a:lnTo>
                  <a:lnTo>
                    <a:pt x="97" y="111"/>
                  </a:lnTo>
                  <a:lnTo>
                    <a:pt x="121" y="74"/>
                  </a:lnTo>
                  <a:lnTo>
                    <a:pt x="145" y="42"/>
                  </a:lnTo>
                  <a:lnTo>
                    <a:pt x="167" y="19"/>
                  </a:lnTo>
                  <a:lnTo>
                    <a:pt x="152" y="0"/>
                  </a:lnTo>
                  <a:lnTo>
                    <a:pt x="127" y="25"/>
                  </a:lnTo>
                  <a:lnTo>
                    <a:pt x="103" y="57"/>
                  </a:lnTo>
                  <a:lnTo>
                    <a:pt x="79" y="95"/>
                  </a:lnTo>
                  <a:lnTo>
                    <a:pt x="57" y="134"/>
                  </a:lnTo>
                  <a:lnTo>
                    <a:pt x="38" y="172"/>
                  </a:lnTo>
                  <a:lnTo>
                    <a:pt x="21" y="204"/>
                  </a:lnTo>
                  <a:lnTo>
                    <a:pt x="11" y="227"/>
                  </a:lnTo>
                  <a:lnTo>
                    <a:pt x="6" y="238"/>
                  </a:lnTo>
                  <a:lnTo>
                    <a:pt x="5" y="241"/>
                  </a:lnTo>
                  <a:lnTo>
                    <a:pt x="5" y="245"/>
                  </a:lnTo>
                  <a:lnTo>
                    <a:pt x="12" y="363"/>
                  </a:lnTo>
                  <a:lnTo>
                    <a:pt x="10" y="501"/>
                  </a:lnTo>
                  <a:lnTo>
                    <a:pt x="3" y="616"/>
                  </a:lnTo>
                  <a:lnTo>
                    <a:pt x="0" y="665"/>
                  </a:lnTo>
                  <a:lnTo>
                    <a:pt x="24" y="6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5" name="Freeform 32"/>
            <p:cNvSpPr>
              <a:spLocks/>
            </p:cNvSpPr>
            <p:nvPr/>
          </p:nvSpPr>
          <p:spPr bwMode="auto">
            <a:xfrm>
              <a:off x="781050" y="1041400"/>
              <a:ext cx="223837" cy="215900"/>
            </a:xfrm>
            <a:custGeom>
              <a:avLst/>
              <a:gdLst/>
              <a:ahLst/>
              <a:cxnLst>
                <a:cxn ang="0">
                  <a:pos x="12" y="272"/>
                </a:cxn>
                <a:cxn ang="0">
                  <a:pos x="166" y="181"/>
                </a:cxn>
                <a:cxn ang="0">
                  <a:pos x="173" y="176"/>
                </a:cxn>
                <a:cxn ang="0">
                  <a:pos x="172" y="167"/>
                </a:cxn>
                <a:cxn ang="0">
                  <a:pos x="159" y="106"/>
                </a:cxn>
                <a:cxn ang="0">
                  <a:pos x="149" y="121"/>
                </a:cxn>
                <a:cxn ang="0">
                  <a:pos x="234" y="108"/>
                </a:cxn>
                <a:cxn ang="0">
                  <a:pos x="242" y="107"/>
                </a:cxn>
                <a:cxn ang="0">
                  <a:pos x="245" y="100"/>
                </a:cxn>
                <a:cxn ang="0">
                  <a:pos x="281" y="9"/>
                </a:cxn>
                <a:cxn ang="0">
                  <a:pos x="258" y="0"/>
                </a:cxn>
                <a:cxn ang="0">
                  <a:pos x="221" y="92"/>
                </a:cxn>
                <a:cxn ang="0">
                  <a:pos x="231" y="84"/>
                </a:cxn>
                <a:cxn ang="0">
                  <a:pos x="145" y="97"/>
                </a:cxn>
                <a:cxn ang="0">
                  <a:pos x="133" y="98"/>
                </a:cxn>
                <a:cxn ang="0">
                  <a:pos x="135" y="110"/>
                </a:cxn>
                <a:cxn ang="0">
                  <a:pos x="148" y="172"/>
                </a:cxn>
                <a:cxn ang="0">
                  <a:pos x="153" y="159"/>
                </a:cxn>
                <a:cxn ang="0">
                  <a:pos x="0" y="251"/>
                </a:cxn>
                <a:cxn ang="0">
                  <a:pos x="12" y="272"/>
                </a:cxn>
              </a:cxnLst>
              <a:rect l="0" t="0" r="r" b="b"/>
              <a:pathLst>
                <a:path w="281" h="272">
                  <a:moveTo>
                    <a:pt x="12" y="272"/>
                  </a:moveTo>
                  <a:lnTo>
                    <a:pt x="166" y="181"/>
                  </a:lnTo>
                  <a:lnTo>
                    <a:pt x="173" y="176"/>
                  </a:lnTo>
                  <a:lnTo>
                    <a:pt x="172" y="167"/>
                  </a:lnTo>
                  <a:lnTo>
                    <a:pt x="159" y="106"/>
                  </a:lnTo>
                  <a:lnTo>
                    <a:pt x="149" y="121"/>
                  </a:lnTo>
                  <a:lnTo>
                    <a:pt x="234" y="108"/>
                  </a:lnTo>
                  <a:lnTo>
                    <a:pt x="242" y="107"/>
                  </a:lnTo>
                  <a:lnTo>
                    <a:pt x="245" y="100"/>
                  </a:lnTo>
                  <a:lnTo>
                    <a:pt x="281" y="9"/>
                  </a:lnTo>
                  <a:lnTo>
                    <a:pt x="258" y="0"/>
                  </a:lnTo>
                  <a:lnTo>
                    <a:pt x="221" y="92"/>
                  </a:lnTo>
                  <a:lnTo>
                    <a:pt x="231" y="84"/>
                  </a:lnTo>
                  <a:lnTo>
                    <a:pt x="145" y="97"/>
                  </a:lnTo>
                  <a:lnTo>
                    <a:pt x="133" y="98"/>
                  </a:lnTo>
                  <a:lnTo>
                    <a:pt x="135" y="110"/>
                  </a:lnTo>
                  <a:lnTo>
                    <a:pt x="148" y="172"/>
                  </a:lnTo>
                  <a:lnTo>
                    <a:pt x="153" y="159"/>
                  </a:lnTo>
                  <a:lnTo>
                    <a:pt x="0" y="251"/>
                  </a:lnTo>
                  <a:lnTo>
                    <a:pt x="12" y="2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6" name="Freeform 33"/>
            <p:cNvSpPr>
              <a:spLocks/>
            </p:cNvSpPr>
            <p:nvPr/>
          </p:nvSpPr>
          <p:spPr bwMode="auto">
            <a:xfrm>
              <a:off x="746125" y="1068388"/>
              <a:ext cx="47625" cy="17303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8"/>
                </a:cxn>
                <a:cxn ang="0">
                  <a:pos x="0" y="27"/>
                </a:cxn>
                <a:cxn ang="0">
                  <a:pos x="1" y="53"/>
                </a:cxn>
                <a:cxn ang="0">
                  <a:pos x="3" y="85"/>
                </a:cxn>
                <a:cxn ang="0">
                  <a:pos x="7" y="119"/>
                </a:cxn>
                <a:cxn ang="0">
                  <a:pos x="15" y="155"/>
                </a:cxn>
                <a:cxn ang="0">
                  <a:pos x="28" y="188"/>
                </a:cxn>
                <a:cxn ang="0">
                  <a:pos x="45" y="217"/>
                </a:cxn>
                <a:cxn ang="0">
                  <a:pos x="61" y="196"/>
                </a:cxn>
                <a:cxn ang="0">
                  <a:pos x="49" y="170"/>
                </a:cxn>
                <a:cxn ang="0">
                  <a:pos x="39" y="140"/>
                </a:cxn>
                <a:cxn ang="0">
                  <a:pos x="33" y="108"/>
                </a:cxn>
                <a:cxn ang="0">
                  <a:pos x="29" y="75"/>
                </a:cxn>
                <a:cxn ang="0">
                  <a:pos x="27" y="46"/>
                </a:cxn>
                <a:cxn ang="0">
                  <a:pos x="27" y="23"/>
                </a:cxn>
                <a:cxn ang="0">
                  <a:pos x="27" y="7"/>
                </a:cxn>
                <a:cxn ang="0">
                  <a:pos x="27" y="2"/>
                </a:cxn>
                <a:cxn ang="0">
                  <a:pos x="1" y="0"/>
                </a:cxn>
              </a:cxnLst>
              <a:rect l="0" t="0" r="r" b="b"/>
              <a:pathLst>
                <a:path w="61" h="217">
                  <a:moveTo>
                    <a:pt x="1" y="0"/>
                  </a:moveTo>
                  <a:lnTo>
                    <a:pt x="1" y="8"/>
                  </a:lnTo>
                  <a:lnTo>
                    <a:pt x="0" y="27"/>
                  </a:lnTo>
                  <a:lnTo>
                    <a:pt x="1" y="53"/>
                  </a:lnTo>
                  <a:lnTo>
                    <a:pt x="3" y="85"/>
                  </a:lnTo>
                  <a:lnTo>
                    <a:pt x="7" y="119"/>
                  </a:lnTo>
                  <a:lnTo>
                    <a:pt x="15" y="155"/>
                  </a:lnTo>
                  <a:lnTo>
                    <a:pt x="28" y="188"/>
                  </a:lnTo>
                  <a:lnTo>
                    <a:pt x="45" y="217"/>
                  </a:lnTo>
                  <a:lnTo>
                    <a:pt x="61" y="196"/>
                  </a:lnTo>
                  <a:lnTo>
                    <a:pt x="49" y="170"/>
                  </a:lnTo>
                  <a:lnTo>
                    <a:pt x="39" y="140"/>
                  </a:lnTo>
                  <a:lnTo>
                    <a:pt x="33" y="108"/>
                  </a:lnTo>
                  <a:lnTo>
                    <a:pt x="29" y="75"/>
                  </a:lnTo>
                  <a:lnTo>
                    <a:pt x="27" y="46"/>
                  </a:lnTo>
                  <a:lnTo>
                    <a:pt x="27" y="23"/>
                  </a:lnTo>
                  <a:lnTo>
                    <a:pt x="27" y="7"/>
                  </a:lnTo>
                  <a:lnTo>
                    <a:pt x="27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7" name="Freeform 34"/>
            <p:cNvSpPr>
              <a:spLocks/>
            </p:cNvSpPr>
            <p:nvPr/>
          </p:nvSpPr>
          <p:spPr bwMode="auto">
            <a:xfrm>
              <a:off x="658812" y="1057275"/>
              <a:ext cx="134937" cy="207963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4" y="64"/>
                </a:cxn>
                <a:cxn ang="0">
                  <a:pos x="0" y="78"/>
                </a:cxn>
                <a:cxn ang="0">
                  <a:pos x="17" y="85"/>
                </a:cxn>
                <a:cxn ang="0">
                  <a:pos x="76" y="106"/>
                </a:cxn>
                <a:cxn ang="0">
                  <a:pos x="69" y="90"/>
                </a:cxn>
                <a:cxn ang="0">
                  <a:pos x="38" y="158"/>
                </a:cxn>
                <a:cxn ang="0">
                  <a:pos x="34" y="166"/>
                </a:cxn>
                <a:cxn ang="0">
                  <a:pos x="41" y="172"/>
                </a:cxn>
                <a:cxn ang="0">
                  <a:pos x="153" y="262"/>
                </a:cxn>
                <a:cxn ang="0">
                  <a:pos x="170" y="244"/>
                </a:cxn>
                <a:cxn ang="0">
                  <a:pos x="57" y="154"/>
                </a:cxn>
                <a:cxn ang="0">
                  <a:pos x="61" y="168"/>
                </a:cxn>
                <a:cxn ang="0">
                  <a:pos x="91" y="101"/>
                </a:cxn>
                <a:cxn ang="0">
                  <a:pos x="97" y="89"/>
                </a:cxn>
                <a:cxn ang="0">
                  <a:pos x="85" y="85"/>
                </a:cxn>
                <a:cxn ang="0">
                  <a:pos x="26" y="61"/>
                </a:cxn>
                <a:cxn ang="0">
                  <a:pos x="30" y="81"/>
                </a:cxn>
                <a:cxn ang="0">
                  <a:pos x="95" y="19"/>
                </a:cxn>
                <a:cxn ang="0">
                  <a:pos x="78" y="0"/>
                </a:cxn>
              </a:cxnLst>
              <a:rect l="0" t="0" r="r" b="b"/>
              <a:pathLst>
                <a:path w="170" h="262">
                  <a:moveTo>
                    <a:pt x="78" y="0"/>
                  </a:moveTo>
                  <a:lnTo>
                    <a:pt x="14" y="64"/>
                  </a:lnTo>
                  <a:lnTo>
                    <a:pt x="0" y="78"/>
                  </a:lnTo>
                  <a:lnTo>
                    <a:pt x="17" y="85"/>
                  </a:lnTo>
                  <a:lnTo>
                    <a:pt x="76" y="106"/>
                  </a:lnTo>
                  <a:lnTo>
                    <a:pt x="69" y="90"/>
                  </a:lnTo>
                  <a:lnTo>
                    <a:pt x="38" y="158"/>
                  </a:lnTo>
                  <a:lnTo>
                    <a:pt x="34" y="166"/>
                  </a:lnTo>
                  <a:lnTo>
                    <a:pt x="41" y="172"/>
                  </a:lnTo>
                  <a:lnTo>
                    <a:pt x="153" y="262"/>
                  </a:lnTo>
                  <a:lnTo>
                    <a:pt x="170" y="244"/>
                  </a:lnTo>
                  <a:lnTo>
                    <a:pt x="57" y="154"/>
                  </a:lnTo>
                  <a:lnTo>
                    <a:pt x="61" y="168"/>
                  </a:lnTo>
                  <a:lnTo>
                    <a:pt x="91" y="101"/>
                  </a:lnTo>
                  <a:lnTo>
                    <a:pt x="97" y="89"/>
                  </a:lnTo>
                  <a:lnTo>
                    <a:pt x="85" y="85"/>
                  </a:lnTo>
                  <a:lnTo>
                    <a:pt x="26" y="61"/>
                  </a:lnTo>
                  <a:lnTo>
                    <a:pt x="30" y="81"/>
                  </a:lnTo>
                  <a:lnTo>
                    <a:pt x="95" y="19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8" name="Freeform 35"/>
            <p:cNvSpPr>
              <a:spLocks/>
            </p:cNvSpPr>
            <p:nvPr/>
          </p:nvSpPr>
          <p:spPr bwMode="auto">
            <a:xfrm>
              <a:off x="895350" y="1328738"/>
              <a:ext cx="73025" cy="93663"/>
            </a:xfrm>
            <a:custGeom>
              <a:avLst/>
              <a:gdLst/>
              <a:ahLst/>
              <a:cxnLst>
                <a:cxn ang="0">
                  <a:pos x="6" y="118"/>
                </a:cxn>
                <a:cxn ang="0">
                  <a:pos x="5" y="114"/>
                </a:cxn>
                <a:cxn ang="0">
                  <a:pos x="2" y="102"/>
                </a:cxn>
                <a:cxn ang="0">
                  <a:pos x="0" y="86"/>
                </a:cxn>
                <a:cxn ang="0">
                  <a:pos x="2" y="67"/>
                </a:cxn>
                <a:cxn ang="0">
                  <a:pos x="8" y="46"/>
                </a:cxn>
                <a:cxn ang="0">
                  <a:pos x="22" y="27"/>
                </a:cxn>
                <a:cxn ang="0">
                  <a:pos x="45" y="11"/>
                </a:cxn>
                <a:cxn ang="0">
                  <a:pos x="80" y="0"/>
                </a:cxn>
                <a:cxn ang="0">
                  <a:pos x="45" y="52"/>
                </a:cxn>
                <a:cxn ang="0">
                  <a:pos x="92" y="52"/>
                </a:cxn>
                <a:cxn ang="0">
                  <a:pos x="89" y="53"/>
                </a:cxn>
                <a:cxn ang="0">
                  <a:pos x="81" y="56"/>
                </a:cxn>
                <a:cxn ang="0">
                  <a:pos x="68" y="62"/>
                </a:cxn>
                <a:cxn ang="0">
                  <a:pos x="54" y="69"/>
                </a:cxn>
                <a:cxn ang="0">
                  <a:pos x="39" y="78"/>
                </a:cxn>
                <a:cxn ang="0">
                  <a:pos x="24" y="90"/>
                </a:cxn>
                <a:cxn ang="0">
                  <a:pos x="13" y="103"/>
                </a:cxn>
                <a:cxn ang="0">
                  <a:pos x="6" y="118"/>
                </a:cxn>
              </a:cxnLst>
              <a:rect l="0" t="0" r="r" b="b"/>
              <a:pathLst>
                <a:path w="92" h="118">
                  <a:moveTo>
                    <a:pt x="6" y="118"/>
                  </a:moveTo>
                  <a:lnTo>
                    <a:pt x="5" y="114"/>
                  </a:lnTo>
                  <a:lnTo>
                    <a:pt x="2" y="102"/>
                  </a:lnTo>
                  <a:lnTo>
                    <a:pt x="0" y="86"/>
                  </a:lnTo>
                  <a:lnTo>
                    <a:pt x="2" y="67"/>
                  </a:lnTo>
                  <a:lnTo>
                    <a:pt x="8" y="46"/>
                  </a:lnTo>
                  <a:lnTo>
                    <a:pt x="22" y="27"/>
                  </a:lnTo>
                  <a:lnTo>
                    <a:pt x="45" y="11"/>
                  </a:lnTo>
                  <a:lnTo>
                    <a:pt x="80" y="0"/>
                  </a:lnTo>
                  <a:lnTo>
                    <a:pt x="45" y="52"/>
                  </a:lnTo>
                  <a:lnTo>
                    <a:pt x="92" y="52"/>
                  </a:lnTo>
                  <a:lnTo>
                    <a:pt x="89" y="53"/>
                  </a:lnTo>
                  <a:lnTo>
                    <a:pt x="81" y="56"/>
                  </a:lnTo>
                  <a:lnTo>
                    <a:pt x="68" y="62"/>
                  </a:lnTo>
                  <a:lnTo>
                    <a:pt x="54" y="69"/>
                  </a:lnTo>
                  <a:lnTo>
                    <a:pt x="39" y="78"/>
                  </a:lnTo>
                  <a:lnTo>
                    <a:pt x="24" y="90"/>
                  </a:lnTo>
                  <a:lnTo>
                    <a:pt x="13" y="103"/>
                  </a:lnTo>
                  <a:lnTo>
                    <a:pt x="6" y="118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9" name="Freeform 36"/>
            <p:cNvSpPr>
              <a:spLocks/>
            </p:cNvSpPr>
            <p:nvPr/>
          </p:nvSpPr>
          <p:spPr bwMode="auto">
            <a:xfrm>
              <a:off x="950912" y="1211263"/>
              <a:ext cx="71437" cy="93663"/>
            </a:xfrm>
            <a:custGeom>
              <a:avLst/>
              <a:gdLst/>
              <a:ahLst/>
              <a:cxnLst>
                <a:cxn ang="0">
                  <a:pos x="6" y="119"/>
                </a:cxn>
                <a:cxn ang="0">
                  <a:pos x="5" y="114"/>
                </a:cxn>
                <a:cxn ang="0">
                  <a:pos x="3" y="103"/>
                </a:cxn>
                <a:cxn ang="0">
                  <a:pos x="0" y="86"/>
                </a:cxn>
                <a:cxn ang="0">
                  <a:pos x="2" y="67"/>
                </a:cxn>
                <a:cxn ang="0">
                  <a:pos x="8" y="46"/>
                </a:cxn>
                <a:cxn ang="0">
                  <a:pos x="22" y="27"/>
                </a:cxn>
                <a:cxn ang="0">
                  <a:pos x="44" y="10"/>
                </a:cxn>
                <a:cxn ang="0">
                  <a:pos x="79" y="0"/>
                </a:cxn>
                <a:cxn ang="0">
                  <a:pos x="44" y="51"/>
                </a:cxn>
                <a:cxn ang="0">
                  <a:pos x="91" y="51"/>
                </a:cxn>
                <a:cxn ang="0">
                  <a:pos x="88" y="52"/>
                </a:cxn>
                <a:cxn ang="0">
                  <a:pos x="80" y="55"/>
                </a:cxn>
                <a:cxn ang="0">
                  <a:pos x="67" y="61"/>
                </a:cxn>
                <a:cxn ang="0">
                  <a:pos x="53" y="68"/>
                </a:cxn>
                <a:cxn ang="0">
                  <a:pos x="38" y="78"/>
                </a:cxn>
                <a:cxn ang="0">
                  <a:pos x="25" y="90"/>
                </a:cxn>
                <a:cxn ang="0">
                  <a:pos x="13" y="104"/>
                </a:cxn>
                <a:cxn ang="0">
                  <a:pos x="6" y="119"/>
                </a:cxn>
              </a:cxnLst>
              <a:rect l="0" t="0" r="r" b="b"/>
              <a:pathLst>
                <a:path w="91" h="119">
                  <a:moveTo>
                    <a:pt x="6" y="119"/>
                  </a:moveTo>
                  <a:lnTo>
                    <a:pt x="5" y="114"/>
                  </a:lnTo>
                  <a:lnTo>
                    <a:pt x="3" y="103"/>
                  </a:lnTo>
                  <a:lnTo>
                    <a:pt x="0" y="86"/>
                  </a:lnTo>
                  <a:lnTo>
                    <a:pt x="2" y="67"/>
                  </a:lnTo>
                  <a:lnTo>
                    <a:pt x="8" y="46"/>
                  </a:lnTo>
                  <a:lnTo>
                    <a:pt x="22" y="27"/>
                  </a:lnTo>
                  <a:lnTo>
                    <a:pt x="44" y="10"/>
                  </a:lnTo>
                  <a:lnTo>
                    <a:pt x="79" y="0"/>
                  </a:lnTo>
                  <a:lnTo>
                    <a:pt x="44" y="51"/>
                  </a:lnTo>
                  <a:lnTo>
                    <a:pt x="91" y="51"/>
                  </a:lnTo>
                  <a:lnTo>
                    <a:pt x="88" y="52"/>
                  </a:lnTo>
                  <a:lnTo>
                    <a:pt x="80" y="55"/>
                  </a:lnTo>
                  <a:lnTo>
                    <a:pt x="67" y="61"/>
                  </a:lnTo>
                  <a:lnTo>
                    <a:pt x="53" y="68"/>
                  </a:lnTo>
                  <a:lnTo>
                    <a:pt x="38" y="78"/>
                  </a:lnTo>
                  <a:lnTo>
                    <a:pt x="25" y="90"/>
                  </a:lnTo>
                  <a:lnTo>
                    <a:pt x="13" y="104"/>
                  </a:lnTo>
                  <a:lnTo>
                    <a:pt x="6" y="119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0" name="Freeform 37"/>
            <p:cNvSpPr>
              <a:spLocks/>
            </p:cNvSpPr>
            <p:nvPr/>
          </p:nvSpPr>
          <p:spPr bwMode="auto">
            <a:xfrm>
              <a:off x="836612" y="1244600"/>
              <a:ext cx="73025" cy="93663"/>
            </a:xfrm>
            <a:custGeom>
              <a:avLst/>
              <a:gdLst/>
              <a:ahLst/>
              <a:cxnLst>
                <a:cxn ang="0">
                  <a:pos x="6" y="118"/>
                </a:cxn>
                <a:cxn ang="0">
                  <a:pos x="5" y="114"/>
                </a:cxn>
                <a:cxn ang="0">
                  <a:pos x="3" y="102"/>
                </a:cxn>
                <a:cxn ang="0">
                  <a:pos x="0" y="86"/>
                </a:cxn>
                <a:cxn ang="0">
                  <a:pos x="3" y="67"/>
                </a:cxn>
                <a:cxn ang="0">
                  <a:pos x="8" y="46"/>
                </a:cxn>
                <a:cxn ang="0">
                  <a:pos x="22" y="27"/>
                </a:cxn>
                <a:cxn ang="0">
                  <a:pos x="45" y="11"/>
                </a:cxn>
                <a:cxn ang="0">
                  <a:pos x="80" y="0"/>
                </a:cxn>
                <a:cxn ang="0">
                  <a:pos x="45" y="50"/>
                </a:cxn>
                <a:cxn ang="0">
                  <a:pos x="93" y="50"/>
                </a:cxn>
                <a:cxn ang="0">
                  <a:pos x="89" y="52"/>
                </a:cxn>
                <a:cxn ang="0">
                  <a:pos x="81" y="55"/>
                </a:cxn>
                <a:cxn ang="0">
                  <a:pos x="68" y="61"/>
                </a:cxn>
                <a:cxn ang="0">
                  <a:pos x="55" y="69"/>
                </a:cxn>
                <a:cxn ang="0">
                  <a:pos x="40" y="78"/>
                </a:cxn>
                <a:cxn ang="0">
                  <a:pos x="25" y="90"/>
                </a:cxn>
                <a:cxn ang="0">
                  <a:pos x="13" y="103"/>
                </a:cxn>
                <a:cxn ang="0">
                  <a:pos x="6" y="118"/>
                </a:cxn>
              </a:cxnLst>
              <a:rect l="0" t="0" r="r" b="b"/>
              <a:pathLst>
                <a:path w="93" h="118">
                  <a:moveTo>
                    <a:pt x="6" y="118"/>
                  </a:moveTo>
                  <a:lnTo>
                    <a:pt x="5" y="114"/>
                  </a:lnTo>
                  <a:lnTo>
                    <a:pt x="3" y="102"/>
                  </a:lnTo>
                  <a:lnTo>
                    <a:pt x="0" y="86"/>
                  </a:lnTo>
                  <a:lnTo>
                    <a:pt x="3" y="67"/>
                  </a:lnTo>
                  <a:lnTo>
                    <a:pt x="8" y="46"/>
                  </a:lnTo>
                  <a:lnTo>
                    <a:pt x="22" y="27"/>
                  </a:lnTo>
                  <a:lnTo>
                    <a:pt x="45" y="11"/>
                  </a:lnTo>
                  <a:lnTo>
                    <a:pt x="80" y="0"/>
                  </a:lnTo>
                  <a:lnTo>
                    <a:pt x="45" y="50"/>
                  </a:lnTo>
                  <a:lnTo>
                    <a:pt x="93" y="50"/>
                  </a:lnTo>
                  <a:lnTo>
                    <a:pt x="89" y="52"/>
                  </a:lnTo>
                  <a:lnTo>
                    <a:pt x="81" y="55"/>
                  </a:lnTo>
                  <a:lnTo>
                    <a:pt x="68" y="61"/>
                  </a:lnTo>
                  <a:lnTo>
                    <a:pt x="55" y="69"/>
                  </a:lnTo>
                  <a:lnTo>
                    <a:pt x="40" y="78"/>
                  </a:lnTo>
                  <a:lnTo>
                    <a:pt x="25" y="90"/>
                  </a:lnTo>
                  <a:lnTo>
                    <a:pt x="13" y="103"/>
                  </a:lnTo>
                  <a:lnTo>
                    <a:pt x="6" y="118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1" name="Freeform 38"/>
            <p:cNvSpPr>
              <a:spLocks/>
            </p:cNvSpPr>
            <p:nvPr/>
          </p:nvSpPr>
          <p:spPr bwMode="auto">
            <a:xfrm>
              <a:off x="982662" y="1379538"/>
              <a:ext cx="73025" cy="93663"/>
            </a:xfrm>
            <a:custGeom>
              <a:avLst/>
              <a:gdLst/>
              <a:ahLst/>
              <a:cxnLst>
                <a:cxn ang="0">
                  <a:pos x="5" y="119"/>
                </a:cxn>
                <a:cxn ang="0">
                  <a:pos x="4" y="114"/>
                </a:cxn>
                <a:cxn ang="0">
                  <a:pos x="2" y="103"/>
                </a:cxn>
                <a:cxn ang="0">
                  <a:pos x="0" y="87"/>
                </a:cxn>
                <a:cxn ang="0">
                  <a:pos x="2" y="67"/>
                </a:cxn>
                <a:cxn ang="0">
                  <a:pos x="8" y="46"/>
                </a:cxn>
                <a:cxn ang="0">
                  <a:pos x="22" y="28"/>
                </a:cxn>
                <a:cxn ang="0">
                  <a:pos x="45" y="12"/>
                </a:cxn>
                <a:cxn ang="0">
                  <a:pos x="79" y="0"/>
                </a:cxn>
                <a:cxn ang="0">
                  <a:pos x="45" y="52"/>
                </a:cxn>
                <a:cxn ang="0">
                  <a:pos x="92" y="52"/>
                </a:cxn>
                <a:cxn ang="0">
                  <a:pos x="88" y="53"/>
                </a:cxn>
                <a:cxn ang="0">
                  <a:pos x="80" y="57"/>
                </a:cxn>
                <a:cxn ang="0">
                  <a:pos x="68" y="62"/>
                </a:cxn>
                <a:cxn ang="0">
                  <a:pos x="54" y="69"/>
                </a:cxn>
                <a:cxn ang="0">
                  <a:pos x="39" y="79"/>
                </a:cxn>
                <a:cxn ang="0">
                  <a:pos x="24" y="90"/>
                </a:cxn>
                <a:cxn ang="0">
                  <a:pos x="12" y="104"/>
                </a:cxn>
                <a:cxn ang="0">
                  <a:pos x="5" y="119"/>
                </a:cxn>
              </a:cxnLst>
              <a:rect l="0" t="0" r="r" b="b"/>
              <a:pathLst>
                <a:path w="92" h="119">
                  <a:moveTo>
                    <a:pt x="5" y="119"/>
                  </a:moveTo>
                  <a:lnTo>
                    <a:pt x="4" y="114"/>
                  </a:lnTo>
                  <a:lnTo>
                    <a:pt x="2" y="103"/>
                  </a:lnTo>
                  <a:lnTo>
                    <a:pt x="0" y="87"/>
                  </a:lnTo>
                  <a:lnTo>
                    <a:pt x="2" y="67"/>
                  </a:lnTo>
                  <a:lnTo>
                    <a:pt x="8" y="46"/>
                  </a:lnTo>
                  <a:lnTo>
                    <a:pt x="22" y="28"/>
                  </a:lnTo>
                  <a:lnTo>
                    <a:pt x="45" y="12"/>
                  </a:lnTo>
                  <a:lnTo>
                    <a:pt x="79" y="0"/>
                  </a:lnTo>
                  <a:lnTo>
                    <a:pt x="45" y="52"/>
                  </a:lnTo>
                  <a:lnTo>
                    <a:pt x="92" y="52"/>
                  </a:lnTo>
                  <a:lnTo>
                    <a:pt x="88" y="53"/>
                  </a:lnTo>
                  <a:lnTo>
                    <a:pt x="80" y="57"/>
                  </a:lnTo>
                  <a:lnTo>
                    <a:pt x="68" y="62"/>
                  </a:lnTo>
                  <a:lnTo>
                    <a:pt x="54" y="69"/>
                  </a:lnTo>
                  <a:lnTo>
                    <a:pt x="39" y="79"/>
                  </a:lnTo>
                  <a:lnTo>
                    <a:pt x="24" y="90"/>
                  </a:lnTo>
                  <a:lnTo>
                    <a:pt x="12" y="104"/>
                  </a:lnTo>
                  <a:lnTo>
                    <a:pt x="5" y="119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2" name="Freeform 39"/>
            <p:cNvSpPr>
              <a:spLocks/>
            </p:cNvSpPr>
            <p:nvPr/>
          </p:nvSpPr>
          <p:spPr bwMode="auto">
            <a:xfrm>
              <a:off x="866775" y="1460500"/>
              <a:ext cx="73025" cy="93663"/>
            </a:xfrm>
            <a:custGeom>
              <a:avLst/>
              <a:gdLst/>
              <a:ahLst/>
              <a:cxnLst>
                <a:cxn ang="0">
                  <a:pos x="5" y="118"/>
                </a:cxn>
                <a:cxn ang="0">
                  <a:pos x="4" y="114"/>
                </a:cxn>
                <a:cxn ang="0">
                  <a:pos x="2" y="102"/>
                </a:cxn>
                <a:cxn ang="0">
                  <a:pos x="0" y="86"/>
                </a:cxn>
                <a:cxn ang="0">
                  <a:pos x="2" y="67"/>
                </a:cxn>
                <a:cxn ang="0">
                  <a:pos x="8" y="46"/>
                </a:cxn>
                <a:cxn ang="0">
                  <a:pos x="21" y="27"/>
                </a:cxn>
                <a:cxn ang="0">
                  <a:pos x="44" y="11"/>
                </a:cxn>
                <a:cxn ang="0">
                  <a:pos x="79" y="0"/>
                </a:cxn>
                <a:cxn ang="0">
                  <a:pos x="44" y="50"/>
                </a:cxn>
                <a:cxn ang="0">
                  <a:pos x="92" y="50"/>
                </a:cxn>
                <a:cxn ang="0">
                  <a:pos x="88" y="52"/>
                </a:cxn>
                <a:cxn ang="0">
                  <a:pos x="80" y="55"/>
                </a:cxn>
                <a:cxn ang="0">
                  <a:pos x="68" y="61"/>
                </a:cxn>
                <a:cxn ang="0">
                  <a:pos x="54" y="69"/>
                </a:cxn>
                <a:cxn ang="0">
                  <a:pos x="39" y="78"/>
                </a:cxn>
                <a:cxn ang="0">
                  <a:pos x="24" y="90"/>
                </a:cxn>
                <a:cxn ang="0">
                  <a:pos x="12" y="103"/>
                </a:cxn>
                <a:cxn ang="0">
                  <a:pos x="5" y="118"/>
                </a:cxn>
              </a:cxnLst>
              <a:rect l="0" t="0" r="r" b="b"/>
              <a:pathLst>
                <a:path w="92" h="118">
                  <a:moveTo>
                    <a:pt x="5" y="118"/>
                  </a:moveTo>
                  <a:lnTo>
                    <a:pt x="4" y="114"/>
                  </a:lnTo>
                  <a:lnTo>
                    <a:pt x="2" y="102"/>
                  </a:lnTo>
                  <a:lnTo>
                    <a:pt x="0" y="86"/>
                  </a:lnTo>
                  <a:lnTo>
                    <a:pt x="2" y="67"/>
                  </a:lnTo>
                  <a:lnTo>
                    <a:pt x="8" y="46"/>
                  </a:lnTo>
                  <a:lnTo>
                    <a:pt x="21" y="27"/>
                  </a:lnTo>
                  <a:lnTo>
                    <a:pt x="44" y="11"/>
                  </a:lnTo>
                  <a:lnTo>
                    <a:pt x="79" y="0"/>
                  </a:lnTo>
                  <a:lnTo>
                    <a:pt x="44" y="50"/>
                  </a:lnTo>
                  <a:lnTo>
                    <a:pt x="92" y="50"/>
                  </a:lnTo>
                  <a:lnTo>
                    <a:pt x="88" y="52"/>
                  </a:lnTo>
                  <a:lnTo>
                    <a:pt x="80" y="55"/>
                  </a:lnTo>
                  <a:lnTo>
                    <a:pt x="68" y="61"/>
                  </a:lnTo>
                  <a:lnTo>
                    <a:pt x="54" y="69"/>
                  </a:lnTo>
                  <a:lnTo>
                    <a:pt x="39" y="78"/>
                  </a:lnTo>
                  <a:lnTo>
                    <a:pt x="24" y="90"/>
                  </a:lnTo>
                  <a:lnTo>
                    <a:pt x="12" y="103"/>
                  </a:lnTo>
                  <a:lnTo>
                    <a:pt x="5" y="118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3" name="Freeform 40"/>
            <p:cNvSpPr>
              <a:spLocks/>
            </p:cNvSpPr>
            <p:nvPr/>
          </p:nvSpPr>
          <p:spPr bwMode="auto">
            <a:xfrm>
              <a:off x="800100" y="1393825"/>
              <a:ext cx="73025" cy="93663"/>
            </a:xfrm>
            <a:custGeom>
              <a:avLst/>
              <a:gdLst/>
              <a:ahLst/>
              <a:cxnLst>
                <a:cxn ang="0">
                  <a:pos x="6" y="118"/>
                </a:cxn>
                <a:cxn ang="0">
                  <a:pos x="5" y="114"/>
                </a:cxn>
                <a:cxn ang="0">
                  <a:pos x="3" y="102"/>
                </a:cxn>
                <a:cxn ang="0">
                  <a:pos x="0" y="86"/>
                </a:cxn>
                <a:cxn ang="0">
                  <a:pos x="3" y="66"/>
                </a:cxn>
                <a:cxn ang="0">
                  <a:pos x="8" y="46"/>
                </a:cxn>
                <a:cxn ang="0">
                  <a:pos x="22" y="27"/>
                </a:cxn>
                <a:cxn ang="0">
                  <a:pos x="45" y="11"/>
                </a:cxn>
                <a:cxn ang="0">
                  <a:pos x="80" y="0"/>
                </a:cxn>
                <a:cxn ang="0">
                  <a:pos x="45" y="51"/>
                </a:cxn>
                <a:cxn ang="0">
                  <a:pos x="93" y="51"/>
                </a:cxn>
                <a:cxn ang="0">
                  <a:pos x="89" y="53"/>
                </a:cxn>
                <a:cxn ang="0">
                  <a:pos x="81" y="56"/>
                </a:cxn>
                <a:cxn ang="0">
                  <a:pos x="68" y="62"/>
                </a:cxn>
                <a:cxn ang="0">
                  <a:pos x="55" y="69"/>
                </a:cxn>
                <a:cxn ang="0">
                  <a:pos x="40" y="78"/>
                </a:cxn>
                <a:cxn ang="0">
                  <a:pos x="25" y="89"/>
                </a:cxn>
                <a:cxn ang="0">
                  <a:pos x="13" y="103"/>
                </a:cxn>
                <a:cxn ang="0">
                  <a:pos x="6" y="118"/>
                </a:cxn>
              </a:cxnLst>
              <a:rect l="0" t="0" r="r" b="b"/>
              <a:pathLst>
                <a:path w="93" h="118">
                  <a:moveTo>
                    <a:pt x="6" y="118"/>
                  </a:moveTo>
                  <a:lnTo>
                    <a:pt x="5" y="114"/>
                  </a:lnTo>
                  <a:lnTo>
                    <a:pt x="3" y="102"/>
                  </a:lnTo>
                  <a:lnTo>
                    <a:pt x="0" y="86"/>
                  </a:lnTo>
                  <a:lnTo>
                    <a:pt x="3" y="66"/>
                  </a:lnTo>
                  <a:lnTo>
                    <a:pt x="8" y="46"/>
                  </a:lnTo>
                  <a:lnTo>
                    <a:pt x="22" y="27"/>
                  </a:lnTo>
                  <a:lnTo>
                    <a:pt x="45" y="11"/>
                  </a:lnTo>
                  <a:lnTo>
                    <a:pt x="80" y="0"/>
                  </a:lnTo>
                  <a:lnTo>
                    <a:pt x="45" y="51"/>
                  </a:lnTo>
                  <a:lnTo>
                    <a:pt x="93" y="51"/>
                  </a:lnTo>
                  <a:lnTo>
                    <a:pt x="89" y="53"/>
                  </a:lnTo>
                  <a:lnTo>
                    <a:pt x="81" y="56"/>
                  </a:lnTo>
                  <a:lnTo>
                    <a:pt x="68" y="62"/>
                  </a:lnTo>
                  <a:lnTo>
                    <a:pt x="55" y="69"/>
                  </a:lnTo>
                  <a:lnTo>
                    <a:pt x="40" y="78"/>
                  </a:lnTo>
                  <a:lnTo>
                    <a:pt x="25" y="89"/>
                  </a:lnTo>
                  <a:lnTo>
                    <a:pt x="13" y="103"/>
                  </a:lnTo>
                  <a:lnTo>
                    <a:pt x="6" y="118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4" name="Freeform 41"/>
            <p:cNvSpPr>
              <a:spLocks/>
            </p:cNvSpPr>
            <p:nvPr/>
          </p:nvSpPr>
          <p:spPr bwMode="auto">
            <a:xfrm>
              <a:off x="681037" y="1265238"/>
              <a:ext cx="71437" cy="93663"/>
            </a:xfrm>
            <a:custGeom>
              <a:avLst/>
              <a:gdLst/>
              <a:ahLst/>
              <a:cxnLst>
                <a:cxn ang="0">
                  <a:pos x="6" y="119"/>
                </a:cxn>
                <a:cxn ang="0">
                  <a:pos x="5" y="114"/>
                </a:cxn>
                <a:cxn ang="0">
                  <a:pos x="3" y="103"/>
                </a:cxn>
                <a:cxn ang="0">
                  <a:pos x="0" y="87"/>
                </a:cxn>
                <a:cxn ang="0">
                  <a:pos x="3" y="67"/>
                </a:cxn>
                <a:cxn ang="0">
                  <a:pos x="8" y="46"/>
                </a:cxn>
                <a:cxn ang="0">
                  <a:pos x="22" y="28"/>
                </a:cxn>
                <a:cxn ang="0">
                  <a:pos x="45" y="12"/>
                </a:cxn>
                <a:cxn ang="0">
                  <a:pos x="80" y="0"/>
                </a:cxn>
                <a:cxn ang="0">
                  <a:pos x="45" y="51"/>
                </a:cxn>
                <a:cxn ang="0">
                  <a:pos x="91" y="51"/>
                </a:cxn>
                <a:cxn ang="0">
                  <a:pos x="88" y="52"/>
                </a:cxn>
                <a:cxn ang="0">
                  <a:pos x="80" y="56"/>
                </a:cxn>
                <a:cxn ang="0">
                  <a:pos x="67" y="61"/>
                </a:cxn>
                <a:cxn ang="0">
                  <a:pos x="53" y="69"/>
                </a:cxn>
                <a:cxn ang="0">
                  <a:pos x="38" y="79"/>
                </a:cxn>
                <a:cxn ang="0">
                  <a:pos x="25" y="90"/>
                </a:cxn>
                <a:cxn ang="0">
                  <a:pos x="13" y="104"/>
                </a:cxn>
                <a:cxn ang="0">
                  <a:pos x="6" y="119"/>
                </a:cxn>
              </a:cxnLst>
              <a:rect l="0" t="0" r="r" b="b"/>
              <a:pathLst>
                <a:path w="91" h="119">
                  <a:moveTo>
                    <a:pt x="6" y="119"/>
                  </a:moveTo>
                  <a:lnTo>
                    <a:pt x="5" y="114"/>
                  </a:lnTo>
                  <a:lnTo>
                    <a:pt x="3" y="103"/>
                  </a:lnTo>
                  <a:lnTo>
                    <a:pt x="0" y="87"/>
                  </a:lnTo>
                  <a:lnTo>
                    <a:pt x="3" y="67"/>
                  </a:lnTo>
                  <a:lnTo>
                    <a:pt x="8" y="46"/>
                  </a:lnTo>
                  <a:lnTo>
                    <a:pt x="22" y="28"/>
                  </a:lnTo>
                  <a:lnTo>
                    <a:pt x="45" y="12"/>
                  </a:lnTo>
                  <a:lnTo>
                    <a:pt x="80" y="0"/>
                  </a:lnTo>
                  <a:lnTo>
                    <a:pt x="45" y="51"/>
                  </a:lnTo>
                  <a:lnTo>
                    <a:pt x="91" y="51"/>
                  </a:lnTo>
                  <a:lnTo>
                    <a:pt x="88" y="52"/>
                  </a:lnTo>
                  <a:lnTo>
                    <a:pt x="80" y="56"/>
                  </a:lnTo>
                  <a:lnTo>
                    <a:pt x="67" y="61"/>
                  </a:lnTo>
                  <a:lnTo>
                    <a:pt x="53" y="69"/>
                  </a:lnTo>
                  <a:lnTo>
                    <a:pt x="38" y="79"/>
                  </a:lnTo>
                  <a:lnTo>
                    <a:pt x="25" y="90"/>
                  </a:lnTo>
                  <a:lnTo>
                    <a:pt x="13" y="104"/>
                  </a:lnTo>
                  <a:lnTo>
                    <a:pt x="6" y="119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5" name="Freeform 42"/>
            <p:cNvSpPr>
              <a:spLocks/>
            </p:cNvSpPr>
            <p:nvPr/>
          </p:nvSpPr>
          <p:spPr bwMode="auto">
            <a:xfrm>
              <a:off x="663575" y="1368425"/>
              <a:ext cx="73025" cy="93663"/>
            </a:xfrm>
            <a:custGeom>
              <a:avLst/>
              <a:gdLst/>
              <a:ahLst/>
              <a:cxnLst>
                <a:cxn ang="0">
                  <a:pos x="5" y="119"/>
                </a:cxn>
                <a:cxn ang="0">
                  <a:pos x="4" y="114"/>
                </a:cxn>
                <a:cxn ang="0">
                  <a:pos x="2" y="103"/>
                </a:cxn>
                <a:cxn ang="0">
                  <a:pos x="0" y="87"/>
                </a:cxn>
                <a:cxn ang="0">
                  <a:pos x="2" y="67"/>
                </a:cxn>
                <a:cxn ang="0">
                  <a:pos x="8" y="46"/>
                </a:cxn>
                <a:cxn ang="0">
                  <a:pos x="22" y="28"/>
                </a:cxn>
                <a:cxn ang="0">
                  <a:pos x="45" y="12"/>
                </a:cxn>
                <a:cxn ang="0">
                  <a:pos x="79" y="0"/>
                </a:cxn>
                <a:cxn ang="0">
                  <a:pos x="45" y="51"/>
                </a:cxn>
                <a:cxn ang="0">
                  <a:pos x="92" y="51"/>
                </a:cxn>
                <a:cxn ang="0">
                  <a:pos x="88" y="52"/>
                </a:cxn>
                <a:cxn ang="0">
                  <a:pos x="80" y="56"/>
                </a:cxn>
                <a:cxn ang="0">
                  <a:pos x="68" y="61"/>
                </a:cxn>
                <a:cxn ang="0">
                  <a:pos x="54" y="68"/>
                </a:cxn>
                <a:cxn ang="0">
                  <a:pos x="39" y="79"/>
                </a:cxn>
                <a:cxn ang="0">
                  <a:pos x="24" y="90"/>
                </a:cxn>
                <a:cxn ang="0">
                  <a:pos x="12" y="104"/>
                </a:cxn>
                <a:cxn ang="0">
                  <a:pos x="5" y="119"/>
                </a:cxn>
              </a:cxnLst>
              <a:rect l="0" t="0" r="r" b="b"/>
              <a:pathLst>
                <a:path w="92" h="119">
                  <a:moveTo>
                    <a:pt x="5" y="119"/>
                  </a:moveTo>
                  <a:lnTo>
                    <a:pt x="4" y="114"/>
                  </a:lnTo>
                  <a:lnTo>
                    <a:pt x="2" y="103"/>
                  </a:lnTo>
                  <a:lnTo>
                    <a:pt x="0" y="87"/>
                  </a:lnTo>
                  <a:lnTo>
                    <a:pt x="2" y="67"/>
                  </a:lnTo>
                  <a:lnTo>
                    <a:pt x="8" y="46"/>
                  </a:lnTo>
                  <a:lnTo>
                    <a:pt x="22" y="28"/>
                  </a:lnTo>
                  <a:lnTo>
                    <a:pt x="45" y="12"/>
                  </a:lnTo>
                  <a:lnTo>
                    <a:pt x="79" y="0"/>
                  </a:lnTo>
                  <a:lnTo>
                    <a:pt x="45" y="51"/>
                  </a:lnTo>
                  <a:lnTo>
                    <a:pt x="92" y="51"/>
                  </a:lnTo>
                  <a:lnTo>
                    <a:pt x="88" y="52"/>
                  </a:lnTo>
                  <a:lnTo>
                    <a:pt x="80" y="56"/>
                  </a:lnTo>
                  <a:lnTo>
                    <a:pt x="68" y="61"/>
                  </a:lnTo>
                  <a:lnTo>
                    <a:pt x="54" y="68"/>
                  </a:lnTo>
                  <a:lnTo>
                    <a:pt x="39" y="79"/>
                  </a:lnTo>
                  <a:lnTo>
                    <a:pt x="24" y="90"/>
                  </a:lnTo>
                  <a:lnTo>
                    <a:pt x="12" y="104"/>
                  </a:lnTo>
                  <a:lnTo>
                    <a:pt x="5" y="119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6" name="Freeform 43"/>
            <p:cNvSpPr>
              <a:spLocks/>
            </p:cNvSpPr>
            <p:nvPr/>
          </p:nvSpPr>
          <p:spPr bwMode="auto">
            <a:xfrm>
              <a:off x="984250" y="1093788"/>
              <a:ext cx="73025" cy="93663"/>
            </a:xfrm>
            <a:custGeom>
              <a:avLst/>
              <a:gdLst/>
              <a:ahLst/>
              <a:cxnLst>
                <a:cxn ang="0">
                  <a:pos x="6" y="119"/>
                </a:cxn>
                <a:cxn ang="0">
                  <a:pos x="5" y="115"/>
                </a:cxn>
                <a:cxn ang="0">
                  <a:pos x="2" y="103"/>
                </a:cxn>
                <a:cxn ang="0">
                  <a:pos x="0" y="87"/>
                </a:cxn>
                <a:cxn ang="0">
                  <a:pos x="2" y="67"/>
                </a:cxn>
                <a:cxn ang="0">
                  <a:pos x="8" y="47"/>
                </a:cxn>
                <a:cxn ang="0">
                  <a:pos x="22" y="28"/>
                </a:cxn>
                <a:cxn ang="0">
                  <a:pos x="45" y="12"/>
                </a:cxn>
                <a:cxn ang="0">
                  <a:pos x="80" y="0"/>
                </a:cxn>
                <a:cxn ang="0">
                  <a:pos x="45" y="51"/>
                </a:cxn>
                <a:cxn ang="0">
                  <a:pos x="91" y="51"/>
                </a:cxn>
                <a:cxn ang="0">
                  <a:pos x="88" y="52"/>
                </a:cxn>
                <a:cxn ang="0">
                  <a:pos x="80" y="56"/>
                </a:cxn>
                <a:cxn ang="0">
                  <a:pos x="67" y="62"/>
                </a:cxn>
                <a:cxn ang="0">
                  <a:pos x="53" y="70"/>
                </a:cxn>
                <a:cxn ang="0">
                  <a:pos x="38" y="79"/>
                </a:cxn>
                <a:cxn ang="0">
                  <a:pos x="24" y="90"/>
                </a:cxn>
                <a:cxn ang="0">
                  <a:pos x="13" y="104"/>
                </a:cxn>
                <a:cxn ang="0">
                  <a:pos x="6" y="119"/>
                </a:cxn>
              </a:cxnLst>
              <a:rect l="0" t="0" r="r" b="b"/>
              <a:pathLst>
                <a:path w="91" h="119">
                  <a:moveTo>
                    <a:pt x="6" y="119"/>
                  </a:moveTo>
                  <a:lnTo>
                    <a:pt x="5" y="115"/>
                  </a:lnTo>
                  <a:lnTo>
                    <a:pt x="2" y="103"/>
                  </a:lnTo>
                  <a:lnTo>
                    <a:pt x="0" y="87"/>
                  </a:lnTo>
                  <a:lnTo>
                    <a:pt x="2" y="67"/>
                  </a:lnTo>
                  <a:lnTo>
                    <a:pt x="8" y="47"/>
                  </a:lnTo>
                  <a:lnTo>
                    <a:pt x="22" y="28"/>
                  </a:lnTo>
                  <a:lnTo>
                    <a:pt x="45" y="12"/>
                  </a:lnTo>
                  <a:lnTo>
                    <a:pt x="80" y="0"/>
                  </a:lnTo>
                  <a:lnTo>
                    <a:pt x="45" y="51"/>
                  </a:lnTo>
                  <a:lnTo>
                    <a:pt x="91" y="51"/>
                  </a:lnTo>
                  <a:lnTo>
                    <a:pt x="88" y="52"/>
                  </a:lnTo>
                  <a:lnTo>
                    <a:pt x="80" y="56"/>
                  </a:lnTo>
                  <a:lnTo>
                    <a:pt x="67" y="62"/>
                  </a:lnTo>
                  <a:lnTo>
                    <a:pt x="53" y="70"/>
                  </a:lnTo>
                  <a:lnTo>
                    <a:pt x="38" y="79"/>
                  </a:lnTo>
                  <a:lnTo>
                    <a:pt x="24" y="90"/>
                  </a:lnTo>
                  <a:lnTo>
                    <a:pt x="13" y="104"/>
                  </a:lnTo>
                  <a:lnTo>
                    <a:pt x="6" y="119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7" name="Freeform 44"/>
            <p:cNvSpPr>
              <a:spLocks/>
            </p:cNvSpPr>
            <p:nvPr/>
          </p:nvSpPr>
          <p:spPr bwMode="auto">
            <a:xfrm>
              <a:off x="649287" y="1204913"/>
              <a:ext cx="36512" cy="46038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0" y="57"/>
                </a:cxn>
                <a:cxn ang="0">
                  <a:pos x="3" y="52"/>
                </a:cxn>
                <a:cxn ang="0">
                  <a:pos x="5" y="45"/>
                </a:cxn>
                <a:cxn ang="0">
                  <a:pos x="9" y="38"/>
                </a:cxn>
                <a:cxn ang="0">
                  <a:pos x="15" y="29"/>
                </a:cxn>
                <a:cxn ang="0">
                  <a:pos x="23" y="21"/>
                </a:cxn>
                <a:cxn ang="0">
                  <a:pos x="34" y="14"/>
                </a:cxn>
                <a:cxn ang="0">
                  <a:pos x="45" y="8"/>
                </a:cxn>
                <a:cxn ang="0">
                  <a:pos x="44" y="7"/>
                </a:cxn>
                <a:cxn ang="0">
                  <a:pos x="42" y="6"/>
                </a:cxn>
                <a:cxn ang="0">
                  <a:pos x="38" y="5"/>
                </a:cxn>
                <a:cxn ang="0">
                  <a:pos x="34" y="2"/>
                </a:cxn>
                <a:cxn ang="0">
                  <a:pos x="28" y="1"/>
                </a:cxn>
                <a:cxn ang="0">
                  <a:pos x="21" y="0"/>
                </a:cxn>
                <a:cxn ang="0">
                  <a:pos x="14" y="0"/>
                </a:cxn>
                <a:cxn ang="0">
                  <a:pos x="5" y="2"/>
                </a:cxn>
                <a:cxn ang="0">
                  <a:pos x="4" y="9"/>
                </a:cxn>
                <a:cxn ang="0">
                  <a:pos x="1" y="25"/>
                </a:cxn>
                <a:cxn ang="0">
                  <a:pos x="0" y="44"/>
                </a:cxn>
                <a:cxn ang="0">
                  <a:pos x="0" y="58"/>
                </a:cxn>
              </a:cxnLst>
              <a:rect l="0" t="0" r="r" b="b"/>
              <a:pathLst>
                <a:path w="45" h="58">
                  <a:moveTo>
                    <a:pt x="0" y="58"/>
                  </a:moveTo>
                  <a:lnTo>
                    <a:pt x="0" y="57"/>
                  </a:lnTo>
                  <a:lnTo>
                    <a:pt x="3" y="52"/>
                  </a:lnTo>
                  <a:lnTo>
                    <a:pt x="5" y="45"/>
                  </a:lnTo>
                  <a:lnTo>
                    <a:pt x="9" y="38"/>
                  </a:lnTo>
                  <a:lnTo>
                    <a:pt x="15" y="29"/>
                  </a:lnTo>
                  <a:lnTo>
                    <a:pt x="23" y="21"/>
                  </a:lnTo>
                  <a:lnTo>
                    <a:pt x="34" y="14"/>
                  </a:lnTo>
                  <a:lnTo>
                    <a:pt x="45" y="8"/>
                  </a:lnTo>
                  <a:lnTo>
                    <a:pt x="44" y="7"/>
                  </a:lnTo>
                  <a:lnTo>
                    <a:pt x="42" y="6"/>
                  </a:lnTo>
                  <a:lnTo>
                    <a:pt x="38" y="5"/>
                  </a:lnTo>
                  <a:lnTo>
                    <a:pt x="34" y="2"/>
                  </a:lnTo>
                  <a:lnTo>
                    <a:pt x="28" y="1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5" y="2"/>
                  </a:lnTo>
                  <a:lnTo>
                    <a:pt x="4" y="9"/>
                  </a:lnTo>
                  <a:lnTo>
                    <a:pt x="1" y="25"/>
                  </a:lnTo>
                  <a:lnTo>
                    <a:pt x="0" y="44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8" name="Freeform 45"/>
            <p:cNvSpPr>
              <a:spLocks/>
            </p:cNvSpPr>
            <p:nvPr/>
          </p:nvSpPr>
          <p:spPr bwMode="auto">
            <a:xfrm>
              <a:off x="831850" y="1139825"/>
              <a:ext cx="41275" cy="39688"/>
            </a:xfrm>
            <a:custGeom>
              <a:avLst/>
              <a:gdLst/>
              <a:ahLst/>
              <a:cxnLst>
                <a:cxn ang="0">
                  <a:pos x="0" y="51"/>
                </a:cxn>
                <a:cxn ang="0">
                  <a:pos x="52" y="12"/>
                </a:cxn>
                <a:cxn ang="0">
                  <a:pos x="29" y="0"/>
                </a:cxn>
                <a:cxn ang="0">
                  <a:pos x="0" y="51"/>
                </a:cxn>
              </a:cxnLst>
              <a:rect l="0" t="0" r="r" b="b"/>
              <a:pathLst>
                <a:path w="52" h="51">
                  <a:moveTo>
                    <a:pt x="0" y="51"/>
                  </a:moveTo>
                  <a:lnTo>
                    <a:pt x="52" y="12"/>
                  </a:lnTo>
                  <a:lnTo>
                    <a:pt x="29" y="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9" name="Freeform 46"/>
            <p:cNvSpPr>
              <a:spLocks/>
            </p:cNvSpPr>
            <p:nvPr/>
          </p:nvSpPr>
          <p:spPr bwMode="auto">
            <a:xfrm>
              <a:off x="727075" y="1152525"/>
              <a:ext cx="25400" cy="33338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0" y="43"/>
                </a:cxn>
                <a:cxn ang="0">
                  <a:pos x="32" y="41"/>
                </a:cxn>
                <a:cxn ang="0">
                  <a:pos x="24" y="0"/>
                </a:cxn>
              </a:cxnLst>
              <a:rect l="0" t="0" r="r" b="b"/>
              <a:pathLst>
                <a:path w="32" h="43">
                  <a:moveTo>
                    <a:pt x="24" y="0"/>
                  </a:moveTo>
                  <a:lnTo>
                    <a:pt x="0" y="43"/>
                  </a:lnTo>
                  <a:lnTo>
                    <a:pt x="32" y="4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0" name="Freeform 47"/>
            <p:cNvSpPr>
              <a:spLocks/>
            </p:cNvSpPr>
            <p:nvPr/>
          </p:nvSpPr>
          <p:spPr bwMode="auto">
            <a:xfrm>
              <a:off x="688975" y="1493838"/>
              <a:ext cx="61912" cy="58738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58"/>
                </a:cxn>
                <a:cxn ang="0">
                  <a:pos x="3" y="53"/>
                </a:cxn>
                <a:cxn ang="0">
                  <a:pos x="8" y="45"/>
                </a:cxn>
                <a:cxn ang="0">
                  <a:pos x="14" y="36"/>
                </a:cxn>
                <a:cxn ang="0">
                  <a:pos x="23" y="27"/>
                </a:cxn>
                <a:cxn ang="0">
                  <a:pos x="35" y="17"/>
                </a:cxn>
                <a:cxn ang="0">
                  <a:pos x="49" y="7"/>
                </a:cxn>
                <a:cxn ang="0">
                  <a:pos x="68" y="0"/>
                </a:cxn>
                <a:cxn ang="0">
                  <a:pos x="41" y="43"/>
                </a:cxn>
                <a:cxn ang="0">
                  <a:pos x="76" y="52"/>
                </a:cxn>
                <a:cxn ang="0">
                  <a:pos x="49" y="74"/>
                </a:cxn>
                <a:cxn ang="0">
                  <a:pos x="0" y="60"/>
                </a:cxn>
              </a:cxnLst>
              <a:rect l="0" t="0" r="r" b="b"/>
              <a:pathLst>
                <a:path w="76" h="74">
                  <a:moveTo>
                    <a:pt x="0" y="60"/>
                  </a:moveTo>
                  <a:lnTo>
                    <a:pt x="1" y="58"/>
                  </a:lnTo>
                  <a:lnTo>
                    <a:pt x="3" y="53"/>
                  </a:lnTo>
                  <a:lnTo>
                    <a:pt x="8" y="45"/>
                  </a:lnTo>
                  <a:lnTo>
                    <a:pt x="14" y="36"/>
                  </a:lnTo>
                  <a:lnTo>
                    <a:pt x="23" y="27"/>
                  </a:lnTo>
                  <a:lnTo>
                    <a:pt x="35" y="17"/>
                  </a:lnTo>
                  <a:lnTo>
                    <a:pt x="49" y="7"/>
                  </a:lnTo>
                  <a:lnTo>
                    <a:pt x="68" y="0"/>
                  </a:lnTo>
                  <a:lnTo>
                    <a:pt x="41" y="43"/>
                  </a:lnTo>
                  <a:lnTo>
                    <a:pt x="76" y="52"/>
                  </a:lnTo>
                  <a:lnTo>
                    <a:pt x="49" y="74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1" name="Freeform 48"/>
            <p:cNvSpPr>
              <a:spLocks/>
            </p:cNvSpPr>
            <p:nvPr/>
          </p:nvSpPr>
          <p:spPr bwMode="auto">
            <a:xfrm>
              <a:off x="1046162" y="1196975"/>
              <a:ext cx="66675" cy="41275"/>
            </a:xfrm>
            <a:custGeom>
              <a:avLst/>
              <a:gdLst/>
              <a:ahLst/>
              <a:cxnLst>
                <a:cxn ang="0">
                  <a:pos x="86" y="1"/>
                </a:cxn>
                <a:cxn ang="0">
                  <a:pos x="83" y="1"/>
                </a:cxn>
                <a:cxn ang="0">
                  <a:pos x="77" y="0"/>
                </a:cxn>
                <a:cxn ang="0">
                  <a:pos x="68" y="0"/>
                </a:cxn>
                <a:cxn ang="0">
                  <a:pos x="57" y="2"/>
                </a:cxn>
                <a:cxn ang="0">
                  <a:pos x="43" y="7"/>
                </a:cxn>
                <a:cxn ang="0">
                  <a:pos x="29" y="16"/>
                </a:cxn>
                <a:cxn ang="0">
                  <a:pos x="14" y="30"/>
                </a:cxn>
                <a:cxn ang="0">
                  <a:pos x="0" y="51"/>
                </a:cxn>
                <a:cxn ang="0">
                  <a:pos x="56" y="51"/>
                </a:cxn>
                <a:cxn ang="0">
                  <a:pos x="86" y="1"/>
                </a:cxn>
              </a:cxnLst>
              <a:rect l="0" t="0" r="r" b="b"/>
              <a:pathLst>
                <a:path w="86" h="51">
                  <a:moveTo>
                    <a:pt x="86" y="1"/>
                  </a:moveTo>
                  <a:lnTo>
                    <a:pt x="83" y="1"/>
                  </a:lnTo>
                  <a:lnTo>
                    <a:pt x="77" y="0"/>
                  </a:lnTo>
                  <a:lnTo>
                    <a:pt x="68" y="0"/>
                  </a:lnTo>
                  <a:lnTo>
                    <a:pt x="57" y="2"/>
                  </a:lnTo>
                  <a:lnTo>
                    <a:pt x="43" y="7"/>
                  </a:lnTo>
                  <a:lnTo>
                    <a:pt x="29" y="16"/>
                  </a:lnTo>
                  <a:lnTo>
                    <a:pt x="14" y="30"/>
                  </a:lnTo>
                  <a:lnTo>
                    <a:pt x="0" y="51"/>
                  </a:lnTo>
                  <a:lnTo>
                    <a:pt x="56" y="51"/>
                  </a:lnTo>
                  <a:lnTo>
                    <a:pt x="86" y="1"/>
                  </a:lnTo>
                  <a:close/>
                </a:path>
              </a:pathLst>
            </a:custGeom>
            <a:solidFill>
              <a:srgbClr val="FFC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2" name="Freeform 49"/>
            <p:cNvSpPr>
              <a:spLocks/>
            </p:cNvSpPr>
            <p:nvPr/>
          </p:nvSpPr>
          <p:spPr bwMode="auto">
            <a:xfrm>
              <a:off x="896937" y="1276350"/>
              <a:ext cx="60325" cy="52388"/>
            </a:xfrm>
            <a:custGeom>
              <a:avLst/>
              <a:gdLst/>
              <a:ahLst/>
              <a:cxnLst>
                <a:cxn ang="0">
                  <a:pos x="76" y="33"/>
                </a:cxn>
                <a:cxn ang="0">
                  <a:pos x="74" y="40"/>
                </a:cxn>
                <a:cxn ang="0">
                  <a:pos x="72" y="46"/>
                </a:cxn>
                <a:cxn ang="0">
                  <a:pos x="69" y="51"/>
                </a:cxn>
                <a:cxn ang="0">
                  <a:pos x="64" y="57"/>
                </a:cxn>
                <a:cxn ang="0">
                  <a:pos x="58" y="60"/>
                </a:cxn>
                <a:cxn ang="0">
                  <a:pos x="53" y="63"/>
                </a:cxn>
                <a:cxn ang="0">
                  <a:pos x="46" y="65"/>
                </a:cxn>
                <a:cxn ang="0">
                  <a:pos x="38" y="66"/>
                </a:cxn>
                <a:cxn ang="0">
                  <a:pos x="30" y="65"/>
                </a:cxn>
                <a:cxn ang="0">
                  <a:pos x="23" y="63"/>
                </a:cxn>
                <a:cxn ang="0">
                  <a:pos x="17" y="60"/>
                </a:cxn>
                <a:cxn ang="0">
                  <a:pos x="11" y="57"/>
                </a:cxn>
                <a:cxn ang="0">
                  <a:pos x="6" y="51"/>
                </a:cxn>
                <a:cxn ang="0">
                  <a:pos x="3" y="46"/>
                </a:cxn>
                <a:cxn ang="0">
                  <a:pos x="1" y="40"/>
                </a:cxn>
                <a:cxn ang="0">
                  <a:pos x="0" y="33"/>
                </a:cxn>
                <a:cxn ang="0">
                  <a:pos x="1" y="27"/>
                </a:cxn>
                <a:cxn ang="0">
                  <a:pos x="3" y="21"/>
                </a:cxn>
                <a:cxn ang="0">
                  <a:pos x="6" y="15"/>
                </a:cxn>
                <a:cxn ang="0">
                  <a:pos x="11" y="9"/>
                </a:cxn>
                <a:cxn ang="0">
                  <a:pos x="17" y="6"/>
                </a:cxn>
                <a:cxn ang="0">
                  <a:pos x="23" y="2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2"/>
                </a:cxn>
                <a:cxn ang="0">
                  <a:pos x="58" y="6"/>
                </a:cxn>
                <a:cxn ang="0">
                  <a:pos x="64" y="9"/>
                </a:cxn>
                <a:cxn ang="0">
                  <a:pos x="69" y="15"/>
                </a:cxn>
                <a:cxn ang="0">
                  <a:pos x="72" y="21"/>
                </a:cxn>
                <a:cxn ang="0">
                  <a:pos x="74" y="27"/>
                </a:cxn>
                <a:cxn ang="0">
                  <a:pos x="76" y="33"/>
                </a:cxn>
              </a:cxnLst>
              <a:rect l="0" t="0" r="r" b="b"/>
              <a:pathLst>
                <a:path w="76" h="66">
                  <a:moveTo>
                    <a:pt x="76" y="33"/>
                  </a:moveTo>
                  <a:lnTo>
                    <a:pt x="74" y="40"/>
                  </a:lnTo>
                  <a:lnTo>
                    <a:pt x="72" y="46"/>
                  </a:lnTo>
                  <a:lnTo>
                    <a:pt x="69" y="51"/>
                  </a:lnTo>
                  <a:lnTo>
                    <a:pt x="64" y="57"/>
                  </a:lnTo>
                  <a:lnTo>
                    <a:pt x="58" y="60"/>
                  </a:lnTo>
                  <a:lnTo>
                    <a:pt x="53" y="63"/>
                  </a:lnTo>
                  <a:lnTo>
                    <a:pt x="46" y="65"/>
                  </a:lnTo>
                  <a:lnTo>
                    <a:pt x="38" y="66"/>
                  </a:lnTo>
                  <a:lnTo>
                    <a:pt x="30" y="65"/>
                  </a:lnTo>
                  <a:lnTo>
                    <a:pt x="23" y="63"/>
                  </a:lnTo>
                  <a:lnTo>
                    <a:pt x="17" y="60"/>
                  </a:lnTo>
                  <a:lnTo>
                    <a:pt x="11" y="57"/>
                  </a:lnTo>
                  <a:lnTo>
                    <a:pt x="6" y="51"/>
                  </a:lnTo>
                  <a:lnTo>
                    <a:pt x="3" y="46"/>
                  </a:lnTo>
                  <a:lnTo>
                    <a:pt x="1" y="40"/>
                  </a:lnTo>
                  <a:lnTo>
                    <a:pt x="0" y="33"/>
                  </a:lnTo>
                  <a:lnTo>
                    <a:pt x="1" y="27"/>
                  </a:lnTo>
                  <a:lnTo>
                    <a:pt x="3" y="21"/>
                  </a:lnTo>
                  <a:lnTo>
                    <a:pt x="6" y="15"/>
                  </a:lnTo>
                  <a:lnTo>
                    <a:pt x="11" y="9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2"/>
                  </a:lnTo>
                  <a:lnTo>
                    <a:pt x="58" y="6"/>
                  </a:lnTo>
                  <a:lnTo>
                    <a:pt x="64" y="9"/>
                  </a:lnTo>
                  <a:lnTo>
                    <a:pt x="69" y="15"/>
                  </a:lnTo>
                  <a:lnTo>
                    <a:pt x="72" y="21"/>
                  </a:lnTo>
                  <a:lnTo>
                    <a:pt x="74" y="27"/>
                  </a:lnTo>
                  <a:lnTo>
                    <a:pt x="76" y="33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3" name="Freeform 50"/>
            <p:cNvSpPr>
              <a:spLocks/>
            </p:cNvSpPr>
            <p:nvPr/>
          </p:nvSpPr>
          <p:spPr bwMode="auto">
            <a:xfrm>
              <a:off x="930275" y="1171575"/>
              <a:ext cx="58737" cy="52388"/>
            </a:xfrm>
            <a:custGeom>
              <a:avLst/>
              <a:gdLst/>
              <a:ahLst/>
              <a:cxnLst>
                <a:cxn ang="0">
                  <a:pos x="75" y="34"/>
                </a:cxn>
                <a:cxn ang="0">
                  <a:pos x="74" y="41"/>
                </a:cxn>
                <a:cxn ang="0">
                  <a:pos x="73" y="47"/>
                </a:cxn>
                <a:cxn ang="0">
                  <a:pos x="69" y="52"/>
                </a:cxn>
                <a:cxn ang="0">
                  <a:pos x="65" y="57"/>
                </a:cxn>
                <a:cxn ang="0">
                  <a:pos x="59" y="62"/>
                </a:cxn>
                <a:cxn ang="0">
                  <a:pos x="52" y="65"/>
                </a:cxn>
                <a:cxn ang="0">
                  <a:pos x="45" y="66"/>
                </a:cxn>
                <a:cxn ang="0">
                  <a:pos x="37" y="67"/>
                </a:cxn>
                <a:cxn ang="0">
                  <a:pos x="29" y="66"/>
                </a:cxn>
                <a:cxn ang="0">
                  <a:pos x="22" y="65"/>
                </a:cxn>
                <a:cxn ang="0">
                  <a:pos x="16" y="62"/>
                </a:cxn>
                <a:cxn ang="0">
                  <a:pos x="10" y="57"/>
                </a:cxn>
                <a:cxn ang="0">
                  <a:pos x="6" y="52"/>
                </a:cxn>
                <a:cxn ang="0">
                  <a:pos x="2" y="47"/>
                </a:cxn>
                <a:cxn ang="0">
                  <a:pos x="1" y="41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2" y="21"/>
                </a:cxn>
                <a:cxn ang="0">
                  <a:pos x="6" y="15"/>
                </a:cxn>
                <a:cxn ang="0">
                  <a:pos x="10" y="10"/>
                </a:cxn>
                <a:cxn ang="0">
                  <a:pos x="16" y="6"/>
                </a:cxn>
                <a:cxn ang="0">
                  <a:pos x="22" y="3"/>
                </a:cxn>
                <a:cxn ang="0">
                  <a:pos x="29" y="2"/>
                </a:cxn>
                <a:cxn ang="0">
                  <a:pos x="37" y="0"/>
                </a:cxn>
                <a:cxn ang="0">
                  <a:pos x="45" y="2"/>
                </a:cxn>
                <a:cxn ang="0">
                  <a:pos x="52" y="3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1"/>
                </a:cxn>
                <a:cxn ang="0">
                  <a:pos x="74" y="27"/>
                </a:cxn>
                <a:cxn ang="0">
                  <a:pos x="75" y="34"/>
                </a:cxn>
              </a:cxnLst>
              <a:rect l="0" t="0" r="r" b="b"/>
              <a:pathLst>
                <a:path w="75" h="67">
                  <a:moveTo>
                    <a:pt x="75" y="34"/>
                  </a:moveTo>
                  <a:lnTo>
                    <a:pt x="74" y="41"/>
                  </a:lnTo>
                  <a:lnTo>
                    <a:pt x="73" y="47"/>
                  </a:lnTo>
                  <a:lnTo>
                    <a:pt x="69" y="52"/>
                  </a:lnTo>
                  <a:lnTo>
                    <a:pt x="65" y="57"/>
                  </a:lnTo>
                  <a:lnTo>
                    <a:pt x="59" y="62"/>
                  </a:lnTo>
                  <a:lnTo>
                    <a:pt x="52" y="65"/>
                  </a:lnTo>
                  <a:lnTo>
                    <a:pt x="45" y="66"/>
                  </a:lnTo>
                  <a:lnTo>
                    <a:pt x="37" y="67"/>
                  </a:lnTo>
                  <a:lnTo>
                    <a:pt x="29" y="66"/>
                  </a:lnTo>
                  <a:lnTo>
                    <a:pt x="22" y="65"/>
                  </a:lnTo>
                  <a:lnTo>
                    <a:pt x="16" y="62"/>
                  </a:lnTo>
                  <a:lnTo>
                    <a:pt x="10" y="57"/>
                  </a:lnTo>
                  <a:lnTo>
                    <a:pt x="6" y="52"/>
                  </a:lnTo>
                  <a:lnTo>
                    <a:pt x="2" y="47"/>
                  </a:lnTo>
                  <a:lnTo>
                    <a:pt x="1" y="41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2" y="21"/>
                  </a:lnTo>
                  <a:lnTo>
                    <a:pt x="6" y="15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3"/>
                  </a:lnTo>
                  <a:lnTo>
                    <a:pt x="29" y="2"/>
                  </a:lnTo>
                  <a:lnTo>
                    <a:pt x="37" y="0"/>
                  </a:lnTo>
                  <a:lnTo>
                    <a:pt x="45" y="2"/>
                  </a:lnTo>
                  <a:lnTo>
                    <a:pt x="52" y="3"/>
                  </a:ln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1"/>
                  </a:lnTo>
                  <a:lnTo>
                    <a:pt x="74" y="27"/>
                  </a:lnTo>
                  <a:lnTo>
                    <a:pt x="75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4" name="Freeform 51"/>
            <p:cNvSpPr>
              <a:spLocks/>
            </p:cNvSpPr>
            <p:nvPr/>
          </p:nvSpPr>
          <p:spPr bwMode="auto">
            <a:xfrm>
              <a:off x="1046162" y="1139825"/>
              <a:ext cx="60325" cy="50800"/>
            </a:xfrm>
            <a:custGeom>
              <a:avLst/>
              <a:gdLst/>
              <a:ahLst/>
              <a:cxnLst>
                <a:cxn ang="0">
                  <a:pos x="76" y="34"/>
                </a:cxn>
                <a:cxn ang="0">
                  <a:pos x="75" y="40"/>
                </a:cxn>
                <a:cxn ang="0">
                  <a:pos x="73" y="46"/>
                </a:cxn>
                <a:cxn ang="0">
                  <a:pos x="69" y="52"/>
                </a:cxn>
                <a:cxn ang="0">
                  <a:pos x="65" y="57"/>
                </a:cxn>
                <a:cxn ang="0">
                  <a:pos x="59" y="60"/>
                </a:cxn>
                <a:cxn ang="0">
                  <a:pos x="53" y="64"/>
                </a:cxn>
                <a:cxn ang="0">
                  <a:pos x="46" y="65"/>
                </a:cxn>
                <a:cxn ang="0">
                  <a:pos x="38" y="66"/>
                </a:cxn>
                <a:cxn ang="0">
                  <a:pos x="30" y="65"/>
                </a:cxn>
                <a:cxn ang="0">
                  <a:pos x="23" y="64"/>
                </a:cxn>
                <a:cxn ang="0">
                  <a:pos x="18" y="60"/>
                </a:cxn>
                <a:cxn ang="0">
                  <a:pos x="12" y="57"/>
                </a:cxn>
                <a:cxn ang="0">
                  <a:pos x="7" y="52"/>
                </a:cxn>
                <a:cxn ang="0">
                  <a:pos x="4" y="46"/>
                </a:cxn>
                <a:cxn ang="0">
                  <a:pos x="1" y="40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4" y="21"/>
                </a:cxn>
                <a:cxn ang="0">
                  <a:pos x="7" y="15"/>
                </a:cxn>
                <a:cxn ang="0">
                  <a:pos x="12" y="9"/>
                </a:cxn>
                <a:cxn ang="0">
                  <a:pos x="18" y="6"/>
                </a:cxn>
                <a:cxn ang="0">
                  <a:pos x="23" y="2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2"/>
                </a:cxn>
                <a:cxn ang="0">
                  <a:pos x="59" y="6"/>
                </a:cxn>
                <a:cxn ang="0">
                  <a:pos x="65" y="9"/>
                </a:cxn>
                <a:cxn ang="0">
                  <a:pos x="69" y="15"/>
                </a:cxn>
                <a:cxn ang="0">
                  <a:pos x="73" y="21"/>
                </a:cxn>
                <a:cxn ang="0">
                  <a:pos x="75" y="27"/>
                </a:cxn>
                <a:cxn ang="0">
                  <a:pos x="76" y="34"/>
                </a:cxn>
              </a:cxnLst>
              <a:rect l="0" t="0" r="r" b="b"/>
              <a:pathLst>
                <a:path w="76" h="66">
                  <a:moveTo>
                    <a:pt x="76" y="34"/>
                  </a:moveTo>
                  <a:lnTo>
                    <a:pt x="75" y="40"/>
                  </a:lnTo>
                  <a:lnTo>
                    <a:pt x="73" y="46"/>
                  </a:lnTo>
                  <a:lnTo>
                    <a:pt x="69" y="52"/>
                  </a:lnTo>
                  <a:lnTo>
                    <a:pt x="65" y="57"/>
                  </a:lnTo>
                  <a:lnTo>
                    <a:pt x="59" y="60"/>
                  </a:lnTo>
                  <a:lnTo>
                    <a:pt x="53" y="64"/>
                  </a:lnTo>
                  <a:lnTo>
                    <a:pt x="46" y="65"/>
                  </a:lnTo>
                  <a:lnTo>
                    <a:pt x="38" y="66"/>
                  </a:lnTo>
                  <a:lnTo>
                    <a:pt x="30" y="65"/>
                  </a:lnTo>
                  <a:lnTo>
                    <a:pt x="23" y="64"/>
                  </a:lnTo>
                  <a:lnTo>
                    <a:pt x="18" y="60"/>
                  </a:lnTo>
                  <a:lnTo>
                    <a:pt x="12" y="57"/>
                  </a:lnTo>
                  <a:lnTo>
                    <a:pt x="7" y="52"/>
                  </a:lnTo>
                  <a:lnTo>
                    <a:pt x="4" y="46"/>
                  </a:lnTo>
                  <a:lnTo>
                    <a:pt x="1" y="40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4" y="21"/>
                  </a:lnTo>
                  <a:lnTo>
                    <a:pt x="7" y="15"/>
                  </a:lnTo>
                  <a:lnTo>
                    <a:pt x="12" y="9"/>
                  </a:lnTo>
                  <a:lnTo>
                    <a:pt x="18" y="6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2"/>
                  </a:lnTo>
                  <a:lnTo>
                    <a:pt x="59" y="6"/>
                  </a:lnTo>
                  <a:lnTo>
                    <a:pt x="65" y="9"/>
                  </a:lnTo>
                  <a:lnTo>
                    <a:pt x="69" y="15"/>
                  </a:lnTo>
                  <a:lnTo>
                    <a:pt x="73" y="21"/>
                  </a:lnTo>
                  <a:lnTo>
                    <a:pt x="75" y="27"/>
                  </a:lnTo>
                  <a:lnTo>
                    <a:pt x="76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5" name="Freeform 52"/>
            <p:cNvSpPr>
              <a:spLocks/>
            </p:cNvSpPr>
            <p:nvPr/>
          </p:nvSpPr>
          <p:spPr bwMode="auto">
            <a:xfrm>
              <a:off x="973137" y="1338263"/>
              <a:ext cx="60325" cy="52388"/>
            </a:xfrm>
            <a:custGeom>
              <a:avLst/>
              <a:gdLst/>
              <a:ahLst/>
              <a:cxnLst>
                <a:cxn ang="0">
                  <a:pos x="76" y="34"/>
                </a:cxn>
                <a:cxn ang="0">
                  <a:pos x="75" y="41"/>
                </a:cxn>
                <a:cxn ang="0">
                  <a:pos x="73" y="47"/>
                </a:cxn>
                <a:cxn ang="0">
                  <a:pos x="69" y="52"/>
                </a:cxn>
                <a:cxn ang="0">
                  <a:pos x="65" y="57"/>
                </a:cxn>
                <a:cxn ang="0">
                  <a:pos x="59" y="60"/>
                </a:cxn>
                <a:cxn ang="0">
                  <a:pos x="53" y="64"/>
                </a:cxn>
                <a:cxn ang="0">
                  <a:pos x="46" y="65"/>
                </a:cxn>
                <a:cxn ang="0">
                  <a:pos x="38" y="66"/>
                </a:cxn>
                <a:cxn ang="0">
                  <a:pos x="30" y="65"/>
                </a:cxn>
                <a:cxn ang="0">
                  <a:pos x="23" y="64"/>
                </a:cxn>
                <a:cxn ang="0">
                  <a:pos x="17" y="60"/>
                </a:cxn>
                <a:cxn ang="0">
                  <a:pos x="12" y="57"/>
                </a:cxn>
                <a:cxn ang="0">
                  <a:pos x="7" y="52"/>
                </a:cxn>
                <a:cxn ang="0">
                  <a:pos x="4" y="47"/>
                </a:cxn>
                <a:cxn ang="0">
                  <a:pos x="1" y="41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4" y="21"/>
                </a:cxn>
                <a:cxn ang="0">
                  <a:pos x="7" y="15"/>
                </a:cxn>
                <a:cxn ang="0">
                  <a:pos x="12" y="10"/>
                </a:cxn>
                <a:cxn ang="0">
                  <a:pos x="17" y="6"/>
                </a:cxn>
                <a:cxn ang="0">
                  <a:pos x="23" y="3"/>
                </a:cxn>
                <a:cxn ang="0">
                  <a:pos x="30" y="2"/>
                </a:cxn>
                <a:cxn ang="0">
                  <a:pos x="38" y="0"/>
                </a:cxn>
                <a:cxn ang="0">
                  <a:pos x="46" y="2"/>
                </a:cxn>
                <a:cxn ang="0">
                  <a:pos x="53" y="3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1"/>
                </a:cxn>
                <a:cxn ang="0">
                  <a:pos x="75" y="27"/>
                </a:cxn>
                <a:cxn ang="0">
                  <a:pos x="76" y="34"/>
                </a:cxn>
              </a:cxnLst>
              <a:rect l="0" t="0" r="r" b="b"/>
              <a:pathLst>
                <a:path w="76" h="66">
                  <a:moveTo>
                    <a:pt x="76" y="34"/>
                  </a:moveTo>
                  <a:lnTo>
                    <a:pt x="75" y="41"/>
                  </a:lnTo>
                  <a:lnTo>
                    <a:pt x="73" y="47"/>
                  </a:lnTo>
                  <a:lnTo>
                    <a:pt x="69" y="52"/>
                  </a:lnTo>
                  <a:lnTo>
                    <a:pt x="65" y="57"/>
                  </a:lnTo>
                  <a:lnTo>
                    <a:pt x="59" y="60"/>
                  </a:lnTo>
                  <a:lnTo>
                    <a:pt x="53" y="64"/>
                  </a:lnTo>
                  <a:lnTo>
                    <a:pt x="46" y="65"/>
                  </a:lnTo>
                  <a:lnTo>
                    <a:pt x="38" y="66"/>
                  </a:lnTo>
                  <a:lnTo>
                    <a:pt x="30" y="65"/>
                  </a:lnTo>
                  <a:lnTo>
                    <a:pt x="23" y="64"/>
                  </a:lnTo>
                  <a:lnTo>
                    <a:pt x="17" y="60"/>
                  </a:lnTo>
                  <a:lnTo>
                    <a:pt x="12" y="57"/>
                  </a:lnTo>
                  <a:lnTo>
                    <a:pt x="7" y="52"/>
                  </a:lnTo>
                  <a:lnTo>
                    <a:pt x="4" y="47"/>
                  </a:lnTo>
                  <a:lnTo>
                    <a:pt x="1" y="41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4" y="21"/>
                  </a:lnTo>
                  <a:lnTo>
                    <a:pt x="7" y="15"/>
                  </a:lnTo>
                  <a:lnTo>
                    <a:pt x="12" y="10"/>
                  </a:lnTo>
                  <a:lnTo>
                    <a:pt x="17" y="6"/>
                  </a:lnTo>
                  <a:lnTo>
                    <a:pt x="23" y="3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3" y="3"/>
                  </a:ln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1"/>
                  </a:lnTo>
                  <a:lnTo>
                    <a:pt x="75" y="27"/>
                  </a:lnTo>
                  <a:lnTo>
                    <a:pt x="76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6" name="Freeform 53"/>
            <p:cNvSpPr>
              <a:spLocks/>
            </p:cNvSpPr>
            <p:nvPr/>
          </p:nvSpPr>
          <p:spPr bwMode="auto">
            <a:xfrm>
              <a:off x="1035050" y="1427163"/>
              <a:ext cx="58737" cy="52388"/>
            </a:xfrm>
            <a:custGeom>
              <a:avLst/>
              <a:gdLst/>
              <a:ahLst/>
              <a:cxnLst>
                <a:cxn ang="0">
                  <a:pos x="75" y="34"/>
                </a:cxn>
                <a:cxn ang="0">
                  <a:pos x="74" y="41"/>
                </a:cxn>
                <a:cxn ang="0">
                  <a:pos x="73" y="46"/>
                </a:cxn>
                <a:cxn ang="0">
                  <a:pos x="70" y="51"/>
                </a:cxn>
                <a:cxn ang="0">
                  <a:pos x="65" y="57"/>
                </a:cxn>
                <a:cxn ang="0">
                  <a:pos x="59" y="60"/>
                </a:cxn>
                <a:cxn ang="0">
                  <a:pos x="52" y="64"/>
                </a:cxn>
                <a:cxn ang="0">
                  <a:pos x="45" y="65"/>
                </a:cxn>
                <a:cxn ang="0">
                  <a:pos x="37" y="66"/>
                </a:cxn>
                <a:cxn ang="0">
                  <a:pos x="29" y="65"/>
                </a:cxn>
                <a:cxn ang="0">
                  <a:pos x="22" y="64"/>
                </a:cxn>
                <a:cxn ang="0">
                  <a:pos x="17" y="60"/>
                </a:cxn>
                <a:cxn ang="0">
                  <a:pos x="11" y="57"/>
                </a:cxn>
                <a:cxn ang="0">
                  <a:pos x="6" y="51"/>
                </a:cxn>
                <a:cxn ang="0">
                  <a:pos x="3" y="46"/>
                </a:cxn>
                <a:cxn ang="0">
                  <a:pos x="2" y="41"/>
                </a:cxn>
                <a:cxn ang="0">
                  <a:pos x="0" y="34"/>
                </a:cxn>
                <a:cxn ang="0">
                  <a:pos x="2" y="27"/>
                </a:cxn>
                <a:cxn ang="0">
                  <a:pos x="3" y="21"/>
                </a:cxn>
                <a:cxn ang="0">
                  <a:pos x="6" y="15"/>
                </a:cxn>
                <a:cxn ang="0">
                  <a:pos x="11" y="9"/>
                </a:cxn>
                <a:cxn ang="0">
                  <a:pos x="17" y="6"/>
                </a:cxn>
                <a:cxn ang="0">
                  <a:pos x="22" y="3"/>
                </a:cxn>
                <a:cxn ang="0">
                  <a:pos x="29" y="1"/>
                </a:cxn>
                <a:cxn ang="0">
                  <a:pos x="37" y="0"/>
                </a:cxn>
                <a:cxn ang="0">
                  <a:pos x="45" y="1"/>
                </a:cxn>
                <a:cxn ang="0">
                  <a:pos x="52" y="3"/>
                </a:cxn>
                <a:cxn ang="0">
                  <a:pos x="59" y="6"/>
                </a:cxn>
                <a:cxn ang="0">
                  <a:pos x="65" y="9"/>
                </a:cxn>
                <a:cxn ang="0">
                  <a:pos x="70" y="15"/>
                </a:cxn>
                <a:cxn ang="0">
                  <a:pos x="73" y="21"/>
                </a:cxn>
                <a:cxn ang="0">
                  <a:pos x="74" y="27"/>
                </a:cxn>
                <a:cxn ang="0">
                  <a:pos x="75" y="34"/>
                </a:cxn>
              </a:cxnLst>
              <a:rect l="0" t="0" r="r" b="b"/>
              <a:pathLst>
                <a:path w="75" h="66">
                  <a:moveTo>
                    <a:pt x="75" y="34"/>
                  </a:moveTo>
                  <a:lnTo>
                    <a:pt x="74" y="41"/>
                  </a:lnTo>
                  <a:lnTo>
                    <a:pt x="73" y="46"/>
                  </a:lnTo>
                  <a:lnTo>
                    <a:pt x="70" y="51"/>
                  </a:lnTo>
                  <a:lnTo>
                    <a:pt x="65" y="57"/>
                  </a:lnTo>
                  <a:lnTo>
                    <a:pt x="59" y="60"/>
                  </a:lnTo>
                  <a:lnTo>
                    <a:pt x="52" y="64"/>
                  </a:lnTo>
                  <a:lnTo>
                    <a:pt x="45" y="65"/>
                  </a:lnTo>
                  <a:lnTo>
                    <a:pt x="37" y="66"/>
                  </a:lnTo>
                  <a:lnTo>
                    <a:pt x="29" y="65"/>
                  </a:lnTo>
                  <a:lnTo>
                    <a:pt x="22" y="64"/>
                  </a:lnTo>
                  <a:lnTo>
                    <a:pt x="17" y="60"/>
                  </a:lnTo>
                  <a:lnTo>
                    <a:pt x="11" y="57"/>
                  </a:lnTo>
                  <a:lnTo>
                    <a:pt x="6" y="51"/>
                  </a:lnTo>
                  <a:lnTo>
                    <a:pt x="3" y="46"/>
                  </a:lnTo>
                  <a:lnTo>
                    <a:pt x="2" y="41"/>
                  </a:lnTo>
                  <a:lnTo>
                    <a:pt x="0" y="34"/>
                  </a:lnTo>
                  <a:lnTo>
                    <a:pt x="2" y="27"/>
                  </a:lnTo>
                  <a:lnTo>
                    <a:pt x="3" y="21"/>
                  </a:lnTo>
                  <a:lnTo>
                    <a:pt x="6" y="15"/>
                  </a:lnTo>
                  <a:lnTo>
                    <a:pt x="11" y="9"/>
                  </a:lnTo>
                  <a:lnTo>
                    <a:pt x="17" y="6"/>
                  </a:lnTo>
                  <a:lnTo>
                    <a:pt x="22" y="3"/>
                  </a:lnTo>
                  <a:lnTo>
                    <a:pt x="29" y="1"/>
                  </a:lnTo>
                  <a:lnTo>
                    <a:pt x="37" y="0"/>
                  </a:lnTo>
                  <a:lnTo>
                    <a:pt x="45" y="1"/>
                  </a:lnTo>
                  <a:lnTo>
                    <a:pt x="52" y="3"/>
                  </a:lnTo>
                  <a:lnTo>
                    <a:pt x="59" y="6"/>
                  </a:lnTo>
                  <a:lnTo>
                    <a:pt x="65" y="9"/>
                  </a:lnTo>
                  <a:lnTo>
                    <a:pt x="70" y="15"/>
                  </a:lnTo>
                  <a:lnTo>
                    <a:pt x="73" y="21"/>
                  </a:lnTo>
                  <a:lnTo>
                    <a:pt x="74" y="27"/>
                  </a:lnTo>
                  <a:lnTo>
                    <a:pt x="75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7" name="Freeform 54"/>
            <p:cNvSpPr>
              <a:spLocks/>
            </p:cNvSpPr>
            <p:nvPr/>
          </p:nvSpPr>
          <p:spPr bwMode="auto">
            <a:xfrm>
              <a:off x="904875" y="1427163"/>
              <a:ext cx="60325" cy="52388"/>
            </a:xfrm>
            <a:custGeom>
              <a:avLst/>
              <a:gdLst/>
              <a:ahLst/>
              <a:cxnLst>
                <a:cxn ang="0">
                  <a:pos x="75" y="34"/>
                </a:cxn>
                <a:cxn ang="0">
                  <a:pos x="74" y="41"/>
                </a:cxn>
                <a:cxn ang="0">
                  <a:pos x="73" y="46"/>
                </a:cxn>
                <a:cxn ang="0">
                  <a:pos x="69" y="51"/>
                </a:cxn>
                <a:cxn ang="0">
                  <a:pos x="64" y="57"/>
                </a:cxn>
                <a:cxn ang="0">
                  <a:pos x="59" y="60"/>
                </a:cxn>
                <a:cxn ang="0">
                  <a:pos x="52" y="64"/>
                </a:cxn>
                <a:cxn ang="0">
                  <a:pos x="45" y="65"/>
                </a:cxn>
                <a:cxn ang="0">
                  <a:pos x="37" y="66"/>
                </a:cxn>
                <a:cxn ang="0">
                  <a:pos x="29" y="65"/>
                </a:cxn>
                <a:cxn ang="0">
                  <a:pos x="22" y="64"/>
                </a:cxn>
                <a:cxn ang="0">
                  <a:pos x="16" y="60"/>
                </a:cxn>
                <a:cxn ang="0">
                  <a:pos x="10" y="57"/>
                </a:cxn>
                <a:cxn ang="0">
                  <a:pos x="6" y="51"/>
                </a:cxn>
                <a:cxn ang="0">
                  <a:pos x="2" y="46"/>
                </a:cxn>
                <a:cxn ang="0">
                  <a:pos x="1" y="41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2" y="21"/>
                </a:cxn>
                <a:cxn ang="0">
                  <a:pos x="6" y="15"/>
                </a:cxn>
                <a:cxn ang="0">
                  <a:pos x="10" y="9"/>
                </a:cxn>
                <a:cxn ang="0">
                  <a:pos x="16" y="6"/>
                </a:cxn>
                <a:cxn ang="0">
                  <a:pos x="22" y="3"/>
                </a:cxn>
                <a:cxn ang="0">
                  <a:pos x="29" y="1"/>
                </a:cxn>
                <a:cxn ang="0">
                  <a:pos x="37" y="0"/>
                </a:cxn>
                <a:cxn ang="0">
                  <a:pos x="45" y="1"/>
                </a:cxn>
                <a:cxn ang="0">
                  <a:pos x="52" y="3"/>
                </a:cxn>
                <a:cxn ang="0">
                  <a:pos x="59" y="6"/>
                </a:cxn>
                <a:cxn ang="0">
                  <a:pos x="64" y="9"/>
                </a:cxn>
                <a:cxn ang="0">
                  <a:pos x="69" y="15"/>
                </a:cxn>
                <a:cxn ang="0">
                  <a:pos x="73" y="21"/>
                </a:cxn>
                <a:cxn ang="0">
                  <a:pos x="74" y="27"/>
                </a:cxn>
                <a:cxn ang="0">
                  <a:pos x="75" y="34"/>
                </a:cxn>
              </a:cxnLst>
              <a:rect l="0" t="0" r="r" b="b"/>
              <a:pathLst>
                <a:path w="75" h="66">
                  <a:moveTo>
                    <a:pt x="75" y="34"/>
                  </a:moveTo>
                  <a:lnTo>
                    <a:pt x="74" y="41"/>
                  </a:lnTo>
                  <a:lnTo>
                    <a:pt x="73" y="46"/>
                  </a:lnTo>
                  <a:lnTo>
                    <a:pt x="69" y="51"/>
                  </a:lnTo>
                  <a:lnTo>
                    <a:pt x="64" y="57"/>
                  </a:lnTo>
                  <a:lnTo>
                    <a:pt x="59" y="60"/>
                  </a:lnTo>
                  <a:lnTo>
                    <a:pt x="52" y="64"/>
                  </a:lnTo>
                  <a:lnTo>
                    <a:pt x="45" y="65"/>
                  </a:lnTo>
                  <a:lnTo>
                    <a:pt x="37" y="66"/>
                  </a:lnTo>
                  <a:lnTo>
                    <a:pt x="29" y="65"/>
                  </a:lnTo>
                  <a:lnTo>
                    <a:pt x="22" y="64"/>
                  </a:lnTo>
                  <a:lnTo>
                    <a:pt x="16" y="60"/>
                  </a:lnTo>
                  <a:lnTo>
                    <a:pt x="10" y="57"/>
                  </a:lnTo>
                  <a:lnTo>
                    <a:pt x="6" y="51"/>
                  </a:lnTo>
                  <a:lnTo>
                    <a:pt x="2" y="46"/>
                  </a:lnTo>
                  <a:lnTo>
                    <a:pt x="1" y="41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2" y="21"/>
                  </a:lnTo>
                  <a:lnTo>
                    <a:pt x="6" y="15"/>
                  </a:lnTo>
                  <a:lnTo>
                    <a:pt x="10" y="9"/>
                  </a:lnTo>
                  <a:lnTo>
                    <a:pt x="16" y="6"/>
                  </a:lnTo>
                  <a:lnTo>
                    <a:pt x="22" y="3"/>
                  </a:lnTo>
                  <a:lnTo>
                    <a:pt x="29" y="1"/>
                  </a:lnTo>
                  <a:lnTo>
                    <a:pt x="37" y="0"/>
                  </a:lnTo>
                  <a:lnTo>
                    <a:pt x="45" y="1"/>
                  </a:lnTo>
                  <a:lnTo>
                    <a:pt x="52" y="3"/>
                  </a:lnTo>
                  <a:lnTo>
                    <a:pt x="59" y="6"/>
                  </a:lnTo>
                  <a:lnTo>
                    <a:pt x="64" y="9"/>
                  </a:lnTo>
                  <a:lnTo>
                    <a:pt x="69" y="15"/>
                  </a:lnTo>
                  <a:lnTo>
                    <a:pt x="73" y="21"/>
                  </a:lnTo>
                  <a:lnTo>
                    <a:pt x="74" y="27"/>
                  </a:lnTo>
                  <a:lnTo>
                    <a:pt x="75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8" name="Freeform 55"/>
            <p:cNvSpPr>
              <a:spLocks/>
            </p:cNvSpPr>
            <p:nvPr/>
          </p:nvSpPr>
          <p:spPr bwMode="auto">
            <a:xfrm>
              <a:off x="939800" y="1500188"/>
              <a:ext cx="60325" cy="52388"/>
            </a:xfrm>
            <a:custGeom>
              <a:avLst/>
              <a:gdLst/>
              <a:ahLst/>
              <a:cxnLst>
                <a:cxn ang="0">
                  <a:pos x="76" y="34"/>
                </a:cxn>
                <a:cxn ang="0">
                  <a:pos x="75" y="41"/>
                </a:cxn>
                <a:cxn ang="0">
                  <a:pos x="72" y="46"/>
                </a:cxn>
                <a:cxn ang="0">
                  <a:pos x="69" y="52"/>
                </a:cxn>
                <a:cxn ang="0">
                  <a:pos x="64" y="57"/>
                </a:cxn>
                <a:cxn ang="0">
                  <a:pos x="58" y="61"/>
                </a:cxn>
                <a:cxn ang="0">
                  <a:pos x="53" y="65"/>
                </a:cxn>
                <a:cxn ang="0">
                  <a:pos x="46" y="66"/>
                </a:cxn>
                <a:cxn ang="0">
                  <a:pos x="38" y="67"/>
                </a:cxn>
                <a:cxn ang="0">
                  <a:pos x="30" y="66"/>
                </a:cxn>
                <a:cxn ang="0">
                  <a:pos x="23" y="65"/>
                </a:cxn>
                <a:cxn ang="0">
                  <a:pos x="16" y="61"/>
                </a:cxn>
                <a:cxn ang="0">
                  <a:pos x="10" y="57"/>
                </a:cxn>
                <a:cxn ang="0">
                  <a:pos x="5" y="52"/>
                </a:cxn>
                <a:cxn ang="0">
                  <a:pos x="2" y="46"/>
                </a:cxn>
                <a:cxn ang="0">
                  <a:pos x="1" y="41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2" y="21"/>
                </a:cxn>
                <a:cxn ang="0">
                  <a:pos x="5" y="15"/>
                </a:cxn>
                <a:cxn ang="0">
                  <a:pos x="10" y="10"/>
                </a:cxn>
                <a:cxn ang="0">
                  <a:pos x="16" y="6"/>
                </a:cxn>
                <a:cxn ang="0">
                  <a:pos x="23" y="3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3"/>
                </a:cxn>
                <a:cxn ang="0">
                  <a:pos x="58" y="6"/>
                </a:cxn>
                <a:cxn ang="0">
                  <a:pos x="64" y="10"/>
                </a:cxn>
                <a:cxn ang="0">
                  <a:pos x="69" y="15"/>
                </a:cxn>
                <a:cxn ang="0">
                  <a:pos x="72" y="21"/>
                </a:cxn>
                <a:cxn ang="0">
                  <a:pos x="75" y="27"/>
                </a:cxn>
                <a:cxn ang="0">
                  <a:pos x="76" y="34"/>
                </a:cxn>
              </a:cxnLst>
              <a:rect l="0" t="0" r="r" b="b"/>
              <a:pathLst>
                <a:path w="76" h="67">
                  <a:moveTo>
                    <a:pt x="76" y="34"/>
                  </a:moveTo>
                  <a:lnTo>
                    <a:pt x="75" y="41"/>
                  </a:lnTo>
                  <a:lnTo>
                    <a:pt x="72" y="46"/>
                  </a:lnTo>
                  <a:lnTo>
                    <a:pt x="69" y="52"/>
                  </a:lnTo>
                  <a:lnTo>
                    <a:pt x="64" y="57"/>
                  </a:lnTo>
                  <a:lnTo>
                    <a:pt x="58" y="61"/>
                  </a:lnTo>
                  <a:lnTo>
                    <a:pt x="53" y="65"/>
                  </a:lnTo>
                  <a:lnTo>
                    <a:pt x="46" y="66"/>
                  </a:lnTo>
                  <a:lnTo>
                    <a:pt x="38" y="67"/>
                  </a:lnTo>
                  <a:lnTo>
                    <a:pt x="30" y="66"/>
                  </a:lnTo>
                  <a:lnTo>
                    <a:pt x="23" y="65"/>
                  </a:lnTo>
                  <a:lnTo>
                    <a:pt x="16" y="61"/>
                  </a:lnTo>
                  <a:lnTo>
                    <a:pt x="10" y="57"/>
                  </a:lnTo>
                  <a:lnTo>
                    <a:pt x="5" y="52"/>
                  </a:lnTo>
                  <a:lnTo>
                    <a:pt x="2" y="46"/>
                  </a:lnTo>
                  <a:lnTo>
                    <a:pt x="1" y="41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2" y="21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3"/>
                  </a:lnTo>
                  <a:lnTo>
                    <a:pt x="58" y="6"/>
                  </a:lnTo>
                  <a:lnTo>
                    <a:pt x="64" y="10"/>
                  </a:lnTo>
                  <a:lnTo>
                    <a:pt x="69" y="15"/>
                  </a:lnTo>
                  <a:lnTo>
                    <a:pt x="72" y="21"/>
                  </a:lnTo>
                  <a:lnTo>
                    <a:pt x="75" y="27"/>
                  </a:lnTo>
                  <a:lnTo>
                    <a:pt x="76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9" name="Freeform 56"/>
            <p:cNvSpPr>
              <a:spLocks/>
            </p:cNvSpPr>
            <p:nvPr/>
          </p:nvSpPr>
          <p:spPr bwMode="auto">
            <a:xfrm>
              <a:off x="817562" y="1338263"/>
              <a:ext cx="58737" cy="52388"/>
            </a:xfrm>
            <a:custGeom>
              <a:avLst/>
              <a:gdLst/>
              <a:ahLst/>
              <a:cxnLst>
                <a:cxn ang="0">
                  <a:pos x="75" y="34"/>
                </a:cxn>
                <a:cxn ang="0">
                  <a:pos x="74" y="41"/>
                </a:cxn>
                <a:cxn ang="0">
                  <a:pos x="73" y="47"/>
                </a:cxn>
                <a:cxn ang="0">
                  <a:pos x="69" y="52"/>
                </a:cxn>
                <a:cxn ang="0">
                  <a:pos x="65" y="57"/>
                </a:cxn>
                <a:cxn ang="0">
                  <a:pos x="59" y="60"/>
                </a:cxn>
                <a:cxn ang="0">
                  <a:pos x="53" y="64"/>
                </a:cxn>
                <a:cxn ang="0">
                  <a:pos x="46" y="65"/>
                </a:cxn>
                <a:cxn ang="0">
                  <a:pos x="38" y="66"/>
                </a:cxn>
                <a:cxn ang="0">
                  <a:pos x="30" y="65"/>
                </a:cxn>
                <a:cxn ang="0">
                  <a:pos x="23" y="64"/>
                </a:cxn>
                <a:cxn ang="0">
                  <a:pos x="16" y="60"/>
                </a:cxn>
                <a:cxn ang="0">
                  <a:pos x="11" y="57"/>
                </a:cxn>
                <a:cxn ang="0">
                  <a:pos x="6" y="52"/>
                </a:cxn>
                <a:cxn ang="0">
                  <a:pos x="2" y="47"/>
                </a:cxn>
                <a:cxn ang="0">
                  <a:pos x="1" y="41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2" y="21"/>
                </a:cxn>
                <a:cxn ang="0">
                  <a:pos x="6" y="15"/>
                </a:cxn>
                <a:cxn ang="0">
                  <a:pos x="11" y="10"/>
                </a:cxn>
                <a:cxn ang="0">
                  <a:pos x="16" y="6"/>
                </a:cxn>
                <a:cxn ang="0">
                  <a:pos x="23" y="3"/>
                </a:cxn>
                <a:cxn ang="0">
                  <a:pos x="30" y="2"/>
                </a:cxn>
                <a:cxn ang="0">
                  <a:pos x="38" y="0"/>
                </a:cxn>
                <a:cxn ang="0">
                  <a:pos x="46" y="2"/>
                </a:cxn>
                <a:cxn ang="0">
                  <a:pos x="53" y="3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1"/>
                </a:cxn>
                <a:cxn ang="0">
                  <a:pos x="74" y="27"/>
                </a:cxn>
                <a:cxn ang="0">
                  <a:pos x="75" y="34"/>
                </a:cxn>
              </a:cxnLst>
              <a:rect l="0" t="0" r="r" b="b"/>
              <a:pathLst>
                <a:path w="75" h="66">
                  <a:moveTo>
                    <a:pt x="75" y="34"/>
                  </a:moveTo>
                  <a:lnTo>
                    <a:pt x="74" y="41"/>
                  </a:lnTo>
                  <a:lnTo>
                    <a:pt x="73" y="47"/>
                  </a:lnTo>
                  <a:lnTo>
                    <a:pt x="69" y="52"/>
                  </a:lnTo>
                  <a:lnTo>
                    <a:pt x="65" y="57"/>
                  </a:lnTo>
                  <a:lnTo>
                    <a:pt x="59" y="60"/>
                  </a:lnTo>
                  <a:lnTo>
                    <a:pt x="53" y="64"/>
                  </a:lnTo>
                  <a:lnTo>
                    <a:pt x="46" y="65"/>
                  </a:lnTo>
                  <a:lnTo>
                    <a:pt x="38" y="66"/>
                  </a:lnTo>
                  <a:lnTo>
                    <a:pt x="30" y="65"/>
                  </a:lnTo>
                  <a:lnTo>
                    <a:pt x="23" y="64"/>
                  </a:lnTo>
                  <a:lnTo>
                    <a:pt x="16" y="60"/>
                  </a:lnTo>
                  <a:lnTo>
                    <a:pt x="11" y="57"/>
                  </a:lnTo>
                  <a:lnTo>
                    <a:pt x="6" y="52"/>
                  </a:lnTo>
                  <a:lnTo>
                    <a:pt x="2" y="47"/>
                  </a:lnTo>
                  <a:lnTo>
                    <a:pt x="1" y="41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2" y="21"/>
                  </a:lnTo>
                  <a:lnTo>
                    <a:pt x="6" y="15"/>
                  </a:lnTo>
                  <a:lnTo>
                    <a:pt x="11" y="10"/>
                  </a:lnTo>
                  <a:lnTo>
                    <a:pt x="16" y="6"/>
                  </a:lnTo>
                  <a:lnTo>
                    <a:pt x="23" y="3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3" y="3"/>
                  </a:ln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1"/>
                  </a:lnTo>
                  <a:lnTo>
                    <a:pt x="74" y="27"/>
                  </a:lnTo>
                  <a:lnTo>
                    <a:pt x="75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0" name="Freeform 57"/>
            <p:cNvSpPr>
              <a:spLocks/>
            </p:cNvSpPr>
            <p:nvPr/>
          </p:nvSpPr>
          <p:spPr bwMode="auto">
            <a:xfrm>
              <a:off x="714375" y="1322388"/>
              <a:ext cx="60325" cy="52388"/>
            </a:xfrm>
            <a:custGeom>
              <a:avLst/>
              <a:gdLst/>
              <a:ahLst/>
              <a:cxnLst>
                <a:cxn ang="0">
                  <a:pos x="76" y="33"/>
                </a:cxn>
                <a:cxn ang="0">
                  <a:pos x="75" y="40"/>
                </a:cxn>
                <a:cxn ang="0">
                  <a:pos x="73" y="46"/>
                </a:cxn>
                <a:cxn ang="0">
                  <a:pos x="69" y="52"/>
                </a:cxn>
                <a:cxn ang="0">
                  <a:pos x="65" y="56"/>
                </a:cxn>
                <a:cxn ang="0">
                  <a:pos x="59" y="61"/>
                </a:cxn>
                <a:cxn ang="0">
                  <a:pos x="53" y="64"/>
                </a:cxn>
                <a:cxn ang="0">
                  <a:pos x="46" y="65"/>
                </a:cxn>
                <a:cxn ang="0">
                  <a:pos x="38" y="67"/>
                </a:cxn>
                <a:cxn ang="0">
                  <a:pos x="30" y="65"/>
                </a:cxn>
                <a:cxn ang="0">
                  <a:pos x="23" y="64"/>
                </a:cxn>
                <a:cxn ang="0">
                  <a:pos x="17" y="61"/>
                </a:cxn>
                <a:cxn ang="0">
                  <a:pos x="12" y="56"/>
                </a:cxn>
                <a:cxn ang="0">
                  <a:pos x="7" y="52"/>
                </a:cxn>
                <a:cxn ang="0">
                  <a:pos x="4" y="46"/>
                </a:cxn>
                <a:cxn ang="0">
                  <a:pos x="1" y="40"/>
                </a:cxn>
                <a:cxn ang="0">
                  <a:pos x="0" y="33"/>
                </a:cxn>
                <a:cxn ang="0">
                  <a:pos x="1" y="26"/>
                </a:cxn>
                <a:cxn ang="0">
                  <a:pos x="4" y="20"/>
                </a:cxn>
                <a:cxn ang="0">
                  <a:pos x="7" y="15"/>
                </a:cxn>
                <a:cxn ang="0">
                  <a:pos x="12" y="9"/>
                </a:cxn>
                <a:cxn ang="0">
                  <a:pos x="17" y="5"/>
                </a:cxn>
                <a:cxn ang="0">
                  <a:pos x="23" y="2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2"/>
                </a:cxn>
                <a:cxn ang="0">
                  <a:pos x="59" y="5"/>
                </a:cxn>
                <a:cxn ang="0">
                  <a:pos x="65" y="9"/>
                </a:cxn>
                <a:cxn ang="0">
                  <a:pos x="69" y="15"/>
                </a:cxn>
                <a:cxn ang="0">
                  <a:pos x="73" y="20"/>
                </a:cxn>
                <a:cxn ang="0">
                  <a:pos x="75" y="26"/>
                </a:cxn>
                <a:cxn ang="0">
                  <a:pos x="76" y="33"/>
                </a:cxn>
              </a:cxnLst>
              <a:rect l="0" t="0" r="r" b="b"/>
              <a:pathLst>
                <a:path w="76" h="67">
                  <a:moveTo>
                    <a:pt x="76" y="33"/>
                  </a:moveTo>
                  <a:lnTo>
                    <a:pt x="75" y="40"/>
                  </a:lnTo>
                  <a:lnTo>
                    <a:pt x="73" y="46"/>
                  </a:lnTo>
                  <a:lnTo>
                    <a:pt x="69" y="52"/>
                  </a:lnTo>
                  <a:lnTo>
                    <a:pt x="65" y="56"/>
                  </a:lnTo>
                  <a:lnTo>
                    <a:pt x="59" y="61"/>
                  </a:lnTo>
                  <a:lnTo>
                    <a:pt x="53" y="64"/>
                  </a:lnTo>
                  <a:lnTo>
                    <a:pt x="46" y="65"/>
                  </a:lnTo>
                  <a:lnTo>
                    <a:pt x="38" y="67"/>
                  </a:lnTo>
                  <a:lnTo>
                    <a:pt x="30" y="65"/>
                  </a:lnTo>
                  <a:lnTo>
                    <a:pt x="23" y="64"/>
                  </a:lnTo>
                  <a:lnTo>
                    <a:pt x="17" y="61"/>
                  </a:lnTo>
                  <a:lnTo>
                    <a:pt x="12" y="56"/>
                  </a:lnTo>
                  <a:lnTo>
                    <a:pt x="7" y="52"/>
                  </a:lnTo>
                  <a:lnTo>
                    <a:pt x="4" y="46"/>
                  </a:lnTo>
                  <a:lnTo>
                    <a:pt x="1" y="40"/>
                  </a:lnTo>
                  <a:lnTo>
                    <a:pt x="0" y="33"/>
                  </a:lnTo>
                  <a:lnTo>
                    <a:pt x="1" y="26"/>
                  </a:lnTo>
                  <a:lnTo>
                    <a:pt x="4" y="20"/>
                  </a:lnTo>
                  <a:lnTo>
                    <a:pt x="7" y="15"/>
                  </a:lnTo>
                  <a:lnTo>
                    <a:pt x="12" y="9"/>
                  </a:lnTo>
                  <a:lnTo>
                    <a:pt x="17" y="5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2"/>
                  </a:lnTo>
                  <a:lnTo>
                    <a:pt x="59" y="5"/>
                  </a:lnTo>
                  <a:lnTo>
                    <a:pt x="65" y="9"/>
                  </a:lnTo>
                  <a:lnTo>
                    <a:pt x="69" y="15"/>
                  </a:lnTo>
                  <a:lnTo>
                    <a:pt x="73" y="20"/>
                  </a:lnTo>
                  <a:lnTo>
                    <a:pt x="75" y="26"/>
                  </a:lnTo>
                  <a:lnTo>
                    <a:pt x="76" y="33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1" name="Freeform 58"/>
            <p:cNvSpPr>
              <a:spLocks/>
            </p:cNvSpPr>
            <p:nvPr/>
          </p:nvSpPr>
          <p:spPr bwMode="auto">
            <a:xfrm>
              <a:off x="703262" y="1441450"/>
              <a:ext cx="60325" cy="52388"/>
            </a:xfrm>
            <a:custGeom>
              <a:avLst/>
              <a:gdLst/>
              <a:ahLst/>
              <a:cxnLst>
                <a:cxn ang="0">
                  <a:pos x="76" y="32"/>
                </a:cxn>
                <a:cxn ang="0">
                  <a:pos x="75" y="39"/>
                </a:cxn>
                <a:cxn ang="0">
                  <a:pos x="73" y="44"/>
                </a:cxn>
                <a:cxn ang="0">
                  <a:pos x="69" y="50"/>
                </a:cxn>
                <a:cxn ang="0">
                  <a:pos x="65" y="55"/>
                </a:cxn>
                <a:cxn ang="0">
                  <a:pos x="59" y="59"/>
                </a:cxn>
                <a:cxn ang="0">
                  <a:pos x="53" y="63"/>
                </a:cxn>
                <a:cxn ang="0">
                  <a:pos x="46" y="64"/>
                </a:cxn>
                <a:cxn ang="0">
                  <a:pos x="38" y="65"/>
                </a:cxn>
                <a:cxn ang="0">
                  <a:pos x="30" y="64"/>
                </a:cxn>
                <a:cxn ang="0">
                  <a:pos x="23" y="63"/>
                </a:cxn>
                <a:cxn ang="0">
                  <a:pos x="18" y="59"/>
                </a:cxn>
                <a:cxn ang="0">
                  <a:pos x="12" y="55"/>
                </a:cxn>
                <a:cxn ang="0">
                  <a:pos x="7" y="50"/>
                </a:cxn>
                <a:cxn ang="0">
                  <a:pos x="4" y="44"/>
                </a:cxn>
                <a:cxn ang="0">
                  <a:pos x="1" y="39"/>
                </a:cxn>
                <a:cxn ang="0">
                  <a:pos x="0" y="32"/>
                </a:cxn>
                <a:cxn ang="0">
                  <a:pos x="1" y="25"/>
                </a:cxn>
                <a:cxn ang="0">
                  <a:pos x="4" y="19"/>
                </a:cxn>
                <a:cxn ang="0">
                  <a:pos x="7" y="13"/>
                </a:cxn>
                <a:cxn ang="0">
                  <a:pos x="12" y="9"/>
                </a:cxn>
                <a:cxn ang="0">
                  <a:pos x="18" y="5"/>
                </a:cxn>
                <a:cxn ang="0">
                  <a:pos x="23" y="2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2"/>
                </a:cxn>
                <a:cxn ang="0">
                  <a:pos x="59" y="5"/>
                </a:cxn>
                <a:cxn ang="0">
                  <a:pos x="65" y="9"/>
                </a:cxn>
                <a:cxn ang="0">
                  <a:pos x="69" y="13"/>
                </a:cxn>
                <a:cxn ang="0">
                  <a:pos x="73" y="19"/>
                </a:cxn>
                <a:cxn ang="0">
                  <a:pos x="75" y="25"/>
                </a:cxn>
                <a:cxn ang="0">
                  <a:pos x="76" y="32"/>
                </a:cxn>
              </a:cxnLst>
              <a:rect l="0" t="0" r="r" b="b"/>
              <a:pathLst>
                <a:path w="76" h="65">
                  <a:moveTo>
                    <a:pt x="76" y="32"/>
                  </a:moveTo>
                  <a:lnTo>
                    <a:pt x="75" y="39"/>
                  </a:lnTo>
                  <a:lnTo>
                    <a:pt x="73" y="44"/>
                  </a:lnTo>
                  <a:lnTo>
                    <a:pt x="69" y="50"/>
                  </a:lnTo>
                  <a:lnTo>
                    <a:pt x="65" y="55"/>
                  </a:lnTo>
                  <a:lnTo>
                    <a:pt x="59" y="59"/>
                  </a:lnTo>
                  <a:lnTo>
                    <a:pt x="53" y="63"/>
                  </a:lnTo>
                  <a:lnTo>
                    <a:pt x="46" y="64"/>
                  </a:lnTo>
                  <a:lnTo>
                    <a:pt x="38" y="65"/>
                  </a:lnTo>
                  <a:lnTo>
                    <a:pt x="30" y="64"/>
                  </a:lnTo>
                  <a:lnTo>
                    <a:pt x="23" y="63"/>
                  </a:lnTo>
                  <a:lnTo>
                    <a:pt x="18" y="59"/>
                  </a:lnTo>
                  <a:lnTo>
                    <a:pt x="12" y="55"/>
                  </a:lnTo>
                  <a:lnTo>
                    <a:pt x="7" y="50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0" y="32"/>
                  </a:lnTo>
                  <a:lnTo>
                    <a:pt x="1" y="25"/>
                  </a:lnTo>
                  <a:lnTo>
                    <a:pt x="4" y="19"/>
                  </a:lnTo>
                  <a:lnTo>
                    <a:pt x="7" y="13"/>
                  </a:lnTo>
                  <a:lnTo>
                    <a:pt x="12" y="9"/>
                  </a:lnTo>
                  <a:lnTo>
                    <a:pt x="18" y="5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2"/>
                  </a:lnTo>
                  <a:lnTo>
                    <a:pt x="59" y="5"/>
                  </a:lnTo>
                  <a:lnTo>
                    <a:pt x="65" y="9"/>
                  </a:lnTo>
                  <a:lnTo>
                    <a:pt x="69" y="13"/>
                  </a:lnTo>
                  <a:lnTo>
                    <a:pt x="73" y="19"/>
                  </a:lnTo>
                  <a:lnTo>
                    <a:pt x="75" y="25"/>
                  </a:lnTo>
                  <a:lnTo>
                    <a:pt x="76" y="32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2" name="Freeform 59"/>
            <p:cNvSpPr>
              <a:spLocks/>
            </p:cNvSpPr>
            <p:nvPr/>
          </p:nvSpPr>
          <p:spPr bwMode="auto">
            <a:xfrm>
              <a:off x="660400" y="1220788"/>
              <a:ext cx="60325" cy="52388"/>
            </a:xfrm>
            <a:custGeom>
              <a:avLst/>
              <a:gdLst/>
              <a:ahLst/>
              <a:cxnLst>
                <a:cxn ang="0">
                  <a:pos x="76" y="33"/>
                </a:cxn>
                <a:cxn ang="0">
                  <a:pos x="75" y="40"/>
                </a:cxn>
                <a:cxn ang="0">
                  <a:pos x="73" y="46"/>
                </a:cxn>
                <a:cxn ang="0">
                  <a:pos x="69" y="50"/>
                </a:cxn>
                <a:cxn ang="0">
                  <a:pos x="65" y="56"/>
                </a:cxn>
                <a:cxn ang="0">
                  <a:pos x="59" y="60"/>
                </a:cxn>
                <a:cxn ang="0">
                  <a:pos x="53" y="63"/>
                </a:cxn>
                <a:cxn ang="0">
                  <a:pos x="46" y="64"/>
                </a:cxn>
                <a:cxn ang="0">
                  <a:pos x="38" y="65"/>
                </a:cxn>
                <a:cxn ang="0">
                  <a:pos x="30" y="64"/>
                </a:cxn>
                <a:cxn ang="0">
                  <a:pos x="23" y="63"/>
                </a:cxn>
                <a:cxn ang="0">
                  <a:pos x="17" y="60"/>
                </a:cxn>
                <a:cxn ang="0">
                  <a:pos x="12" y="56"/>
                </a:cxn>
                <a:cxn ang="0">
                  <a:pos x="7" y="50"/>
                </a:cxn>
                <a:cxn ang="0">
                  <a:pos x="4" y="46"/>
                </a:cxn>
                <a:cxn ang="0">
                  <a:pos x="1" y="40"/>
                </a:cxn>
                <a:cxn ang="0">
                  <a:pos x="0" y="33"/>
                </a:cxn>
                <a:cxn ang="0">
                  <a:pos x="1" y="26"/>
                </a:cxn>
                <a:cxn ang="0">
                  <a:pos x="4" y="20"/>
                </a:cxn>
                <a:cxn ang="0">
                  <a:pos x="7" y="15"/>
                </a:cxn>
                <a:cxn ang="0">
                  <a:pos x="12" y="9"/>
                </a:cxn>
                <a:cxn ang="0">
                  <a:pos x="17" y="5"/>
                </a:cxn>
                <a:cxn ang="0">
                  <a:pos x="23" y="2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2"/>
                </a:cxn>
                <a:cxn ang="0">
                  <a:pos x="59" y="5"/>
                </a:cxn>
                <a:cxn ang="0">
                  <a:pos x="65" y="9"/>
                </a:cxn>
                <a:cxn ang="0">
                  <a:pos x="69" y="15"/>
                </a:cxn>
                <a:cxn ang="0">
                  <a:pos x="73" y="20"/>
                </a:cxn>
                <a:cxn ang="0">
                  <a:pos x="75" y="26"/>
                </a:cxn>
                <a:cxn ang="0">
                  <a:pos x="76" y="33"/>
                </a:cxn>
              </a:cxnLst>
              <a:rect l="0" t="0" r="r" b="b"/>
              <a:pathLst>
                <a:path w="76" h="65">
                  <a:moveTo>
                    <a:pt x="76" y="33"/>
                  </a:moveTo>
                  <a:lnTo>
                    <a:pt x="75" y="40"/>
                  </a:lnTo>
                  <a:lnTo>
                    <a:pt x="73" y="46"/>
                  </a:lnTo>
                  <a:lnTo>
                    <a:pt x="69" y="50"/>
                  </a:lnTo>
                  <a:lnTo>
                    <a:pt x="65" y="56"/>
                  </a:lnTo>
                  <a:lnTo>
                    <a:pt x="59" y="60"/>
                  </a:lnTo>
                  <a:lnTo>
                    <a:pt x="53" y="63"/>
                  </a:lnTo>
                  <a:lnTo>
                    <a:pt x="46" y="64"/>
                  </a:lnTo>
                  <a:lnTo>
                    <a:pt x="38" y="65"/>
                  </a:lnTo>
                  <a:lnTo>
                    <a:pt x="30" y="64"/>
                  </a:lnTo>
                  <a:lnTo>
                    <a:pt x="23" y="63"/>
                  </a:lnTo>
                  <a:lnTo>
                    <a:pt x="17" y="60"/>
                  </a:lnTo>
                  <a:lnTo>
                    <a:pt x="12" y="56"/>
                  </a:lnTo>
                  <a:lnTo>
                    <a:pt x="7" y="50"/>
                  </a:lnTo>
                  <a:lnTo>
                    <a:pt x="4" y="46"/>
                  </a:lnTo>
                  <a:lnTo>
                    <a:pt x="1" y="40"/>
                  </a:lnTo>
                  <a:lnTo>
                    <a:pt x="0" y="33"/>
                  </a:lnTo>
                  <a:lnTo>
                    <a:pt x="1" y="26"/>
                  </a:lnTo>
                  <a:lnTo>
                    <a:pt x="4" y="20"/>
                  </a:lnTo>
                  <a:lnTo>
                    <a:pt x="7" y="15"/>
                  </a:lnTo>
                  <a:lnTo>
                    <a:pt x="12" y="9"/>
                  </a:lnTo>
                  <a:lnTo>
                    <a:pt x="17" y="5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2"/>
                  </a:lnTo>
                  <a:lnTo>
                    <a:pt x="59" y="5"/>
                  </a:lnTo>
                  <a:lnTo>
                    <a:pt x="65" y="9"/>
                  </a:lnTo>
                  <a:lnTo>
                    <a:pt x="69" y="15"/>
                  </a:lnTo>
                  <a:lnTo>
                    <a:pt x="73" y="20"/>
                  </a:lnTo>
                  <a:lnTo>
                    <a:pt x="75" y="26"/>
                  </a:lnTo>
                  <a:lnTo>
                    <a:pt x="76" y="33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3" name="Freeform 60"/>
            <p:cNvSpPr>
              <a:spLocks/>
            </p:cNvSpPr>
            <p:nvPr/>
          </p:nvSpPr>
          <p:spPr bwMode="auto">
            <a:xfrm>
              <a:off x="796925" y="1511300"/>
              <a:ext cx="60325" cy="50800"/>
            </a:xfrm>
            <a:custGeom>
              <a:avLst/>
              <a:gdLst/>
              <a:ahLst/>
              <a:cxnLst>
                <a:cxn ang="0">
                  <a:pos x="76" y="34"/>
                </a:cxn>
                <a:cxn ang="0">
                  <a:pos x="75" y="40"/>
                </a:cxn>
                <a:cxn ang="0">
                  <a:pos x="73" y="46"/>
                </a:cxn>
                <a:cxn ang="0">
                  <a:pos x="69" y="52"/>
                </a:cxn>
                <a:cxn ang="0">
                  <a:pos x="64" y="57"/>
                </a:cxn>
                <a:cxn ang="0">
                  <a:pos x="59" y="60"/>
                </a:cxn>
                <a:cxn ang="0">
                  <a:pos x="53" y="64"/>
                </a:cxn>
                <a:cxn ang="0">
                  <a:pos x="46" y="65"/>
                </a:cxn>
                <a:cxn ang="0">
                  <a:pos x="38" y="66"/>
                </a:cxn>
                <a:cxn ang="0">
                  <a:pos x="30" y="65"/>
                </a:cxn>
                <a:cxn ang="0">
                  <a:pos x="23" y="64"/>
                </a:cxn>
                <a:cxn ang="0">
                  <a:pos x="17" y="60"/>
                </a:cxn>
                <a:cxn ang="0">
                  <a:pos x="11" y="57"/>
                </a:cxn>
                <a:cxn ang="0">
                  <a:pos x="7" y="52"/>
                </a:cxn>
                <a:cxn ang="0">
                  <a:pos x="3" y="46"/>
                </a:cxn>
                <a:cxn ang="0">
                  <a:pos x="1" y="40"/>
                </a:cxn>
                <a:cxn ang="0">
                  <a:pos x="0" y="34"/>
                </a:cxn>
                <a:cxn ang="0">
                  <a:pos x="1" y="27"/>
                </a:cxn>
                <a:cxn ang="0">
                  <a:pos x="3" y="21"/>
                </a:cxn>
                <a:cxn ang="0">
                  <a:pos x="7" y="15"/>
                </a:cxn>
                <a:cxn ang="0">
                  <a:pos x="11" y="9"/>
                </a:cxn>
                <a:cxn ang="0">
                  <a:pos x="17" y="6"/>
                </a:cxn>
                <a:cxn ang="0">
                  <a:pos x="23" y="2"/>
                </a:cxn>
                <a:cxn ang="0">
                  <a:pos x="30" y="1"/>
                </a:cxn>
                <a:cxn ang="0">
                  <a:pos x="38" y="0"/>
                </a:cxn>
                <a:cxn ang="0">
                  <a:pos x="46" y="1"/>
                </a:cxn>
                <a:cxn ang="0">
                  <a:pos x="53" y="2"/>
                </a:cxn>
                <a:cxn ang="0">
                  <a:pos x="59" y="6"/>
                </a:cxn>
                <a:cxn ang="0">
                  <a:pos x="64" y="9"/>
                </a:cxn>
                <a:cxn ang="0">
                  <a:pos x="69" y="15"/>
                </a:cxn>
                <a:cxn ang="0">
                  <a:pos x="73" y="21"/>
                </a:cxn>
                <a:cxn ang="0">
                  <a:pos x="75" y="27"/>
                </a:cxn>
                <a:cxn ang="0">
                  <a:pos x="76" y="34"/>
                </a:cxn>
              </a:cxnLst>
              <a:rect l="0" t="0" r="r" b="b"/>
              <a:pathLst>
                <a:path w="76" h="66">
                  <a:moveTo>
                    <a:pt x="76" y="34"/>
                  </a:moveTo>
                  <a:lnTo>
                    <a:pt x="75" y="40"/>
                  </a:lnTo>
                  <a:lnTo>
                    <a:pt x="73" y="46"/>
                  </a:lnTo>
                  <a:lnTo>
                    <a:pt x="69" y="52"/>
                  </a:lnTo>
                  <a:lnTo>
                    <a:pt x="64" y="57"/>
                  </a:lnTo>
                  <a:lnTo>
                    <a:pt x="59" y="60"/>
                  </a:lnTo>
                  <a:lnTo>
                    <a:pt x="53" y="64"/>
                  </a:lnTo>
                  <a:lnTo>
                    <a:pt x="46" y="65"/>
                  </a:lnTo>
                  <a:lnTo>
                    <a:pt x="38" y="66"/>
                  </a:lnTo>
                  <a:lnTo>
                    <a:pt x="30" y="65"/>
                  </a:lnTo>
                  <a:lnTo>
                    <a:pt x="23" y="64"/>
                  </a:lnTo>
                  <a:lnTo>
                    <a:pt x="17" y="60"/>
                  </a:lnTo>
                  <a:lnTo>
                    <a:pt x="11" y="57"/>
                  </a:lnTo>
                  <a:lnTo>
                    <a:pt x="7" y="52"/>
                  </a:lnTo>
                  <a:lnTo>
                    <a:pt x="3" y="46"/>
                  </a:lnTo>
                  <a:lnTo>
                    <a:pt x="1" y="40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3" y="21"/>
                  </a:lnTo>
                  <a:lnTo>
                    <a:pt x="7" y="15"/>
                  </a:lnTo>
                  <a:lnTo>
                    <a:pt x="11" y="9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2"/>
                  </a:lnTo>
                  <a:lnTo>
                    <a:pt x="59" y="6"/>
                  </a:lnTo>
                  <a:lnTo>
                    <a:pt x="64" y="9"/>
                  </a:lnTo>
                  <a:lnTo>
                    <a:pt x="69" y="15"/>
                  </a:lnTo>
                  <a:lnTo>
                    <a:pt x="73" y="21"/>
                  </a:lnTo>
                  <a:lnTo>
                    <a:pt x="75" y="27"/>
                  </a:lnTo>
                  <a:lnTo>
                    <a:pt x="76" y="34"/>
                  </a:lnTo>
                  <a:close/>
                </a:path>
              </a:pathLst>
            </a:custGeom>
            <a:solidFill>
              <a:srgbClr val="FF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4" name="Freeform 61"/>
            <p:cNvSpPr>
              <a:spLocks/>
            </p:cNvSpPr>
            <p:nvPr/>
          </p:nvSpPr>
          <p:spPr bwMode="auto">
            <a:xfrm>
              <a:off x="865187" y="1227138"/>
              <a:ext cx="50800" cy="101600"/>
            </a:xfrm>
            <a:custGeom>
              <a:avLst/>
              <a:gdLst/>
              <a:ahLst/>
              <a:cxnLst>
                <a:cxn ang="0">
                  <a:pos x="30" y="11"/>
                </a:cxn>
                <a:cxn ang="0">
                  <a:pos x="30" y="11"/>
                </a:cxn>
                <a:cxn ang="0">
                  <a:pos x="32" y="15"/>
                </a:cxn>
                <a:cxn ang="0">
                  <a:pos x="35" y="23"/>
                </a:cxn>
                <a:cxn ang="0">
                  <a:pos x="37" y="34"/>
                </a:cxn>
                <a:cxn ang="0">
                  <a:pos x="38" y="47"/>
                </a:cxn>
                <a:cxn ang="0">
                  <a:pos x="37" y="63"/>
                </a:cxn>
                <a:cxn ang="0">
                  <a:pos x="30" y="78"/>
                </a:cxn>
                <a:cxn ang="0">
                  <a:pos x="19" y="94"/>
                </a:cxn>
                <a:cxn ang="0">
                  <a:pos x="0" y="108"/>
                </a:cxn>
                <a:cxn ang="0">
                  <a:pos x="12" y="129"/>
                </a:cxn>
                <a:cxn ang="0">
                  <a:pos x="32" y="114"/>
                </a:cxn>
                <a:cxn ang="0">
                  <a:pos x="47" y="98"/>
                </a:cxn>
                <a:cxn ang="0">
                  <a:pos x="57" y="79"/>
                </a:cxn>
                <a:cxn ang="0">
                  <a:pos x="62" y="61"/>
                </a:cxn>
                <a:cxn ang="0">
                  <a:pos x="64" y="44"/>
                </a:cxn>
                <a:cxn ang="0">
                  <a:pos x="61" y="27"/>
                </a:cxn>
                <a:cxn ang="0">
                  <a:pos x="58" y="12"/>
                </a:cxn>
                <a:cxn ang="0">
                  <a:pos x="53" y="0"/>
                </a:cxn>
                <a:cxn ang="0">
                  <a:pos x="30" y="11"/>
                </a:cxn>
              </a:cxnLst>
              <a:rect l="0" t="0" r="r" b="b"/>
              <a:pathLst>
                <a:path w="64" h="129">
                  <a:moveTo>
                    <a:pt x="30" y="11"/>
                  </a:moveTo>
                  <a:lnTo>
                    <a:pt x="30" y="11"/>
                  </a:lnTo>
                  <a:lnTo>
                    <a:pt x="32" y="15"/>
                  </a:lnTo>
                  <a:lnTo>
                    <a:pt x="35" y="23"/>
                  </a:lnTo>
                  <a:lnTo>
                    <a:pt x="37" y="34"/>
                  </a:lnTo>
                  <a:lnTo>
                    <a:pt x="38" y="47"/>
                  </a:lnTo>
                  <a:lnTo>
                    <a:pt x="37" y="63"/>
                  </a:lnTo>
                  <a:lnTo>
                    <a:pt x="30" y="78"/>
                  </a:lnTo>
                  <a:lnTo>
                    <a:pt x="19" y="94"/>
                  </a:lnTo>
                  <a:lnTo>
                    <a:pt x="0" y="108"/>
                  </a:lnTo>
                  <a:lnTo>
                    <a:pt x="12" y="129"/>
                  </a:lnTo>
                  <a:lnTo>
                    <a:pt x="32" y="114"/>
                  </a:lnTo>
                  <a:lnTo>
                    <a:pt x="47" y="98"/>
                  </a:lnTo>
                  <a:lnTo>
                    <a:pt x="57" y="79"/>
                  </a:lnTo>
                  <a:lnTo>
                    <a:pt x="62" y="61"/>
                  </a:lnTo>
                  <a:lnTo>
                    <a:pt x="64" y="44"/>
                  </a:lnTo>
                  <a:lnTo>
                    <a:pt x="61" y="27"/>
                  </a:lnTo>
                  <a:lnTo>
                    <a:pt x="58" y="12"/>
                  </a:lnTo>
                  <a:lnTo>
                    <a:pt x="53" y="0"/>
                  </a:lnTo>
                  <a:lnTo>
                    <a:pt x="3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5" name="Freeform 62"/>
            <p:cNvSpPr>
              <a:spLocks/>
            </p:cNvSpPr>
            <p:nvPr/>
          </p:nvSpPr>
          <p:spPr bwMode="auto">
            <a:xfrm>
              <a:off x="849312" y="1403350"/>
              <a:ext cx="73025" cy="63500"/>
            </a:xfrm>
            <a:custGeom>
              <a:avLst/>
              <a:gdLst/>
              <a:ahLst/>
              <a:cxnLst>
                <a:cxn ang="0">
                  <a:pos x="93" y="2"/>
                </a:cxn>
                <a:cxn ang="0">
                  <a:pos x="90" y="2"/>
                </a:cxn>
                <a:cxn ang="0">
                  <a:pos x="86" y="1"/>
                </a:cxn>
                <a:cxn ang="0">
                  <a:pos x="79" y="0"/>
                </a:cxn>
                <a:cxn ang="0">
                  <a:pos x="71" y="0"/>
                </a:cxn>
                <a:cxn ang="0">
                  <a:pos x="60" y="1"/>
                </a:cxn>
                <a:cxn ang="0">
                  <a:pos x="50" y="4"/>
                </a:cxn>
                <a:cxn ang="0">
                  <a:pos x="40" y="7"/>
                </a:cxn>
                <a:cxn ang="0">
                  <a:pos x="29" y="14"/>
                </a:cxn>
                <a:cxn ang="0">
                  <a:pos x="17" y="25"/>
                </a:cxn>
                <a:cxn ang="0">
                  <a:pos x="9" y="40"/>
                </a:cxn>
                <a:cxn ang="0">
                  <a:pos x="3" y="60"/>
                </a:cxn>
                <a:cxn ang="0">
                  <a:pos x="0" y="82"/>
                </a:cxn>
                <a:cxn ang="0">
                  <a:pos x="26" y="82"/>
                </a:cxn>
                <a:cxn ang="0">
                  <a:pos x="27" y="66"/>
                </a:cxn>
                <a:cxn ang="0">
                  <a:pos x="30" y="52"/>
                </a:cxn>
                <a:cxn ang="0">
                  <a:pos x="35" y="42"/>
                </a:cxn>
                <a:cxn ang="0">
                  <a:pos x="43" y="34"/>
                </a:cxn>
                <a:cxn ang="0">
                  <a:pos x="50" y="29"/>
                </a:cxn>
                <a:cxn ang="0">
                  <a:pos x="58" y="27"/>
                </a:cxn>
                <a:cxn ang="0">
                  <a:pos x="65" y="25"/>
                </a:cxn>
                <a:cxn ang="0">
                  <a:pos x="72" y="24"/>
                </a:cxn>
                <a:cxn ang="0">
                  <a:pos x="78" y="25"/>
                </a:cxn>
                <a:cxn ang="0">
                  <a:pos x="82" y="25"/>
                </a:cxn>
                <a:cxn ang="0">
                  <a:pos x="86" y="27"/>
                </a:cxn>
                <a:cxn ang="0">
                  <a:pos x="87" y="27"/>
                </a:cxn>
                <a:cxn ang="0">
                  <a:pos x="93" y="2"/>
                </a:cxn>
              </a:cxnLst>
              <a:rect l="0" t="0" r="r" b="b"/>
              <a:pathLst>
                <a:path w="93" h="82">
                  <a:moveTo>
                    <a:pt x="93" y="2"/>
                  </a:moveTo>
                  <a:lnTo>
                    <a:pt x="90" y="2"/>
                  </a:lnTo>
                  <a:lnTo>
                    <a:pt x="86" y="1"/>
                  </a:lnTo>
                  <a:lnTo>
                    <a:pt x="79" y="0"/>
                  </a:lnTo>
                  <a:lnTo>
                    <a:pt x="71" y="0"/>
                  </a:lnTo>
                  <a:lnTo>
                    <a:pt x="60" y="1"/>
                  </a:lnTo>
                  <a:lnTo>
                    <a:pt x="50" y="4"/>
                  </a:lnTo>
                  <a:lnTo>
                    <a:pt x="40" y="7"/>
                  </a:lnTo>
                  <a:lnTo>
                    <a:pt x="29" y="14"/>
                  </a:lnTo>
                  <a:lnTo>
                    <a:pt x="17" y="25"/>
                  </a:lnTo>
                  <a:lnTo>
                    <a:pt x="9" y="40"/>
                  </a:lnTo>
                  <a:lnTo>
                    <a:pt x="3" y="60"/>
                  </a:lnTo>
                  <a:lnTo>
                    <a:pt x="0" y="82"/>
                  </a:lnTo>
                  <a:lnTo>
                    <a:pt x="26" y="82"/>
                  </a:lnTo>
                  <a:lnTo>
                    <a:pt x="27" y="66"/>
                  </a:lnTo>
                  <a:lnTo>
                    <a:pt x="30" y="52"/>
                  </a:lnTo>
                  <a:lnTo>
                    <a:pt x="35" y="42"/>
                  </a:lnTo>
                  <a:lnTo>
                    <a:pt x="43" y="34"/>
                  </a:lnTo>
                  <a:lnTo>
                    <a:pt x="50" y="29"/>
                  </a:lnTo>
                  <a:lnTo>
                    <a:pt x="58" y="27"/>
                  </a:lnTo>
                  <a:lnTo>
                    <a:pt x="65" y="25"/>
                  </a:lnTo>
                  <a:lnTo>
                    <a:pt x="72" y="24"/>
                  </a:lnTo>
                  <a:lnTo>
                    <a:pt x="78" y="25"/>
                  </a:lnTo>
                  <a:lnTo>
                    <a:pt x="82" y="25"/>
                  </a:lnTo>
                  <a:lnTo>
                    <a:pt x="86" y="27"/>
                  </a:lnTo>
                  <a:lnTo>
                    <a:pt x="87" y="27"/>
                  </a:lnTo>
                  <a:lnTo>
                    <a:pt x="93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6" name="Freeform 63"/>
            <p:cNvSpPr>
              <a:spLocks/>
            </p:cNvSpPr>
            <p:nvPr/>
          </p:nvSpPr>
          <p:spPr bwMode="auto">
            <a:xfrm>
              <a:off x="715962" y="1260475"/>
              <a:ext cx="47625" cy="73025"/>
            </a:xfrm>
            <a:custGeom>
              <a:avLst/>
              <a:gdLst/>
              <a:ahLst/>
              <a:cxnLst>
                <a:cxn ang="0">
                  <a:pos x="26" y="14"/>
                </a:cxn>
                <a:cxn ang="0">
                  <a:pos x="26" y="14"/>
                </a:cxn>
                <a:cxn ang="0">
                  <a:pos x="30" y="22"/>
                </a:cxn>
                <a:cxn ang="0">
                  <a:pos x="35" y="33"/>
                </a:cxn>
                <a:cxn ang="0">
                  <a:pos x="37" y="45"/>
                </a:cxn>
                <a:cxn ang="0">
                  <a:pos x="35" y="56"/>
                </a:cxn>
                <a:cxn ang="0">
                  <a:pos x="32" y="59"/>
                </a:cxn>
                <a:cxn ang="0">
                  <a:pos x="29" y="63"/>
                </a:cxn>
                <a:cxn ang="0">
                  <a:pos x="26" y="64"/>
                </a:cxn>
                <a:cxn ang="0">
                  <a:pos x="21" y="66"/>
                </a:cxn>
                <a:cxn ang="0">
                  <a:pos x="15" y="67"/>
                </a:cxn>
                <a:cxn ang="0">
                  <a:pos x="11" y="68"/>
                </a:cxn>
                <a:cxn ang="0">
                  <a:pos x="5" y="69"/>
                </a:cxn>
                <a:cxn ang="0">
                  <a:pos x="0" y="69"/>
                </a:cxn>
                <a:cxn ang="0">
                  <a:pos x="1" y="94"/>
                </a:cxn>
                <a:cxn ang="0">
                  <a:pos x="12" y="92"/>
                </a:cxn>
                <a:cxn ang="0">
                  <a:pos x="21" y="91"/>
                </a:cxn>
                <a:cxn ang="0">
                  <a:pos x="29" y="89"/>
                </a:cxn>
                <a:cxn ang="0">
                  <a:pos x="37" y="86"/>
                </a:cxn>
                <a:cxn ang="0">
                  <a:pos x="43" y="82"/>
                </a:cxn>
                <a:cxn ang="0">
                  <a:pos x="49" y="78"/>
                </a:cxn>
                <a:cxn ang="0">
                  <a:pos x="53" y="73"/>
                </a:cxn>
                <a:cxn ang="0">
                  <a:pos x="57" y="67"/>
                </a:cxn>
                <a:cxn ang="0">
                  <a:pos x="61" y="45"/>
                </a:cxn>
                <a:cxn ang="0">
                  <a:pos x="58" y="24"/>
                </a:cxn>
                <a:cxn ang="0">
                  <a:pos x="51" y="8"/>
                </a:cxn>
                <a:cxn ang="0">
                  <a:pos x="46" y="0"/>
                </a:cxn>
                <a:cxn ang="0">
                  <a:pos x="26" y="14"/>
                </a:cxn>
              </a:cxnLst>
              <a:rect l="0" t="0" r="r" b="b"/>
              <a:pathLst>
                <a:path w="61" h="94">
                  <a:moveTo>
                    <a:pt x="26" y="14"/>
                  </a:moveTo>
                  <a:lnTo>
                    <a:pt x="26" y="14"/>
                  </a:lnTo>
                  <a:lnTo>
                    <a:pt x="30" y="22"/>
                  </a:lnTo>
                  <a:lnTo>
                    <a:pt x="35" y="33"/>
                  </a:lnTo>
                  <a:lnTo>
                    <a:pt x="37" y="45"/>
                  </a:lnTo>
                  <a:lnTo>
                    <a:pt x="35" y="56"/>
                  </a:lnTo>
                  <a:lnTo>
                    <a:pt x="32" y="59"/>
                  </a:lnTo>
                  <a:lnTo>
                    <a:pt x="29" y="63"/>
                  </a:lnTo>
                  <a:lnTo>
                    <a:pt x="26" y="64"/>
                  </a:lnTo>
                  <a:lnTo>
                    <a:pt x="21" y="66"/>
                  </a:lnTo>
                  <a:lnTo>
                    <a:pt x="15" y="67"/>
                  </a:lnTo>
                  <a:lnTo>
                    <a:pt x="11" y="68"/>
                  </a:lnTo>
                  <a:lnTo>
                    <a:pt x="5" y="69"/>
                  </a:lnTo>
                  <a:lnTo>
                    <a:pt x="0" y="69"/>
                  </a:lnTo>
                  <a:lnTo>
                    <a:pt x="1" y="94"/>
                  </a:lnTo>
                  <a:lnTo>
                    <a:pt x="12" y="92"/>
                  </a:lnTo>
                  <a:lnTo>
                    <a:pt x="21" y="91"/>
                  </a:lnTo>
                  <a:lnTo>
                    <a:pt x="29" y="89"/>
                  </a:lnTo>
                  <a:lnTo>
                    <a:pt x="37" y="86"/>
                  </a:lnTo>
                  <a:lnTo>
                    <a:pt x="43" y="82"/>
                  </a:lnTo>
                  <a:lnTo>
                    <a:pt x="49" y="78"/>
                  </a:lnTo>
                  <a:lnTo>
                    <a:pt x="53" y="73"/>
                  </a:lnTo>
                  <a:lnTo>
                    <a:pt x="57" y="67"/>
                  </a:lnTo>
                  <a:lnTo>
                    <a:pt x="61" y="45"/>
                  </a:lnTo>
                  <a:lnTo>
                    <a:pt x="58" y="24"/>
                  </a:lnTo>
                  <a:lnTo>
                    <a:pt x="51" y="8"/>
                  </a:lnTo>
                  <a:lnTo>
                    <a:pt x="46" y="0"/>
                  </a:lnTo>
                  <a:lnTo>
                    <a:pt x="26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7" name="Freeform 64"/>
            <p:cNvSpPr>
              <a:spLocks/>
            </p:cNvSpPr>
            <p:nvPr/>
          </p:nvSpPr>
          <p:spPr bwMode="auto">
            <a:xfrm>
              <a:off x="681037" y="1397000"/>
              <a:ext cx="92075" cy="76200"/>
            </a:xfrm>
            <a:custGeom>
              <a:avLst/>
              <a:gdLst/>
              <a:ahLst/>
              <a:cxnLst>
                <a:cxn ang="0">
                  <a:pos x="24" y="96"/>
                </a:cxn>
                <a:cxn ang="0">
                  <a:pos x="24" y="96"/>
                </a:cxn>
                <a:cxn ang="0">
                  <a:pos x="25" y="91"/>
                </a:cxn>
                <a:cxn ang="0">
                  <a:pos x="27" y="83"/>
                </a:cxn>
                <a:cxn ang="0">
                  <a:pos x="32" y="71"/>
                </a:cxn>
                <a:cxn ang="0">
                  <a:pos x="40" y="58"/>
                </a:cxn>
                <a:cxn ang="0">
                  <a:pos x="51" y="45"/>
                </a:cxn>
                <a:cxn ang="0">
                  <a:pos x="68" y="34"/>
                </a:cxn>
                <a:cxn ang="0">
                  <a:pos x="88" y="27"/>
                </a:cxn>
                <a:cxn ang="0">
                  <a:pos x="115" y="24"/>
                </a:cxn>
                <a:cxn ang="0">
                  <a:pos x="116" y="0"/>
                </a:cxn>
                <a:cxn ang="0">
                  <a:pos x="88" y="1"/>
                </a:cxn>
                <a:cxn ang="0">
                  <a:pos x="64" y="8"/>
                </a:cxn>
                <a:cxn ang="0">
                  <a:pos x="46" y="19"/>
                </a:cxn>
                <a:cxn ang="0">
                  <a:pos x="30" y="31"/>
                </a:cxn>
                <a:cxn ang="0">
                  <a:pos x="18" y="46"/>
                </a:cxn>
                <a:cxn ang="0">
                  <a:pos x="9" y="62"/>
                </a:cxn>
                <a:cxn ang="0">
                  <a:pos x="3" y="77"/>
                </a:cxn>
                <a:cxn ang="0">
                  <a:pos x="0" y="91"/>
                </a:cxn>
                <a:cxn ang="0">
                  <a:pos x="24" y="96"/>
                </a:cxn>
              </a:cxnLst>
              <a:rect l="0" t="0" r="r" b="b"/>
              <a:pathLst>
                <a:path w="116" h="96">
                  <a:moveTo>
                    <a:pt x="24" y="96"/>
                  </a:moveTo>
                  <a:lnTo>
                    <a:pt x="24" y="96"/>
                  </a:lnTo>
                  <a:lnTo>
                    <a:pt x="25" y="91"/>
                  </a:lnTo>
                  <a:lnTo>
                    <a:pt x="27" y="83"/>
                  </a:lnTo>
                  <a:lnTo>
                    <a:pt x="32" y="71"/>
                  </a:lnTo>
                  <a:lnTo>
                    <a:pt x="40" y="58"/>
                  </a:lnTo>
                  <a:lnTo>
                    <a:pt x="51" y="45"/>
                  </a:lnTo>
                  <a:lnTo>
                    <a:pt x="68" y="34"/>
                  </a:lnTo>
                  <a:lnTo>
                    <a:pt x="88" y="27"/>
                  </a:lnTo>
                  <a:lnTo>
                    <a:pt x="115" y="24"/>
                  </a:lnTo>
                  <a:lnTo>
                    <a:pt x="116" y="0"/>
                  </a:lnTo>
                  <a:lnTo>
                    <a:pt x="88" y="1"/>
                  </a:lnTo>
                  <a:lnTo>
                    <a:pt x="64" y="8"/>
                  </a:lnTo>
                  <a:lnTo>
                    <a:pt x="46" y="19"/>
                  </a:lnTo>
                  <a:lnTo>
                    <a:pt x="30" y="31"/>
                  </a:lnTo>
                  <a:lnTo>
                    <a:pt x="18" y="46"/>
                  </a:lnTo>
                  <a:lnTo>
                    <a:pt x="9" y="62"/>
                  </a:lnTo>
                  <a:lnTo>
                    <a:pt x="3" y="77"/>
                  </a:lnTo>
                  <a:lnTo>
                    <a:pt x="0" y="91"/>
                  </a:lnTo>
                  <a:lnTo>
                    <a:pt x="2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8" name="Freeform 65"/>
            <p:cNvSpPr>
              <a:spLocks/>
            </p:cNvSpPr>
            <p:nvPr/>
          </p:nvSpPr>
          <p:spPr bwMode="auto">
            <a:xfrm>
              <a:off x="1011237" y="1201738"/>
              <a:ext cx="36512" cy="77788"/>
            </a:xfrm>
            <a:custGeom>
              <a:avLst/>
              <a:gdLst/>
              <a:ahLst/>
              <a:cxnLst>
                <a:cxn ang="0">
                  <a:pos x="34" y="85"/>
                </a:cxn>
                <a:cxn ang="0">
                  <a:pos x="34" y="85"/>
                </a:cxn>
                <a:cxn ang="0">
                  <a:pos x="31" y="78"/>
                </a:cxn>
                <a:cxn ang="0">
                  <a:pos x="26" y="66"/>
                </a:cxn>
                <a:cxn ang="0">
                  <a:pos x="24" y="55"/>
                </a:cxn>
                <a:cxn ang="0">
                  <a:pos x="25" y="42"/>
                </a:cxn>
                <a:cxn ang="0">
                  <a:pos x="28" y="36"/>
                </a:cxn>
                <a:cxn ang="0">
                  <a:pos x="33" y="31"/>
                </a:cxn>
                <a:cxn ang="0">
                  <a:pos x="39" y="26"/>
                </a:cxn>
                <a:cxn ang="0">
                  <a:pos x="46" y="23"/>
                </a:cxn>
                <a:cxn ang="0">
                  <a:pos x="36" y="0"/>
                </a:cxn>
                <a:cxn ang="0">
                  <a:pos x="31" y="2"/>
                </a:cxn>
                <a:cxn ang="0">
                  <a:pos x="25" y="5"/>
                </a:cxn>
                <a:cxn ang="0">
                  <a:pos x="19" y="10"/>
                </a:cxn>
                <a:cxn ang="0">
                  <a:pos x="15" y="13"/>
                </a:cxn>
                <a:cxn ang="0">
                  <a:pos x="10" y="18"/>
                </a:cxn>
                <a:cxn ang="0">
                  <a:pos x="7" y="24"/>
                </a:cxn>
                <a:cxn ang="0">
                  <a:pos x="4" y="28"/>
                </a:cxn>
                <a:cxn ang="0">
                  <a:pos x="2" y="34"/>
                </a:cxn>
                <a:cxn ang="0">
                  <a:pos x="0" y="56"/>
                </a:cxn>
                <a:cxn ang="0">
                  <a:pos x="4" y="77"/>
                </a:cxn>
                <a:cxn ang="0">
                  <a:pos x="9" y="92"/>
                </a:cxn>
                <a:cxn ang="0">
                  <a:pos x="12" y="99"/>
                </a:cxn>
                <a:cxn ang="0">
                  <a:pos x="34" y="85"/>
                </a:cxn>
              </a:cxnLst>
              <a:rect l="0" t="0" r="r" b="b"/>
              <a:pathLst>
                <a:path w="46" h="99">
                  <a:moveTo>
                    <a:pt x="34" y="85"/>
                  </a:moveTo>
                  <a:lnTo>
                    <a:pt x="34" y="85"/>
                  </a:lnTo>
                  <a:lnTo>
                    <a:pt x="31" y="78"/>
                  </a:lnTo>
                  <a:lnTo>
                    <a:pt x="26" y="66"/>
                  </a:lnTo>
                  <a:lnTo>
                    <a:pt x="24" y="55"/>
                  </a:lnTo>
                  <a:lnTo>
                    <a:pt x="25" y="42"/>
                  </a:lnTo>
                  <a:lnTo>
                    <a:pt x="28" y="36"/>
                  </a:lnTo>
                  <a:lnTo>
                    <a:pt x="33" y="31"/>
                  </a:lnTo>
                  <a:lnTo>
                    <a:pt x="39" y="26"/>
                  </a:lnTo>
                  <a:lnTo>
                    <a:pt x="46" y="23"/>
                  </a:lnTo>
                  <a:lnTo>
                    <a:pt x="36" y="0"/>
                  </a:lnTo>
                  <a:lnTo>
                    <a:pt x="31" y="2"/>
                  </a:lnTo>
                  <a:lnTo>
                    <a:pt x="25" y="5"/>
                  </a:lnTo>
                  <a:lnTo>
                    <a:pt x="19" y="10"/>
                  </a:lnTo>
                  <a:lnTo>
                    <a:pt x="15" y="13"/>
                  </a:lnTo>
                  <a:lnTo>
                    <a:pt x="10" y="18"/>
                  </a:lnTo>
                  <a:lnTo>
                    <a:pt x="7" y="24"/>
                  </a:lnTo>
                  <a:lnTo>
                    <a:pt x="4" y="28"/>
                  </a:lnTo>
                  <a:lnTo>
                    <a:pt x="2" y="34"/>
                  </a:lnTo>
                  <a:lnTo>
                    <a:pt x="0" y="56"/>
                  </a:lnTo>
                  <a:lnTo>
                    <a:pt x="4" y="77"/>
                  </a:lnTo>
                  <a:lnTo>
                    <a:pt x="9" y="92"/>
                  </a:lnTo>
                  <a:lnTo>
                    <a:pt x="12" y="99"/>
                  </a:lnTo>
                  <a:lnTo>
                    <a:pt x="34" y="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9" name="Freeform 66"/>
            <p:cNvSpPr>
              <a:spLocks/>
            </p:cNvSpPr>
            <p:nvPr/>
          </p:nvSpPr>
          <p:spPr bwMode="auto">
            <a:xfrm>
              <a:off x="968375" y="1081088"/>
              <a:ext cx="60325" cy="74613"/>
            </a:xfrm>
            <a:custGeom>
              <a:avLst/>
              <a:gdLst/>
              <a:ahLst/>
              <a:cxnLst>
                <a:cxn ang="0">
                  <a:pos x="52" y="3"/>
                </a:cxn>
                <a:cxn ang="0">
                  <a:pos x="52" y="3"/>
                </a:cxn>
                <a:cxn ang="0">
                  <a:pos x="52" y="7"/>
                </a:cxn>
                <a:cxn ang="0">
                  <a:pos x="52" y="15"/>
                </a:cxn>
                <a:cxn ang="0">
                  <a:pos x="51" y="26"/>
                </a:cxn>
                <a:cxn ang="0">
                  <a:pos x="48" y="37"/>
                </a:cxn>
                <a:cxn ang="0">
                  <a:pos x="41" y="49"/>
                </a:cxn>
                <a:cxn ang="0">
                  <a:pos x="32" y="59"/>
                </a:cxn>
                <a:cxn ang="0">
                  <a:pos x="18" y="67"/>
                </a:cxn>
                <a:cxn ang="0">
                  <a:pos x="0" y="71"/>
                </a:cxn>
                <a:cxn ang="0">
                  <a:pos x="3" y="95"/>
                </a:cxn>
                <a:cxn ang="0">
                  <a:pos x="25" y="90"/>
                </a:cxn>
                <a:cxn ang="0">
                  <a:pos x="41" y="82"/>
                </a:cxn>
                <a:cxn ang="0">
                  <a:pos x="55" y="71"/>
                </a:cxn>
                <a:cxn ang="0">
                  <a:pos x="64" y="58"/>
                </a:cxn>
                <a:cxn ang="0">
                  <a:pos x="71" y="43"/>
                </a:cxn>
                <a:cxn ang="0">
                  <a:pos x="75" y="28"/>
                </a:cxn>
                <a:cxn ang="0">
                  <a:pos x="77" y="13"/>
                </a:cxn>
                <a:cxn ang="0">
                  <a:pos x="77" y="0"/>
                </a:cxn>
                <a:cxn ang="0">
                  <a:pos x="52" y="3"/>
                </a:cxn>
              </a:cxnLst>
              <a:rect l="0" t="0" r="r" b="b"/>
              <a:pathLst>
                <a:path w="77" h="95">
                  <a:moveTo>
                    <a:pt x="52" y="3"/>
                  </a:moveTo>
                  <a:lnTo>
                    <a:pt x="52" y="3"/>
                  </a:lnTo>
                  <a:lnTo>
                    <a:pt x="52" y="7"/>
                  </a:lnTo>
                  <a:lnTo>
                    <a:pt x="52" y="15"/>
                  </a:lnTo>
                  <a:lnTo>
                    <a:pt x="51" y="26"/>
                  </a:lnTo>
                  <a:lnTo>
                    <a:pt x="48" y="37"/>
                  </a:lnTo>
                  <a:lnTo>
                    <a:pt x="41" y="49"/>
                  </a:lnTo>
                  <a:lnTo>
                    <a:pt x="32" y="59"/>
                  </a:lnTo>
                  <a:lnTo>
                    <a:pt x="18" y="67"/>
                  </a:lnTo>
                  <a:lnTo>
                    <a:pt x="0" y="71"/>
                  </a:lnTo>
                  <a:lnTo>
                    <a:pt x="3" y="95"/>
                  </a:lnTo>
                  <a:lnTo>
                    <a:pt x="25" y="90"/>
                  </a:lnTo>
                  <a:lnTo>
                    <a:pt x="41" y="82"/>
                  </a:lnTo>
                  <a:lnTo>
                    <a:pt x="55" y="71"/>
                  </a:lnTo>
                  <a:lnTo>
                    <a:pt x="64" y="58"/>
                  </a:lnTo>
                  <a:lnTo>
                    <a:pt x="71" y="43"/>
                  </a:lnTo>
                  <a:lnTo>
                    <a:pt x="75" y="28"/>
                  </a:lnTo>
                  <a:lnTo>
                    <a:pt x="77" y="13"/>
                  </a:lnTo>
                  <a:lnTo>
                    <a:pt x="77" y="0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0" name="Freeform 67"/>
            <p:cNvSpPr>
              <a:spLocks/>
            </p:cNvSpPr>
            <p:nvPr/>
          </p:nvSpPr>
          <p:spPr bwMode="auto">
            <a:xfrm>
              <a:off x="989012" y="1425575"/>
              <a:ext cx="36512" cy="74613"/>
            </a:xfrm>
            <a:custGeom>
              <a:avLst/>
              <a:gdLst/>
              <a:ahLst/>
              <a:cxnLst>
                <a:cxn ang="0">
                  <a:pos x="31" y="84"/>
                </a:cxn>
                <a:cxn ang="0">
                  <a:pos x="31" y="84"/>
                </a:cxn>
                <a:cxn ang="0">
                  <a:pos x="28" y="75"/>
                </a:cxn>
                <a:cxn ang="0">
                  <a:pos x="25" y="62"/>
                </a:cxn>
                <a:cxn ang="0">
                  <a:pos x="24" y="48"/>
                </a:cxn>
                <a:cxn ang="0">
                  <a:pos x="28" y="36"/>
                </a:cxn>
                <a:cxn ang="0">
                  <a:pos x="30" y="32"/>
                </a:cxn>
                <a:cxn ang="0">
                  <a:pos x="33" y="29"/>
                </a:cxn>
                <a:cxn ang="0">
                  <a:pos x="39" y="26"/>
                </a:cxn>
                <a:cxn ang="0">
                  <a:pos x="45" y="24"/>
                </a:cxn>
                <a:cxn ang="0">
                  <a:pos x="40" y="0"/>
                </a:cxn>
                <a:cxn ang="0">
                  <a:pos x="33" y="2"/>
                </a:cxn>
                <a:cxn ang="0">
                  <a:pos x="26" y="5"/>
                </a:cxn>
                <a:cxn ang="0">
                  <a:pos x="22" y="8"/>
                </a:cxn>
                <a:cxn ang="0">
                  <a:pos x="17" y="10"/>
                </a:cxn>
                <a:cxn ang="0">
                  <a:pos x="14" y="14"/>
                </a:cxn>
                <a:cxn ang="0">
                  <a:pos x="10" y="17"/>
                </a:cxn>
                <a:cxn ang="0">
                  <a:pos x="8" y="21"/>
                </a:cxn>
                <a:cxn ang="0">
                  <a:pos x="6" y="24"/>
                </a:cxn>
                <a:cxn ang="0">
                  <a:pos x="0" y="46"/>
                </a:cxn>
                <a:cxn ang="0">
                  <a:pos x="1" y="68"/>
                </a:cxn>
                <a:cxn ang="0">
                  <a:pos x="5" y="85"/>
                </a:cxn>
                <a:cxn ang="0">
                  <a:pos x="8" y="93"/>
                </a:cxn>
                <a:cxn ang="0">
                  <a:pos x="31" y="84"/>
                </a:cxn>
              </a:cxnLst>
              <a:rect l="0" t="0" r="r" b="b"/>
              <a:pathLst>
                <a:path w="45" h="93">
                  <a:moveTo>
                    <a:pt x="31" y="84"/>
                  </a:moveTo>
                  <a:lnTo>
                    <a:pt x="31" y="84"/>
                  </a:lnTo>
                  <a:lnTo>
                    <a:pt x="28" y="75"/>
                  </a:lnTo>
                  <a:lnTo>
                    <a:pt x="25" y="62"/>
                  </a:lnTo>
                  <a:lnTo>
                    <a:pt x="24" y="48"/>
                  </a:lnTo>
                  <a:lnTo>
                    <a:pt x="28" y="36"/>
                  </a:lnTo>
                  <a:lnTo>
                    <a:pt x="30" y="32"/>
                  </a:lnTo>
                  <a:lnTo>
                    <a:pt x="33" y="29"/>
                  </a:lnTo>
                  <a:lnTo>
                    <a:pt x="39" y="26"/>
                  </a:lnTo>
                  <a:lnTo>
                    <a:pt x="45" y="24"/>
                  </a:lnTo>
                  <a:lnTo>
                    <a:pt x="40" y="0"/>
                  </a:lnTo>
                  <a:lnTo>
                    <a:pt x="33" y="2"/>
                  </a:lnTo>
                  <a:lnTo>
                    <a:pt x="26" y="5"/>
                  </a:lnTo>
                  <a:lnTo>
                    <a:pt x="22" y="8"/>
                  </a:lnTo>
                  <a:lnTo>
                    <a:pt x="17" y="10"/>
                  </a:lnTo>
                  <a:lnTo>
                    <a:pt x="14" y="14"/>
                  </a:lnTo>
                  <a:lnTo>
                    <a:pt x="10" y="17"/>
                  </a:lnTo>
                  <a:lnTo>
                    <a:pt x="8" y="21"/>
                  </a:lnTo>
                  <a:lnTo>
                    <a:pt x="6" y="24"/>
                  </a:lnTo>
                  <a:lnTo>
                    <a:pt x="0" y="46"/>
                  </a:lnTo>
                  <a:lnTo>
                    <a:pt x="1" y="68"/>
                  </a:lnTo>
                  <a:lnTo>
                    <a:pt x="5" y="85"/>
                  </a:lnTo>
                  <a:lnTo>
                    <a:pt x="8" y="93"/>
                  </a:lnTo>
                  <a:lnTo>
                    <a:pt x="31" y="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1" name="Freeform 68"/>
            <p:cNvSpPr>
              <a:spLocks/>
            </p:cNvSpPr>
            <p:nvPr/>
          </p:nvSpPr>
          <p:spPr bwMode="auto">
            <a:xfrm>
              <a:off x="885825" y="1506538"/>
              <a:ext cx="50800" cy="71438"/>
            </a:xfrm>
            <a:custGeom>
              <a:avLst/>
              <a:gdLst/>
              <a:ahLst/>
              <a:cxnLst>
                <a:cxn ang="0">
                  <a:pos x="2" y="88"/>
                </a:cxn>
                <a:cxn ang="0">
                  <a:pos x="5" y="88"/>
                </a:cxn>
                <a:cxn ang="0">
                  <a:pos x="12" y="86"/>
                </a:cxn>
                <a:cxn ang="0">
                  <a:pos x="22" y="81"/>
                </a:cxn>
                <a:cxn ang="0">
                  <a:pos x="33" y="74"/>
                </a:cxn>
                <a:cxn ang="0">
                  <a:pos x="44" y="64"/>
                </a:cxn>
                <a:cxn ang="0">
                  <a:pos x="54" y="48"/>
                </a:cxn>
                <a:cxn ang="0">
                  <a:pos x="61" y="27"/>
                </a:cxn>
                <a:cxn ang="0">
                  <a:pos x="63" y="0"/>
                </a:cxn>
                <a:cxn ang="0">
                  <a:pos x="39" y="0"/>
                </a:cxn>
                <a:cxn ang="0">
                  <a:pos x="38" y="19"/>
                </a:cxn>
                <a:cxn ang="0">
                  <a:pos x="33" y="34"/>
                </a:cxn>
                <a:cxn ang="0">
                  <a:pos x="27" y="44"/>
                </a:cxn>
                <a:cxn ang="0">
                  <a:pos x="22" y="53"/>
                </a:cxn>
                <a:cxn ang="0">
                  <a:pos x="15" y="58"/>
                </a:cxn>
                <a:cxn ang="0">
                  <a:pos x="8" y="62"/>
                </a:cxn>
                <a:cxn ang="0">
                  <a:pos x="3" y="63"/>
                </a:cxn>
                <a:cxn ang="0">
                  <a:pos x="0" y="64"/>
                </a:cxn>
                <a:cxn ang="0">
                  <a:pos x="2" y="88"/>
                </a:cxn>
              </a:cxnLst>
              <a:rect l="0" t="0" r="r" b="b"/>
              <a:pathLst>
                <a:path w="63" h="88">
                  <a:moveTo>
                    <a:pt x="2" y="88"/>
                  </a:moveTo>
                  <a:lnTo>
                    <a:pt x="5" y="88"/>
                  </a:lnTo>
                  <a:lnTo>
                    <a:pt x="12" y="86"/>
                  </a:lnTo>
                  <a:lnTo>
                    <a:pt x="22" y="81"/>
                  </a:lnTo>
                  <a:lnTo>
                    <a:pt x="33" y="74"/>
                  </a:lnTo>
                  <a:lnTo>
                    <a:pt x="44" y="64"/>
                  </a:lnTo>
                  <a:lnTo>
                    <a:pt x="54" y="48"/>
                  </a:lnTo>
                  <a:lnTo>
                    <a:pt x="61" y="27"/>
                  </a:lnTo>
                  <a:lnTo>
                    <a:pt x="63" y="0"/>
                  </a:lnTo>
                  <a:lnTo>
                    <a:pt x="39" y="0"/>
                  </a:lnTo>
                  <a:lnTo>
                    <a:pt x="38" y="19"/>
                  </a:lnTo>
                  <a:lnTo>
                    <a:pt x="33" y="34"/>
                  </a:lnTo>
                  <a:lnTo>
                    <a:pt x="27" y="44"/>
                  </a:lnTo>
                  <a:lnTo>
                    <a:pt x="22" y="53"/>
                  </a:lnTo>
                  <a:lnTo>
                    <a:pt x="15" y="58"/>
                  </a:lnTo>
                  <a:lnTo>
                    <a:pt x="8" y="62"/>
                  </a:lnTo>
                  <a:lnTo>
                    <a:pt x="3" y="63"/>
                  </a:lnTo>
                  <a:lnTo>
                    <a:pt x="0" y="64"/>
                  </a:lnTo>
                  <a:lnTo>
                    <a:pt x="2" y="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2" name="Freeform 69"/>
            <p:cNvSpPr>
              <a:spLocks/>
            </p:cNvSpPr>
            <p:nvPr/>
          </p:nvSpPr>
          <p:spPr bwMode="auto">
            <a:xfrm>
              <a:off x="665162" y="1239838"/>
              <a:ext cx="58737" cy="58738"/>
            </a:xfrm>
            <a:custGeom>
              <a:avLst/>
              <a:gdLst/>
              <a:ahLst/>
              <a:cxnLst>
                <a:cxn ang="0">
                  <a:pos x="24" y="75"/>
                </a:cxn>
                <a:cxn ang="0">
                  <a:pos x="24" y="75"/>
                </a:cxn>
                <a:cxn ang="0">
                  <a:pos x="25" y="73"/>
                </a:cxn>
                <a:cxn ang="0">
                  <a:pos x="27" y="67"/>
                </a:cxn>
                <a:cxn ang="0">
                  <a:pos x="31" y="59"/>
                </a:cxn>
                <a:cxn ang="0">
                  <a:pos x="37" y="49"/>
                </a:cxn>
                <a:cxn ang="0">
                  <a:pos x="44" y="40"/>
                </a:cxn>
                <a:cxn ang="0">
                  <a:pos x="52" y="32"/>
                </a:cxn>
                <a:cxn ang="0">
                  <a:pos x="62" y="26"/>
                </a:cxn>
                <a:cxn ang="0">
                  <a:pos x="75" y="24"/>
                </a:cxn>
                <a:cxn ang="0">
                  <a:pos x="75" y="0"/>
                </a:cxn>
                <a:cxn ang="0">
                  <a:pos x="56" y="2"/>
                </a:cxn>
                <a:cxn ang="0">
                  <a:pos x="41" y="10"/>
                </a:cxn>
                <a:cxn ang="0">
                  <a:pos x="27" y="21"/>
                </a:cxn>
                <a:cxn ang="0">
                  <a:pos x="18" y="32"/>
                </a:cxn>
                <a:cxn ang="0">
                  <a:pos x="10" y="45"/>
                </a:cxn>
                <a:cxn ang="0">
                  <a:pos x="4" y="55"/>
                </a:cxn>
                <a:cxn ang="0">
                  <a:pos x="1" y="63"/>
                </a:cxn>
                <a:cxn ang="0">
                  <a:pos x="0" y="67"/>
                </a:cxn>
                <a:cxn ang="0">
                  <a:pos x="24" y="75"/>
                </a:cxn>
              </a:cxnLst>
              <a:rect l="0" t="0" r="r" b="b"/>
              <a:pathLst>
                <a:path w="75" h="75">
                  <a:moveTo>
                    <a:pt x="24" y="75"/>
                  </a:moveTo>
                  <a:lnTo>
                    <a:pt x="24" y="75"/>
                  </a:lnTo>
                  <a:lnTo>
                    <a:pt x="25" y="73"/>
                  </a:lnTo>
                  <a:lnTo>
                    <a:pt x="27" y="67"/>
                  </a:lnTo>
                  <a:lnTo>
                    <a:pt x="31" y="59"/>
                  </a:lnTo>
                  <a:lnTo>
                    <a:pt x="37" y="49"/>
                  </a:lnTo>
                  <a:lnTo>
                    <a:pt x="44" y="40"/>
                  </a:lnTo>
                  <a:lnTo>
                    <a:pt x="52" y="32"/>
                  </a:lnTo>
                  <a:lnTo>
                    <a:pt x="62" y="26"/>
                  </a:lnTo>
                  <a:lnTo>
                    <a:pt x="75" y="24"/>
                  </a:lnTo>
                  <a:lnTo>
                    <a:pt x="75" y="0"/>
                  </a:lnTo>
                  <a:lnTo>
                    <a:pt x="56" y="2"/>
                  </a:lnTo>
                  <a:lnTo>
                    <a:pt x="41" y="10"/>
                  </a:lnTo>
                  <a:lnTo>
                    <a:pt x="27" y="21"/>
                  </a:lnTo>
                  <a:lnTo>
                    <a:pt x="18" y="32"/>
                  </a:lnTo>
                  <a:lnTo>
                    <a:pt x="10" y="45"/>
                  </a:lnTo>
                  <a:lnTo>
                    <a:pt x="4" y="55"/>
                  </a:lnTo>
                  <a:lnTo>
                    <a:pt x="1" y="63"/>
                  </a:lnTo>
                  <a:lnTo>
                    <a:pt x="0" y="67"/>
                  </a:lnTo>
                  <a:lnTo>
                    <a:pt x="24" y="7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3" name="Freeform 70"/>
            <p:cNvSpPr>
              <a:spLocks/>
            </p:cNvSpPr>
            <p:nvPr/>
          </p:nvSpPr>
          <p:spPr bwMode="auto">
            <a:xfrm>
              <a:off x="1054100" y="1376363"/>
              <a:ext cx="42862" cy="50800"/>
            </a:xfrm>
            <a:custGeom>
              <a:avLst/>
              <a:gdLst/>
              <a:ahLst/>
              <a:cxnLst>
                <a:cxn ang="0">
                  <a:pos x="24" y="63"/>
                </a:cxn>
                <a:cxn ang="0">
                  <a:pos x="24" y="64"/>
                </a:cxn>
                <a:cxn ang="0">
                  <a:pos x="24" y="57"/>
                </a:cxn>
                <a:cxn ang="0">
                  <a:pos x="27" y="46"/>
                </a:cxn>
                <a:cxn ang="0">
                  <a:pos x="37" y="33"/>
                </a:cxn>
                <a:cxn ang="0">
                  <a:pos x="54" y="23"/>
                </a:cxn>
                <a:cxn ang="0">
                  <a:pos x="46" y="0"/>
                </a:cxn>
                <a:cxn ang="0">
                  <a:pos x="33" y="5"/>
                </a:cxn>
                <a:cxn ang="0">
                  <a:pos x="23" y="12"/>
                </a:cxn>
                <a:cxn ang="0">
                  <a:pos x="15" y="22"/>
                </a:cxn>
                <a:cxn ang="0">
                  <a:pos x="8" y="31"/>
                </a:cxn>
                <a:cxn ang="0">
                  <a:pos x="4" y="40"/>
                </a:cxn>
                <a:cxn ang="0">
                  <a:pos x="1" y="49"/>
                </a:cxn>
                <a:cxn ang="0">
                  <a:pos x="0" y="57"/>
                </a:cxn>
                <a:cxn ang="0">
                  <a:pos x="0" y="64"/>
                </a:cxn>
                <a:cxn ang="0">
                  <a:pos x="24" y="63"/>
                </a:cxn>
              </a:cxnLst>
              <a:rect l="0" t="0" r="r" b="b"/>
              <a:pathLst>
                <a:path w="54" h="64">
                  <a:moveTo>
                    <a:pt x="24" y="63"/>
                  </a:moveTo>
                  <a:lnTo>
                    <a:pt x="24" y="64"/>
                  </a:lnTo>
                  <a:lnTo>
                    <a:pt x="24" y="57"/>
                  </a:lnTo>
                  <a:lnTo>
                    <a:pt x="27" y="46"/>
                  </a:lnTo>
                  <a:lnTo>
                    <a:pt x="37" y="33"/>
                  </a:lnTo>
                  <a:lnTo>
                    <a:pt x="54" y="23"/>
                  </a:lnTo>
                  <a:lnTo>
                    <a:pt x="46" y="0"/>
                  </a:lnTo>
                  <a:lnTo>
                    <a:pt x="33" y="5"/>
                  </a:lnTo>
                  <a:lnTo>
                    <a:pt x="23" y="12"/>
                  </a:lnTo>
                  <a:lnTo>
                    <a:pt x="15" y="22"/>
                  </a:lnTo>
                  <a:lnTo>
                    <a:pt x="8" y="31"/>
                  </a:lnTo>
                  <a:lnTo>
                    <a:pt x="4" y="40"/>
                  </a:lnTo>
                  <a:lnTo>
                    <a:pt x="1" y="49"/>
                  </a:lnTo>
                  <a:lnTo>
                    <a:pt x="0" y="57"/>
                  </a:lnTo>
                  <a:lnTo>
                    <a:pt x="0" y="64"/>
                  </a:lnTo>
                  <a:lnTo>
                    <a:pt x="24" y="6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4" name="Freeform 71"/>
            <p:cNvSpPr>
              <a:spLocks/>
            </p:cNvSpPr>
            <p:nvPr/>
          </p:nvSpPr>
          <p:spPr bwMode="auto">
            <a:xfrm>
              <a:off x="522287" y="273050"/>
              <a:ext cx="777875" cy="471488"/>
            </a:xfrm>
            <a:custGeom>
              <a:avLst/>
              <a:gdLst/>
              <a:ahLst/>
              <a:cxnLst>
                <a:cxn ang="0">
                  <a:pos x="45" y="164"/>
                </a:cxn>
                <a:cxn ang="0">
                  <a:pos x="60" y="164"/>
                </a:cxn>
                <a:cxn ang="0">
                  <a:pos x="96" y="168"/>
                </a:cxn>
                <a:cxn ang="0">
                  <a:pos x="141" y="180"/>
                </a:cxn>
                <a:cxn ang="0">
                  <a:pos x="182" y="209"/>
                </a:cxn>
                <a:cxn ang="0">
                  <a:pos x="191" y="206"/>
                </a:cxn>
                <a:cxn ang="0">
                  <a:pos x="219" y="198"/>
                </a:cxn>
                <a:cxn ang="0">
                  <a:pos x="262" y="187"/>
                </a:cxn>
                <a:cxn ang="0">
                  <a:pos x="317" y="179"/>
                </a:cxn>
                <a:cxn ang="0">
                  <a:pos x="382" y="176"/>
                </a:cxn>
                <a:cxn ang="0">
                  <a:pos x="453" y="179"/>
                </a:cxn>
                <a:cxn ang="0">
                  <a:pos x="529" y="193"/>
                </a:cxn>
                <a:cxn ang="0">
                  <a:pos x="606" y="222"/>
                </a:cxn>
                <a:cxn ang="0">
                  <a:pos x="675" y="261"/>
                </a:cxn>
                <a:cxn ang="0">
                  <a:pos x="728" y="304"/>
                </a:cxn>
                <a:cxn ang="0">
                  <a:pos x="768" y="349"/>
                </a:cxn>
                <a:cxn ang="0">
                  <a:pos x="796" y="396"/>
                </a:cxn>
                <a:cxn ang="0">
                  <a:pos x="815" y="442"/>
                </a:cxn>
                <a:cxn ang="0">
                  <a:pos x="828" y="487"/>
                </a:cxn>
                <a:cxn ang="0">
                  <a:pos x="836" y="530"/>
                </a:cxn>
                <a:cxn ang="0">
                  <a:pos x="841" y="568"/>
                </a:cxn>
                <a:cxn ang="0">
                  <a:pos x="851" y="567"/>
                </a:cxn>
                <a:cxn ang="0">
                  <a:pos x="871" y="565"/>
                </a:cxn>
                <a:cxn ang="0">
                  <a:pos x="898" y="572"/>
                </a:cxn>
                <a:cxn ang="0">
                  <a:pos x="922" y="594"/>
                </a:cxn>
                <a:cxn ang="0">
                  <a:pos x="940" y="547"/>
                </a:cxn>
                <a:cxn ang="0">
                  <a:pos x="970" y="431"/>
                </a:cxn>
                <a:cxn ang="0">
                  <a:pos x="978" y="287"/>
                </a:cxn>
                <a:cxn ang="0">
                  <a:pos x="925" y="154"/>
                </a:cxn>
                <a:cxn ang="0">
                  <a:pos x="921" y="148"/>
                </a:cxn>
                <a:cxn ang="0">
                  <a:pos x="905" y="131"/>
                </a:cxn>
                <a:cxn ang="0">
                  <a:pos x="876" y="108"/>
                </a:cxn>
                <a:cxn ang="0">
                  <a:pos x="834" y="80"/>
                </a:cxn>
                <a:cxn ang="0">
                  <a:pos x="779" y="54"/>
                </a:cxn>
                <a:cxn ang="0">
                  <a:pos x="706" y="28"/>
                </a:cxn>
                <a:cxn ang="0">
                  <a:pos x="617" y="10"/>
                </a:cxn>
                <a:cxn ang="0">
                  <a:pos x="508" y="1"/>
                </a:cxn>
                <a:cxn ang="0">
                  <a:pos x="396" y="1"/>
                </a:cxn>
                <a:cxn ang="0">
                  <a:pos x="296" y="5"/>
                </a:cxn>
                <a:cxn ang="0">
                  <a:pos x="210" y="14"/>
                </a:cxn>
                <a:cxn ang="0">
                  <a:pos x="137" y="25"/>
                </a:cxn>
                <a:cxn ang="0">
                  <a:pos x="78" y="35"/>
                </a:cxn>
                <a:cxn ang="0">
                  <a:pos x="36" y="46"/>
                </a:cxn>
                <a:cxn ang="0">
                  <a:pos x="9" y="53"/>
                </a:cxn>
                <a:cxn ang="0">
                  <a:pos x="0" y="55"/>
                </a:cxn>
              </a:cxnLst>
              <a:rect l="0" t="0" r="r" b="b"/>
              <a:pathLst>
                <a:path w="980" h="594">
                  <a:moveTo>
                    <a:pt x="0" y="55"/>
                  </a:moveTo>
                  <a:lnTo>
                    <a:pt x="45" y="164"/>
                  </a:lnTo>
                  <a:lnTo>
                    <a:pt x="48" y="164"/>
                  </a:lnTo>
                  <a:lnTo>
                    <a:pt x="60" y="164"/>
                  </a:lnTo>
                  <a:lnTo>
                    <a:pt x="76" y="164"/>
                  </a:lnTo>
                  <a:lnTo>
                    <a:pt x="96" y="168"/>
                  </a:lnTo>
                  <a:lnTo>
                    <a:pt x="118" y="172"/>
                  </a:lnTo>
                  <a:lnTo>
                    <a:pt x="141" y="180"/>
                  </a:lnTo>
                  <a:lnTo>
                    <a:pt x="163" y="192"/>
                  </a:lnTo>
                  <a:lnTo>
                    <a:pt x="182" y="209"/>
                  </a:lnTo>
                  <a:lnTo>
                    <a:pt x="184" y="208"/>
                  </a:lnTo>
                  <a:lnTo>
                    <a:pt x="191" y="206"/>
                  </a:lnTo>
                  <a:lnTo>
                    <a:pt x="204" y="202"/>
                  </a:lnTo>
                  <a:lnTo>
                    <a:pt x="219" y="198"/>
                  </a:lnTo>
                  <a:lnTo>
                    <a:pt x="239" y="193"/>
                  </a:lnTo>
                  <a:lnTo>
                    <a:pt x="262" y="187"/>
                  </a:lnTo>
                  <a:lnTo>
                    <a:pt x="288" y="183"/>
                  </a:lnTo>
                  <a:lnTo>
                    <a:pt x="317" y="179"/>
                  </a:lnTo>
                  <a:lnTo>
                    <a:pt x="348" y="177"/>
                  </a:lnTo>
                  <a:lnTo>
                    <a:pt x="382" y="176"/>
                  </a:lnTo>
                  <a:lnTo>
                    <a:pt x="416" y="176"/>
                  </a:lnTo>
                  <a:lnTo>
                    <a:pt x="453" y="179"/>
                  </a:lnTo>
                  <a:lnTo>
                    <a:pt x="491" y="185"/>
                  </a:lnTo>
                  <a:lnTo>
                    <a:pt x="529" y="193"/>
                  </a:lnTo>
                  <a:lnTo>
                    <a:pt x="567" y="206"/>
                  </a:lnTo>
                  <a:lnTo>
                    <a:pt x="606" y="222"/>
                  </a:lnTo>
                  <a:lnTo>
                    <a:pt x="643" y="240"/>
                  </a:lnTo>
                  <a:lnTo>
                    <a:pt x="675" y="261"/>
                  </a:lnTo>
                  <a:lnTo>
                    <a:pt x="704" y="282"/>
                  </a:lnTo>
                  <a:lnTo>
                    <a:pt x="728" y="304"/>
                  </a:lnTo>
                  <a:lnTo>
                    <a:pt x="749" y="326"/>
                  </a:lnTo>
                  <a:lnTo>
                    <a:pt x="768" y="349"/>
                  </a:lnTo>
                  <a:lnTo>
                    <a:pt x="784" y="372"/>
                  </a:lnTo>
                  <a:lnTo>
                    <a:pt x="796" y="396"/>
                  </a:lnTo>
                  <a:lnTo>
                    <a:pt x="807" y="419"/>
                  </a:lnTo>
                  <a:lnTo>
                    <a:pt x="815" y="442"/>
                  </a:lnTo>
                  <a:lnTo>
                    <a:pt x="822" y="465"/>
                  </a:lnTo>
                  <a:lnTo>
                    <a:pt x="828" y="487"/>
                  </a:lnTo>
                  <a:lnTo>
                    <a:pt x="832" y="509"/>
                  </a:lnTo>
                  <a:lnTo>
                    <a:pt x="836" y="530"/>
                  </a:lnTo>
                  <a:lnTo>
                    <a:pt x="839" y="549"/>
                  </a:lnTo>
                  <a:lnTo>
                    <a:pt x="841" y="568"/>
                  </a:lnTo>
                  <a:lnTo>
                    <a:pt x="844" y="568"/>
                  </a:lnTo>
                  <a:lnTo>
                    <a:pt x="851" y="567"/>
                  </a:lnTo>
                  <a:lnTo>
                    <a:pt x="860" y="565"/>
                  </a:lnTo>
                  <a:lnTo>
                    <a:pt x="871" y="565"/>
                  </a:lnTo>
                  <a:lnTo>
                    <a:pt x="884" y="568"/>
                  </a:lnTo>
                  <a:lnTo>
                    <a:pt x="898" y="572"/>
                  </a:lnTo>
                  <a:lnTo>
                    <a:pt x="910" y="582"/>
                  </a:lnTo>
                  <a:lnTo>
                    <a:pt x="922" y="594"/>
                  </a:lnTo>
                  <a:lnTo>
                    <a:pt x="928" y="582"/>
                  </a:lnTo>
                  <a:lnTo>
                    <a:pt x="940" y="547"/>
                  </a:lnTo>
                  <a:lnTo>
                    <a:pt x="957" y="495"/>
                  </a:lnTo>
                  <a:lnTo>
                    <a:pt x="970" y="431"/>
                  </a:lnTo>
                  <a:lnTo>
                    <a:pt x="980" y="360"/>
                  </a:lnTo>
                  <a:lnTo>
                    <a:pt x="978" y="287"/>
                  </a:lnTo>
                  <a:lnTo>
                    <a:pt x="961" y="216"/>
                  </a:lnTo>
                  <a:lnTo>
                    <a:pt x="925" y="154"/>
                  </a:lnTo>
                  <a:lnTo>
                    <a:pt x="924" y="153"/>
                  </a:lnTo>
                  <a:lnTo>
                    <a:pt x="921" y="148"/>
                  </a:lnTo>
                  <a:lnTo>
                    <a:pt x="914" y="140"/>
                  </a:lnTo>
                  <a:lnTo>
                    <a:pt x="905" y="131"/>
                  </a:lnTo>
                  <a:lnTo>
                    <a:pt x="892" y="121"/>
                  </a:lnTo>
                  <a:lnTo>
                    <a:pt x="876" y="108"/>
                  </a:lnTo>
                  <a:lnTo>
                    <a:pt x="857" y="94"/>
                  </a:lnTo>
                  <a:lnTo>
                    <a:pt x="834" y="80"/>
                  </a:lnTo>
                  <a:lnTo>
                    <a:pt x="809" y="66"/>
                  </a:lnTo>
                  <a:lnTo>
                    <a:pt x="779" y="54"/>
                  </a:lnTo>
                  <a:lnTo>
                    <a:pt x="745" y="40"/>
                  </a:lnTo>
                  <a:lnTo>
                    <a:pt x="706" y="28"/>
                  </a:lnTo>
                  <a:lnTo>
                    <a:pt x="664" y="18"/>
                  </a:lnTo>
                  <a:lnTo>
                    <a:pt x="617" y="10"/>
                  </a:lnTo>
                  <a:lnTo>
                    <a:pt x="565" y="4"/>
                  </a:lnTo>
                  <a:lnTo>
                    <a:pt x="508" y="1"/>
                  </a:lnTo>
                  <a:lnTo>
                    <a:pt x="451" y="0"/>
                  </a:lnTo>
                  <a:lnTo>
                    <a:pt x="396" y="1"/>
                  </a:lnTo>
                  <a:lnTo>
                    <a:pt x="345" y="3"/>
                  </a:lnTo>
                  <a:lnTo>
                    <a:pt x="296" y="5"/>
                  </a:lnTo>
                  <a:lnTo>
                    <a:pt x="251" y="10"/>
                  </a:lnTo>
                  <a:lnTo>
                    <a:pt x="210" y="14"/>
                  </a:lnTo>
                  <a:lnTo>
                    <a:pt x="172" y="19"/>
                  </a:lnTo>
                  <a:lnTo>
                    <a:pt x="137" y="25"/>
                  </a:lnTo>
                  <a:lnTo>
                    <a:pt x="106" y="31"/>
                  </a:lnTo>
                  <a:lnTo>
                    <a:pt x="78" y="35"/>
                  </a:lnTo>
                  <a:lnTo>
                    <a:pt x="54" y="41"/>
                  </a:lnTo>
                  <a:lnTo>
                    <a:pt x="36" y="46"/>
                  </a:lnTo>
                  <a:lnTo>
                    <a:pt x="20" y="49"/>
                  </a:lnTo>
                  <a:lnTo>
                    <a:pt x="9" y="53"/>
                  </a:lnTo>
                  <a:lnTo>
                    <a:pt x="2" y="54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CE892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5" name="Freeform 72"/>
            <p:cNvSpPr>
              <a:spLocks/>
            </p:cNvSpPr>
            <p:nvPr/>
          </p:nvSpPr>
          <p:spPr bwMode="auto">
            <a:xfrm>
              <a:off x="522287" y="269875"/>
              <a:ext cx="777875" cy="257175"/>
            </a:xfrm>
            <a:custGeom>
              <a:avLst/>
              <a:gdLst/>
              <a:ahLst/>
              <a:cxnLst>
                <a:cxn ang="0">
                  <a:pos x="917" y="149"/>
                </a:cxn>
                <a:cxn ang="0">
                  <a:pos x="906" y="137"/>
                </a:cxn>
                <a:cxn ang="0">
                  <a:pos x="883" y="118"/>
                </a:cxn>
                <a:cxn ang="0">
                  <a:pos x="848" y="92"/>
                </a:cxn>
                <a:cxn ang="0">
                  <a:pos x="800" y="66"/>
                </a:cxn>
                <a:cxn ang="0">
                  <a:pos x="739" y="39"/>
                </a:cxn>
                <a:cxn ang="0">
                  <a:pos x="663" y="17"/>
                </a:cxn>
                <a:cxn ang="0">
                  <a:pos x="573" y="4"/>
                </a:cxn>
                <a:cxn ang="0">
                  <a:pos x="519" y="0"/>
                </a:cxn>
                <a:cxn ang="0">
                  <a:pos x="492" y="0"/>
                </a:cxn>
                <a:cxn ang="0">
                  <a:pos x="444" y="0"/>
                </a:cxn>
                <a:cxn ang="0">
                  <a:pos x="379" y="1"/>
                </a:cxn>
                <a:cxn ang="0">
                  <a:pos x="301" y="6"/>
                </a:cxn>
                <a:cxn ang="0">
                  <a:pos x="216" y="15"/>
                </a:cxn>
                <a:cxn ang="0">
                  <a:pos x="128" y="28"/>
                </a:cxn>
                <a:cxn ang="0">
                  <a:pos x="42" y="47"/>
                </a:cxn>
                <a:cxn ang="0">
                  <a:pos x="6" y="59"/>
                </a:cxn>
                <a:cxn ang="0">
                  <a:pos x="44" y="59"/>
                </a:cxn>
                <a:cxn ang="0">
                  <a:pos x="100" y="65"/>
                </a:cxn>
                <a:cxn ang="0">
                  <a:pos x="153" y="76"/>
                </a:cxn>
                <a:cxn ang="0">
                  <a:pos x="174" y="87"/>
                </a:cxn>
                <a:cxn ang="0">
                  <a:pos x="189" y="83"/>
                </a:cxn>
                <a:cxn ang="0">
                  <a:pos x="219" y="77"/>
                </a:cxn>
                <a:cxn ang="0">
                  <a:pos x="259" y="69"/>
                </a:cxn>
                <a:cxn ang="0">
                  <a:pos x="311" y="62"/>
                </a:cxn>
                <a:cxn ang="0">
                  <a:pos x="370" y="55"/>
                </a:cxn>
                <a:cxn ang="0">
                  <a:pos x="435" y="52"/>
                </a:cxn>
                <a:cxn ang="0">
                  <a:pos x="504" y="51"/>
                </a:cxn>
                <a:cxn ang="0">
                  <a:pos x="575" y="53"/>
                </a:cxn>
                <a:cxn ang="0">
                  <a:pos x="645" y="62"/>
                </a:cxn>
                <a:cxn ang="0">
                  <a:pos x="716" y="77"/>
                </a:cxn>
                <a:cxn ang="0">
                  <a:pos x="781" y="99"/>
                </a:cxn>
                <a:cxn ang="0">
                  <a:pos x="841" y="130"/>
                </a:cxn>
                <a:cxn ang="0">
                  <a:pos x="894" y="172"/>
                </a:cxn>
                <a:cxn ang="0">
                  <a:pos x="937" y="224"/>
                </a:cxn>
                <a:cxn ang="0">
                  <a:pos x="969" y="287"/>
                </a:cxn>
                <a:cxn ang="0">
                  <a:pos x="980" y="319"/>
                </a:cxn>
                <a:cxn ang="0">
                  <a:pos x="980" y="288"/>
                </a:cxn>
                <a:cxn ang="0">
                  <a:pos x="969" y="236"/>
                </a:cxn>
                <a:cxn ang="0">
                  <a:pos x="942" y="179"/>
                </a:cxn>
              </a:cxnLst>
              <a:rect l="0" t="0" r="r" b="b"/>
              <a:pathLst>
                <a:path w="981" h="324">
                  <a:moveTo>
                    <a:pt x="919" y="150"/>
                  </a:moveTo>
                  <a:lnTo>
                    <a:pt x="917" y="149"/>
                  </a:lnTo>
                  <a:lnTo>
                    <a:pt x="913" y="144"/>
                  </a:lnTo>
                  <a:lnTo>
                    <a:pt x="906" y="137"/>
                  </a:lnTo>
                  <a:lnTo>
                    <a:pt x="897" y="128"/>
                  </a:lnTo>
                  <a:lnTo>
                    <a:pt x="883" y="118"/>
                  </a:lnTo>
                  <a:lnTo>
                    <a:pt x="867" y="105"/>
                  </a:lnTo>
                  <a:lnTo>
                    <a:pt x="848" y="92"/>
                  </a:lnTo>
                  <a:lnTo>
                    <a:pt x="826" y="78"/>
                  </a:lnTo>
                  <a:lnTo>
                    <a:pt x="800" y="66"/>
                  </a:lnTo>
                  <a:lnTo>
                    <a:pt x="771" y="52"/>
                  </a:lnTo>
                  <a:lnTo>
                    <a:pt x="739" y="39"/>
                  </a:lnTo>
                  <a:lnTo>
                    <a:pt x="703" y="28"/>
                  </a:lnTo>
                  <a:lnTo>
                    <a:pt x="663" y="17"/>
                  </a:lnTo>
                  <a:lnTo>
                    <a:pt x="620" y="9"/>
                  </a:lnTo>
                  <a:lnTo>
                    <a:pt x="573" y="4"/>
                  </a:lnTo>
                  <a:lnTo>
                    <a:pt x="522" y="0"/>
                  </a:lnTo>
                  <a:lnTo>
                    <a:pt x="519" y="0"/>
                  </a:lnTo>
                  <a:lnTo>
                    <a:pt x="508" y="0"/>
                  </a:lnTo>
                  <a:lnTo>
                    <a:pt x="492" y="0"/>
                  </a:lnTo>
                  <a:lnTo>
                    <a:pt x="470" y="0"/>
                  </a:lnTo>
                  <a:lnTo>
                    <a:pt x="444" y="0"/>
                  </a:lnTo>
                  <a:lnTo>
                    <a:pt x="414" y="0"/>
                  </a:lnTo>
                  <a:lnTo>
                    <a:pt x="379" y="1"/>
                  </a:lnTo>
                  <a:lnTo>
                    <a:pt x="341" y="4"/>
                  </a:lnTo>
                  <a:lnTo>
                    <a:pt x="301" y="6"/>
                  </a:lnTo>
                  <a:lnTo>
                    <a:pt x="259" y="9"/>
                  </a:lnTo>
                  <a:lnTo>
                    <a:pt x="216" y="15"/>
                  </a:lnTo>
                  <a:lnTo>
                    <a:pt x="172" y="21"/>
                  </a:lnTo>
                  <a:lnTo>
                    <a:pt x="128" y="28"/>
                  </a:lnTo>
                  <a:lnTo>
                    <a:pt x="84" y="37"/>
                  </a:lnTo>
                  <a:lnTo>
                    <a:pt x="42" y="47"/>
                  </a:lnTo>
                  <a:lnTo>
                    <a:pt x="0" y="59"/>
                  </a:lnTo>
                  <a:lnTo>
                    <a:pt x="6" y="59"/>
                  </a:lnTo>
                  <a:lnTo>
                    <a:pt x="22" y="59"/>
                  </a:lnTo>
                  <a:lnTo>
                    <a:pt x="44" y="59"/>
                  </a:lnTo>
                  <a:lnTo>
                    <a:pt x="71" y="61"/>
                  </a:lnTo>
                  <a:lnTo>
                    <a:pt x="100" y="65"/>
                  </a:lnTo>
                  <a:lnTo>
                    <a:pt x="128" y="69"/>
                  </a:lnTo>
                  <a:lnTo>
                    <a:pt x="153" y="76"/>
                  </a:lnTo>
                  <a:lnTo>
                    <a:pt x="172" y="87"/>
                  </a:lnTo>
                  <a:lnTo>
                    <a:pt x="174" y="87"/>
                  </a:lnTo>
                  <a:lnTo>
                    <a:pt x="180" y="84"/>
                  </a:lnTo>
                  <a:lnTo>
                    <a:pt x="189" y="83"/>
                  </a:lnTo>
                  <a:lnTo>
                    <a:pt x="203" y="80"/>
                  </a:lnTo>
                  <a:lnTo>
                    <a:pt x="219" y="77"/>
                  </a:lnTo>
                  <a:lnTo>
                    <a:pt x="237" y="74"/>
                  </a:lnTo>
                  <a:lnTo>
                    <a:pt x="259" y="69"/>
                  </a:lnTo>
                  <a:lnTo>
                    <a:pt x="285" y="66"/>
                  </a:lnTo>
                  <a:lnTo>
                    <a:pt x="311" y="62"/>
                  </a:lnTo>
                  <a:lnTo>
                    <a:pt x="339" y="59"/>
                  </a:lnTo>
                  <a:lnTo>
                    <a:pt x="370" y="55"/>
                  </a:lnTo>
                  <a:lnTo>
                    <a:pt x="401" y="53"/>
                  </a:lnTo>
                  <a:lnTo>
                    <a:pt x="435" y="52"/>
                  </a:lnTo>
                  <a:lnTo>
                    <a:pt x="469" y="51"/>
                  </a:lnTo>
                  <a:lnTo>
                    <a:pt x="504" y="51"/>
                  </a:lnTo>
                  <a:lnTo>
                    <a:pt x="539" y="51"/>
                  </a:lnTo>
                  <a:lnTo>
                    <a:pt x="575" y="53"/>
                  </a:lnTo>
                  <a:lnTo>
                    <a:pt x="611" y="57"/>
                  </a:lnTo>
                  <a:lnTo>
                    <a:pt x="645" y="62"/>
                  </a:lnTo>
                  <a:lnTo>
                    <a:pt x="681" y="68"/>
                  </a:lnTo>
                  <a:lnTo>
                    <a:pt x="716" y="77"/>
                  </a:lnTo>
                  <a:lnTo>
                    <a:pt x="749" y="87"/>
                  </a:lnTo>
                  <a:lnTo>
                    <a:pt x="781" y="99"/>
                  </a:lnTo>
                  <a:lnTo>
                    <a:pt x="813" y="114"/>
                  </a:lnTo>
                  <a:lnTo>
                    <a:pt x="841" y="130"/>
                  </a:lnTo>
                  <a:lnTo>
                    <a:pt x="869" y="150"/>
                  </a:lnTo>
                  <a:lnTo>
                    <a:pt x="894" y="172"/>
                  </a:lnTo>
                  <a:lnTo>
                    <a:pt x="916" y="196"/>
                  </a:lnTo>
                  <a:lnTo>
                    <a:pt x="937" y="224"/>
                  </a:lnTo>
                  <a:lnTo>
                    <a:pt x="954" y="254"/>
                  </a:lnTo>
                  <a:lnTo>
                    <a:pt x="969" y="287"/>
                  </a:lnTo>
                  <a:lnTo>
                    <a:pt x="980" y="324"/>
                  </a:lnTo>
                  <a:lnTo>
                    <a:pt x="980" y="319"/>
                  </a:lnTo>
                  <a:lnTo>
                    <a:pt x="981" y="307"/>
                  </a:lnTo>
                  <a:lnTo>
                    <a:pt x="980" y="288"/>
                  </a:lnTo>
                  <a:lnTo>
                    <a:pt x="976" y="264"/>
                  </a:lnTo>
                  <a:lnTo>
                    <a:pt x="969" y="236"/>
                  </a:lnTo>
                  <a:lnTo>
                    <a:pt x="959" y="208"/>
                  </a:lnTo>
                  <a:lnTo>
                    <a:pt x="942" y="179"/>
                  </a:lnTo>
                  <a:lnTo>
                    <a:pt x="919" y="150"/>
                  </a:lnTo>
                  <a:close/>
                </a:path>
              </a:pathLst>
            </a:custGeom>
            <a:solidFill>
              <a:srgbClr val="FCFF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6" name="Freeform 73"/>
            <p:cNvSpPr>
              <a:spLocks/>
            </p:cNvSpPr>
            <p:nvPr/>
          </p:nvSpPr>
          <p:spPr bwMode="auto">
            <a:xfrm>
              <a:off x="260350" y="601663"/>
              <a:ext cx="323850" cy="230188"/>
            </a:xfrm>
            <a:custGeom>
              <a:avLst/>
              <a:gdLst/>
              <a:ahLst/>
              <a:cxnLst>
                <a:cxn ang="0">
                  <a:pos x="11" y="50"/>
                </a:cxn>
                <a:cxn ang="0">
                  <a:pos x="11" y="49"/>
                </a:cxn>
                <a:cxn ang="0">
                  <a:pos x="13" y="44"/>
                </a:cxn>
                <a:cxn ang="0">
                  <a:pos x="18" y="37"/>
                </a:cxn>
                <a:cxn ang="0">
                  <a:pos x="25" y="30"/>
                </a:cxn>
                <a:cxn ang="0">
                  <a:pos x="35" y="22"/>
                </a:cxn>
                <a:cxn ang="0">
                  <a:pos x="50" y="14"/>
                </a:cxn>
                <a:cxn ang="0">
                  <a:pos x="71" y="7"/>
                </a:cxn>
                <a:cxn ang="0">
                  <a:pos x="96" y="3"/>
                </a:cxn>
                <a:cxn ang="0">
                  <a:pos x="112" y="2"/>
                </a:cxn>
                <a:cxn ang="0">
                  <a:pos x="132" y="0"/>
                </a:cxn>
                <a:cxn ang="0">
                  <a:pos x="154" y="0"/>
                </a:cxn>
                <a:cxn ang="0">
                  <a:pos x="177" y="2"/>
                </a:cxn>
                <a:cxn ang="0">
                  <a:pos x="202" y="4"/>
                </a:cxn>
                <a:cxn ang="0">
                  <a:pos x="229" y="6"/>
                </a:cxn>
                <a:cxn ang="0">
                  <a:pos x="255" y="11"/>
                </a:cxn>
                <a:cxn ang="0">
                  <a:pos x="280" y="15"/>
                </a:cxn>
                <a:cxn ang="0">
                  <a:pos x="306" y="22"/>
                </a:cxn>
                <a:cxn ang="0">
                  <a:pos x="329" y="30"/>
                </a:cxn>
                <a:cxn ang="0">
                  <a:pos x="351" y="39"/>
                </a:cxn>
                <a:cxn ang="0">
                  <a:pos x="370" y="49"/>
                </a:cxn>
                <a:cxn ang="0">
                  <a:pos x="385" y="60"/>
                </a:cxn>
                <a:cxn ang="0">
                  <a:pos x="398" y="73"/>
                </a:cxn>
                <a:cxn ang="0">
                  <a:pos x="406" y="88"/>
                </a:cxn>
                <a:cxn ang="0">
                  <a:pos x="408" y="104"/>
                </a:cxn>
                <a:cxn ang="0">
                  <a:pos x="408" y="122"/>
                </a:cxn>
                <a:cxn ang="0">
                  <a:pos x="406" y="139"/>
                </a:cxn>
                <a:cxn ang="0">
                  <a:pos x="404" y="156"/>
                </a:cxn>
                <a:cxn ang="0">
                  <a:pos x="400" y="173"/>
                </a:cxn>
                <a:cxn ang="0">
                  <a:pos x="395" y="191"/>
                </a:cxn>
                <a:cxn ang="0">
                  <a:pos x="388" y="207"/>
                </a:cxn>
                <a:cxn ang="0">
                  <a:pos x="378" y="223"/>
                </a:cxn>
                <a:cxn ang="0">
                  <a:pos x="368" y="237"/>
                </a:cxn>
                <a:cxn ang="0">
                  <a:pos x="355" y="251"/>
                </a:cxn>
                <a:cxn ang="0">
                  <a:pos x="342" y="262"/>
                </a:cxn>
                <a:cxn ang="0">
                  <a:pos x="325" y="273"/>
                </a:cxn>
                <a:cxn ang="0">
                  <a:pos x="307" y="281"/>
                </a:cxn>
                <a:cxn ang="0">
                  <a:pos x="286" y="286"/>
                </a:cxn>
                <a:cxn ang="0">
                  <a:pos x="263" y="290"/>
                </a:cxn>
                <a:cxn ang="0">
                  <a:pos x="237" y="290"/>
                </a:cxn>
                <a:cxn ang="0">
                  <a:pos x="209" y="288"/>
                </a:cxn>
                <a:cxn ang="0">
                  <a:pos x="206" y="288"/>
                </a:cxn>
                <a:cxn ang="0">
                  <a:pos x="198" y="286"/>
                </a:cxn>
                <a:cxn ang="0">
                  <a:pos x="185" y="285"/>
                </a:cxn>
                <a:cxn ang="0">
                  <a:pos x="169" y="282"/>
                </a:cxn>
                <a:cxn ang="0">
                  <a:pos x="149" y="278"/>
                </a:cxn>
                <a:cxn ang="0">
                  <a:pos x="128" y="271"/>
                </a:cxn>
                <a:cxn ang="0">
                  <a:pos x="106" y="264"/>
                </a:cxn>
                <a:cxn ang="0">
                  <a:pos x="85" y="253"/>
                </a:cxn>
                <a:cxn ang="0">
                  <a:pos x="64" y="240"/>
                </a:cxn>
                <a:cxn ang="0">
                  <a:pos x="44" y="224"/>
                </a:cxn>
                <a:cxn ang="0">
                  <a:pos x="27" y="206"/>
                </a:cxn>
                <a:cxn ang="0">
                  <a:pos x="13" y="183"/>
                </a:cxn>
                <a:cxn ang="0">
                  <a:pos x="4" y="156"/>
                </a:cxn>
                <a:cxn ang="0">
                  <a:pos x="0" y="125"/>
                </a:cxn>
                <a:cxn ang="0">
                  <a:pos x="2" y="90"/>
                </a:cxn>
                <a:cxn ang="0">
                  <a:pos x="11" y="50"/>
                </a:cxn>
              </a:cxnLst>
              <a:rect l="0" t="0" r="r" b="b"/>
              <a:pathLst>
                <a:path w="408" h="290">
                  <a:moveTo>
                    <a:pt x="11" y="50"/>
                  </a:moveTo>
                  <a:lnTo>
                    <a:pt x="11" y="49"/>
                  </a:lnTo>
                  <a:lnTo>
                    <a:pt x="13" y="44"/>
                  </a:lnTo>
                  <a:lnTo>
                    <a:pt x="18" y="37"/>
                  </a:lnTo>
                  <a:lnTo>
                    <a:pt x="25" y="30"/>
                  </a:lnTo>
                  <a:lnTo>
                    <a:pt x="35" y="22"/>
                  </a:lnTo>
                  <a:lnTo>
                    <a:pt x="50" y="14"/>
                  </a:lnTo>
                  <a:lnTo>
                    <a:pt x="71" y="7"/>
                  </a:lnTo>
                  <a:lnTo>
                    <a:pt x="96" y="3"/>
                  </a:lnTo>
                  <a:lnTo>
                    <a:pt x="112" y="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77" y="2"/>
                  </a:lnTo>
                  <a:lnTo>
                    <a:pt x="202" y="4"/>
                  </a:lnTo>
                  <a:lnTo>
                    <a:pt x="229" y="6"/>
                  </a:lnTo>
                  <a:lnTo>
                    <a:pt x="255" y="11"/>
                  </a:lnTo>
                  <a:lnTo>
                    <a:pt x="280" y="15"/>
                  </a:lnTo>
                  <a:lnTo>
                    <a:pt x="306" y="22"/>
                  </a:lnTo>
                  <a:lnTo>
                    <a:pt x="329" y="30"/>
                  </a:lnTo>
                  <a:lnTo>
                    <a:pt x="351" y="39"/>
                  </a:lnTo>
                  <a:lnTo>
                    <a:pt x="370" y="49"/>
                  </a:lnTo>
                  <a:lnTo>
                    <a:pt x="385" y="60"/>
                  </a:lnTo>
                  <a:lnTo>
                    <a:pt x="398" y="73"/>
                  </a:lnTo>
                  <a:lnTo>
                    <a:pt x="406" y="88"/>
                  </a:lnTo>
                  <a:lnTo>
                    <a:pt x="408" y="104"/>
                  </a:lnTo>
                  <a:lnTo>
                    <a:pt x="408" y="122"/>
                  </a:lnTo>
                  <a:lnTo>
                    <a:pt x="406" y="139"/>
                  </a:lnTo>
                  <a:lnTo>
                    <a:pt x="404" y="156"/>
                  </a:lnTo>
                  <a:lnTo>
                    <a:pt x="400" y="173"/>
                  </a:lnTo>
                  <a:lnTo>
                    <a:pt x="395" y="191"/>
                  </a:lnTo>
                  <a:lnTo>
                    <a:pt x="388" y="207"/>
                  </a:lnTo>
                  <a:lnTo>
                    <a:pt x="378" y="223"/>
                  </a:lnTo>
                  <a:lnTo>
                    <a:pt x="368" y="237"/>
                  </a:lnTo>
                  <a:lnTo>
                    <a:pt x="355" y="251"/>
                  </a:lnTo>
                  <a:lnTo>
                    <a:pt x="342" y="262"/>
                  </a:lnTo>
                  <a:lnTo>
                    <a:pt x="325" y="273"/>
                  </a:lnTo>
                  <a:lnTo>
                    <a:pt x="307" y="281"/>
                  </a:lnTo>
                  <a:lnTo>
                    <a:pt x="286" y="286"/>
                  </a:lnTo>
                  <a:lnTo>
                    <a:pt x="263" y="290"/>
                  </a:lnTo>
                  <a:lnTo>
                    <a:pt x="237" y="290"/>
                  </a:lnTo>
                  <a:lnTo>
                    <a:pt x="209" y="288"/>
                  </a:lnTo>
                  <a:lnTo>
                    <a:pt x="206" y="288"/>
                  </a:lnTo>
                  <a:lnTo>
                    <a:pt x="198" y="286"/>
                  </a:lnTo>
                  <a:lnTo>
                    <a:pt x="185" y="285"/>
                  </a:lnTo>
                  <a:lnTo>
                    <a:pt x="169" y="282"/>
                  </a:lnTo>
                  <a:lnTo>
                    <a:pt x="149" y="278"/>
                  </a:lnTo>
                  <a:lnTo>
                    <a:pt x="128" y="271"/>
                  </a:lnTo>
                  <a:lnTo>
                    <a:pt x="106" y="264"/>
                  </a:lnTo>
                  <a:lnTo>
                    <a:pt x="85" y="253"/>
                  </a:lnTo>
                  <a:lnTo>
                    <a:pt x="64" y="240"/>
                  </a:lnTo>
                  <a:lnTo>
                    <a:pt x="44" y="224"/>
                  </a:lnTo>
                  <a:lnTo>
                    <a:pt x="27" y="206"/>
                  </a:lnTo>
                  <a:lnTo>
                    <a:pt x="13" y="183"/>
                  </a:lnTo>
                  <a:lnTo>
                    <a:pt x="4" y="156"/>
                  </a:lnTo>
                  <a:lnTo>
                    <a:pt x="0" y="125"/>
                  </a:lnTo>
                  <a:lnTo>
                    <a:pt x="2" y="90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7" name="Freeform 74"/>
            <p:cNvSpPr>
              <a:spLocks/>
            </p:cNvSpPr>
            <p:nvPr/>
          </p:nvSpPr>
          <p:spPr bwMode="auto">
            <a:xfrm>
              <a:off x="296862" y="627063"/>
              <a:ext cx="252412" cy="179388"/>
            </a:xfrm>
            <a:custGeom>
              <a:avLst/>
              <a:gdLst/>
              <a:ahLst/>
              <a:cxnLst>
                <a:cxn ang="0">
                  <a:pos x="8" y="39"/>
                </a:cxn>
                <a:cxn ang="0">
                  <a:pos x="8" y="38"/>
                </a:cxn>
                <a:cxn ang="0">
                  <a:pos x="11" y="34"/>
                </a:cxn>
                <a:cxn ang="0">
                  <a:pos x="13" y="30"/>
                </a:cxn>
                <a:cxn ang="0">
                  <a:pos x="19" y="24"/>
                </a:cxn>
                <a:cxn ang="0">
                  <a:pos x="27" y="17"/>
                </a:cxn>
                <a:cxn ang="0">
                  <a:pos x="40" y="11"/>
                </a:cxn>
                <a:cxn ang="0">
                  <a:pos x="55" y="6"/>
                </a:cxn>
                <a:cxn ang="0">
                  <a:pos x="75" y="2"/>
                </a:cxn>
                <a:cxn ang="0">
                  <a:pos x="88" y="1"/>
                </a:cxn>
                <a:cxn ang="0">
                  <a:pos x="103" y="0"/>
                </a:cxn>
                <a:cxn ang="0">
                  <a:pos x="120" y="1"/>
                </a:cxn>
                <a:cxn ang="0">
                  <a:pos x="139" y="1"/>
                </a:cxn>
                <a:cxn ang="0">
                  <a:pos x="158" y="3"/>
                </a:cxn>
                <a:cxn ang="0">
                  <a:pos x="179" y="6"/>
                </a:cxn>
                <a:cxn ang="0">
                  <a:pos x="200" y="8"/>
                </a:cxn>
                <a:cxn ang="0">
                  <a:pos x="219" y="12"/>
                </a:cxn>
                <a:cxn ang="0">
                  <a:pos x="239" y="17"/>
                </a:cxn>
                <a:cxn ang="0">
                  <a:pos x="257" y="23"/>
                </a:cxn>
                <a:cxn ang="0">
                  <a:pos x="275" y="30"/>
                </a:cxn>
                <a:cxn ang="0">
                  <a:pos x="290" y="38"/>
                </a:cxn>
                <a:cxn ang="0">
                  <a:pos x="302" y="47"/>
                </a:cxn>
                <a:cxn ang="0">
                  <a:pos x="312" y="57"/>
                </a:cxn>
                <a:cxn ang="0">
                  <a:pos x="317" y="68"/>
                </a:cxn>
                <a:cxn ang="0">
                  <a:pos x="320" y="80"/>
                </a:cxn>
                <a:cxn ang="0">
                  <a:pos x="318" y="107"/>
                </a:cxn>
                <a:cxn ang="0">
                  <a:pos x="313" y="135"/>
                </a:cxn>
                <a:cxn ang="0">
                  <a:pos x="302" y="161"/>
                </a:cxn>
                <a:cxn ang="0">
                  <a:pos x="287" y="185"/>
                </a:cxn>
                <a:cxn ang="0">
                  <a:pos x="267" y="205"/>
                </a:cxn>
                <a:cxn ang="0">
                  <a:pos x="239" y="219"/>
                </a:cxn>
                <a:cxn ang="0">
                  <a:pos x="206" y="226"/>
                </a:cxn>
                <a:cxn ang="0">
                  <a:pos x="163" y="225"/>
                </a:cxn>
                <a:cxn ang="0">
                  <a:pos x="161" y="225"/>
                </a:cxn>
                <a:cxn ang="0">
                  <a:pos x="154" y="223"/>
                </a:cxn>
                <a:cxn ang="0">
                  <a:pos x="144" y="222"/>
                </a:cxn>
                <a:cxn ang="0">
                  <a:pos x="132" y="220"/>
                </a:cxn>
                <a:cxn ang="0">
                  <a:pos x="117" y="216"/>
                </a:cxn>
                <a:cxn ang="0">
                  <a:pos x="101" y="212"/>
                </a:cxn>
                <a:cxn ang="0">
                  <a:pos x="83" y="206"/>
                </a:cxn>
                <a:cxn ang="0">
                  <a:pos x="66" y="198"/>
                </a:cxn>
                <a:cxn ang="0">
                  <a:pos x="50" y="188"/>
                </a:cxn>
                <a:cxn ang="0">
                  <a:pos x="35" y="175"/>
                </a:cxn>
                <a:cxn ang="0">
                  <a:pos x="21" y="160"/>
                </a:cxn>
                <a:cxn ang="0">
                  <a:pos x="11" y="143"/>
                </a:cxn>
                <a:cxn ang="0">
                  <a:pos x="4" y="122"/>
                </a:cxn>
                <a:cxn ang="0">
                  <a:pos x="0" y="98"/>
                </a:cxn>
                <a:cxn ang="0">
                  <a:pos x="2" y="70"/>
                </a:cxn>
                <a:cxn ang="0">
                  <a:pos x="8" y="39"/>
                </a:cxn>
              </a:cxnLst>
              <a:rect l="0" t="0" r="r" b="b"/>
              <a:pathLst>
                <a:path w="320" h="226">
                  <a:moveTo>
                    <a:pt x="8" y="39"/>
                  </a:moveTo>
                  <a:lnTo>
                    <a:pt x="8" y="38"/>
                  </a:lnTo>
                  <a:lnTo>
                    <a:pt x="11" y="34"/>
                  </a:lnTo>
                  <a:lnTo>
                    <a:pt x="13" y="30"/>
                  </a:lnTo>
                  <a:lnTo>
                    <a:pt x="19" y="24"/>
                  </a:lnTo>
                  <a:lnTo>
                    <a:pt x="27" y="17"/>
                  </a:lnTo>
                  <a:lnTo>
                    <a:pt x="40" y="11"/>
                  </a:lnTo>
                  <a:lnTo>
                    <a:pt x="55" y="6"/>
                  </a:lnTo>
                  <a:lnTo>
                    <a:pt x="75" y="2"/>
                  </a:lnTo>
                  <a:lnTo>
                    <a:pt x="88" y="1"/>
                  </a:lnTo>
                  <a:lnTo>
                    <a:pt x="103" y="0"/>
                  </a:lnTo>
                  <a:lnTo>
                    <a:pt x="120" y="1"/>
                  </a:lnTo>
                  <a:lnTo>
                    <a:pt x="139" y="1"/>
                  </a:lnTo>
                  <a:lnTo>
                    <a:pt x="158" y="3"/>
                  </a:lnTo>
                  <a:lnTo>
                    <a:pt x="179" y="6"/>
                  </a:lnTo>
                  <a:lnTo>
                    <a:pt x="200" y="8"/>
                  </a:lnTo>
                  <a:lnTo>
                    <a:pt x="219" y="12"/>
                  </a:lnTo>
                  <a:lnTo>
                    <a:pt x="239" y="17"/>
                  </a:lnTo>
                  <a:lnTo>
                    <a:pt x="257" y="23"/>
                  </a:lnTo>
                  <a:lnTo>
                    <a:pt x="275" y="30"/>
                  </a:lnTo>
                  <a:lnTo>
                    <a:pt x="290" y="38"/>
                  </a:lnTo>
                  <a:lnTo>
                    <a:pt x="302" y="47"/>
                  </a:lnTo>
                  <a:lnTo>
                    <a:pt x="312" y="57"/>
                  </a:lnTo>
                  <a:lnTo>
                    <a:pt x="317" y="68"/>
                  </a:lnTo>
                  <a:lnTo>
                    <a:pt x="320" y="80"/>
                  </a:lnTo>
                  <a:lnTo>
                    <a:pt x="318" y="107"/>
                  </a:lnTo>
                  <a:lnTo>
                    <a:pt x="313" y="135"/>
                  </a:lnTo>
                  <a:lnTo>
                    <a:pt x="302" y="161"/>
                  </a:lnTo>
                  <a:lnTo>
                    <a:pt x="287" y="185"/>
                  </a:lnTo>
                  <a:lnTo>
                    <a:pt x="267" y="205"/>
                  </a:lnTo>
                  <a:lnTo>
                    <a:pt x="239" y="219"/>
                  </a:lnTo>
                  <a:lnTo>
                    <a:pt x="206" y="226"/>
                  </a:lnTo>
                  <a:lnTo>
                    <a:pt x="163" y="225"/>
                  </a:lnTo>
                  <a:lnTo>
                    <a:pt x="161" y="225"/>
                  </a:lnTo>
                  <a:lnTo>
                    <a:pt x="154" y="223"/>
                  </a:lnTo>
                  <a:lnTo>
                    <a:pt x="144" y="222"/>
                  </a:lnTo>
                  <a:lnTo>
                    <a:pt x="132" y="220"/>
                  </a:lnTo>
                  <a:lnTo>
                    <a:pt x="117" y="216"/>
                  </a:lnTo>
                  <a:lnTo>
                    <a:pt x="101" y="212"/>
                  </a:lnTo>
                  <a:lnTo>
                    <a:pt x="83" y="206"/>
                  </a:lnTo>
                  <a:lnTo>
                    <a:pt x="66" y="198"/>
                  </a:lnTo>
                  <a:lnTo>
                    <a:pt x="50" y="188"/>
                  </a:lnTo>
                  <a:lnTo>
                    <a:pt x="35" y="175"/>
                  </a:lnTo>
                  <a:lnTo>
                    <a:pt x="21" y="160"/>
                  </a:lnTo>
                  <a:lnTo>
                    <a:pt x="11" y="143"/>
                  </a:lnTo>
                  <a:lnTo>
                    <a:pt x="4" y="122"/>
                  </a:lnTo>
                  <a:lnTo>
                    <a:pt x="0" y="98"/>
                  </a:lnTo>
                  <a:lnTo>
                    <a:pt x="2" y="70"/>
                  </a:lnTo>
                  <a:lnTo>
                    <a:pt x="8" y="39"/>
                  </a:lnTo>
                  <a:close/>
                </a:path>
              </a:pathLst>
            </a:custGeom>
            <a:solidFill>
              <a:srgbClr val="3082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8" name="Freeform 75"/>
            <p:cNvSpPr>
              <a:spLocks/>
            </p:cNvSpPr>
            <p:nvPr/>
          </p:nvSpPr>
          <p:spPr bwMode="auto">
            <a:xfrm>
              <a:off x="328612" y="676275"/>
              <a:ext cx="57150" cy="96838"/>
            </a:xfrm>
            <a:custGeom>
              <a:avLst/>
              <a:gdLst/>
              <a:ahLst/>
              <a:cxnLst>
                <a:cxn ang="0">
                  <a:pos x="71" y="122"/>
                </a:cxn>
                <a:cxn ang="0">
                  <a:pos x="68" y="121"/>
                </a:cxn>
                <a:cxn ang="0">
                  <a:pos x="59" y="117"/>
                </a:cxn>
                <a:cxn ang="0">
                  <a:pos x="46" y="112"/>
                </a:cxn>
                <a:cxn ang="0">
                  <a:pos x="32" y="101"/>
                </a:cxn>
                <a:cxn ang="0">
                  <a:pos x="18" y="86"/>
                </a:cxn>
                <a:cxn ang="0">
                  <a:pos x="7" y="66"/>
                </a:cxn>
                <a:cxn ang="0">
                  <a:pos x="0" y="40"/>
                </a:cxn>
                <a:cxn ang="0">
                  <a:pos x="0" y="7"/>
                </a:cxn>
                <a:cxn ang="0">
                  <a:pos x="2" y="6"/>
                </a:cxn>
                <a:cxn ang="0">
                  <a:pos x="8" y="3"/>
                </a:cxn>
                <a:cxn ang="0">
                  <a:pos x="15" y="1"/>
                </a:cxn>
                <a:cxn ang="0">
                  <a:pos x="24" y="0"/>
                </a:cxn>
                <a:cxn ang="0">
                  <a:pos x="32" y="1"/>
                </a:cxn>
                <a:cxn ang="0">
                  <a:pos x="39" y="6"/>
                </a:cxn>
                <a:cxn ang="0">
                  <a:pos x="44" y="15"/>
                </a:cxn>
                <a:cxn ang="0">
                  <a:pos x="45" y="31"/>
                </a:cxn>
                <a:cxn ang="0">
                  <a:pos x="45" y="64"/>
                </a:cxn>
                <a:cxn ang="0">
                  <a:pos x="49" y="87"/>
                </a:cxn>
                <a:cxn ang="0">
                  <a:pos x="59" y="106"/>
                </a:cxn>
                <a:cxn ang="0">
                  <a:pos x="71" y="122"/>
                </a:cxn>
              </a:cxnLst>
              <a:rect l="0" t="0" r="r" b="b"/>
              <a:pathLst>
                <a:path w="71" h="122">
                  <a:moveTo>
                    <a:pt x="71" y="122"/>
                  </a:moveTo>
                  <a:lnTo>
                    <a:pt x="68" y="121"/>
                  </a:lnTo>
                  <a:lnTo>
                    <a:pt x="59" y="117"/>
                  </a:lnTo>
                  <a:lnTo>
                    <a:pt x="46" y="112"/>
                  </a:lnTo>
                  <a:lnTo>
                    <a:pt x="32" y="101"/>
                  </a:lnTo>
                  <a:lnTo>
                    <a:pt x="18" y="86"/>
                  </a:lnTo>
                  <a:lnTo>
                    <a:pt x="7" y="66"/>
                  </a:lnTo>
                  <a:lnTo>
                    <a:pt x="0" y="40"/>
                  </a:lnTo>
                  <a:lnTo>
                    <a:pt x="0" y="7"/>
                  </a:lnTo>
                  <a:lnTo>
                    <a:pt x="2" y="6"/>
                  </a:lnTo>
                  <a:lnTo>
                    <a:pt x="8" y="3"/>
                  </a:lnTo>
                  <a:lnTo>
                    <a:pt x="15" y="1"/>
                  </a:lnTo>
                  <a:lnTo>
                    <a:pt x="24" y="0"/>
                  </a:lnTo>
                  <a:lnTo>
                    <a:pt x="32" y="1"/>
                  </a:lnTo>
                  <a:lnTo>
                    <a:pt x="39" y="6"/>
                  </a:lnTo>
                  <a:lnTo>
                    <a:pt x="44" y="15"/>
                  </a:lnTo>
                  <a:lnTo>
                    <a:pt x="45" y="31"/>
                  </a:lnTo>
                  <a:lnTo>
                    <a:pt x="45" y="64"/>
                  </a:lnTo>
                  <a:lnTo>
                    <a:pt x="49" y="87"/>
                  </a:lnTo>
                  <a:lnTo>
                    <a:pt x="59" y="106"/>
                  </a:lnTo>
                  <a:lnTo>
                    <a:pt x="71" y="122"/>
                  </a:lnTo>
                  <a:close/>
                </a:path>
              </a:pathLst>
            </a:custGeom>
            <a:solidFill>
              <a:srgbClr val="8CE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9" name="Freeform 76"/>
            <p:cNvSpPr>
              <a:spLocks/>
            </p:cNvSpPr>
            <p:nvPr/>
          </p:nvSpPr>
          <p:spPr bwMode="auto">
            <a:xfrm>
              <a:off x="658812" y="646113"/>
              <a:ext cx="323850" cy="225425"/>
            </a:xfrm>
            <a:custGeom>
              <a:avLst/>
              <a:gdLst/>
              <a:ahLst/>
              <a:cxnLst>
                <a:cxn ang="0">
                  <a:pos x="5" y="62"/>
                </a:cxn>
                <a:cxn ang="0">
                  <a:pos x="5" y="61"/>
                </a:cxn>
                <a:cxn ang="0">
                  <a:pos x="7" y="56"/>
                </a:cxn>
                <a:cxn ang="0">
                  <a:pos x="10" y="50"/>
                </a:cxn>
                <a:cxn ang="0">
                  <a:pos x="16" y="41"/>
                </a:cxn>
                <a:cxn ang="0">
                  <a:pos x="26" y="33"/>
                </a:cxn>
                <a:cxn ang="0">
                  <a:pos x="40" y="24"/>
                </a:cxn>
                <a:cxn ang="0">
                  <a:pos x="60" y="16"/>
                </a:cxn>
                <a:cxn ang="0">
                  <a:pos x="85" y="9"/>
                </a:cxn>
                <a:cxn ang="0">
                  <a:pos x="101" y="6"/>
                </a:cxn>
                <a:cxn ang="0">
                  <a:pos x="121" y="3"/>
                </a:cxn>
                <a:cxn ang="0">
                  <a:pos x="143" y="2"/>
                </a:cxn>
                <a:cxn ang="0">
                  <a:pos x="166" y="1"/>
                </a:cxn>
                <a:cxn ang="0">
                  <a:pos x="191" y="0"/>
                </a:cxn>
                <a:cxn ang="0">
                  <a:pos x="218" y="1"/>
                </a:cxn>
                <a:cxn ang="0">
                  <a:pos x="244" y="3"/>
                </a:cxn>
                <a:cxn ang="0">
                  <a:pos x="271" y="6"/>
                </a:cxn>
                <a:cxn ang="0">
                  <a:pos x="296" y="10"/>
                </a:cxn>
                <a:cxn ang="0">
                  <a:pos x="320" y="16"/>
                </a:cxn>
                <a:cxn ang="0">
                  <a:pos x="343" y="23"/>
                </a:cxn>
                <a:cxn ang="0">
                  <a:pos x="363" y="31"/>
                </a:cxn>
                <a:cxn ang="0">
                  <a:pos x="379" y="41"/>
                </a:cxn>
                <a:cxn ang="0">
                  <a:pos x="393" y="53"/>
                </a:cxn>
                <a:cxn ang="0">
                  <a:pos x="401" y="67"/>
                </a:cxn>
                <a:cxn ang="0">
                  <a:pos x="406" y="83"/>
                </a:cxn>
                <a:cxn ang="0">
                  <a:pos x="407" y="100"/>
                </a:cxn>
                <a:cxn ang="0">
                  <a:pos x="407" y="118"/>
                </a:cxn>
                <a:cxn ang="0">
                  <a:pos x="406" y="135"/>
                </a:cxn>
                <a:cxn ang="0">
                  <a:pos x="402" y="152"/>
                </a:cxn>
                <a:cxn ang="0">
                  <a:pos x="399" y="171"/>
                </a:cxn>
                <a:cxn ang="0">
                  <a:pos x="393" y="187"/>
                </a:cxn>
                <a:cxn ang="0">
                  <a:pos x="385" y="204"/>
                </a:cxn>
                <a:cxn ang="0">
                  <a:pos x="377" y="219"/>
                </a:cxn>
                <a:cxn ang="0">
                  <a:pos x="365" y="233"/>
                </a:cxn>
                <a:cxn ang="0">
                  <a:pos x="351" y="247"/>
                </a:cxn>
                <a:cxn ang="0">
                  <a:pos x="336" y="257"/>
                </a:cxn>
                <a:cxn ang="0">
                  <a:pos x="319" y="267"/>
                </a:cxn>
                <a:cxn ang="0">
                  <a:pos x="298" y="274"/>
                </a:cxn>
                <a:cxn ang="0">
                  <a:pos x="275" y="280"/>
                </a:cxn>
                <a:cxn ang="0">
                  <a:pos x="250" y="282"/>
                </a:cxn>
                <a:cxn ang="0">
                  <a:pos x="222" y="282"/>
                </a:cxn>
                <a:cxn ang="0">
                  <a:pos x="219" y="282"/>
                </a:cxn>
                <a:cxn ang="0">
                  <a:pos x="211" y="282"/>
                </a:cxn>
                <a:cxn ang="0">
                  <a:pos x="198" y="282"/>
                </a:cxn>
                <a:cxn ang="0">
                  <a:pos x="182" y="280"/>
                </a:cxn>
                <a:cxn ang="0">
                  <a:pos x="162" y="278"/>
                </a:cxn>
                <a:cxn ang="0">
                  <a:pos x="142" y="274"/>
                </a:cxn>
                <a:cxn ang="0">
                  <a:pos x="119" y="267"/>
                </a:cxn>
                <a:cxn ang="0">
                  <a:pos x="97" y="259"/>
                </a:cxn>
                <a:cxn ang="0">
                  <a:pos x="74" y="248"/>
                </a:cxn>
                <a:cxn ang="0">
                  <a:pos x="53" y="234"/>
                </a:cxn>
                <a:cxn ang="0">
                  <a:pos x="34" y="216"/>
                </a:cxn>
                <a:cxn ang="0">
                  <a:pos x="20" y="195"/>
                </a:cxn>
                <a:cxn ang="0">
                  <a:pos x="8" y="168"/>
                </a:cxn>
                <a:cxn ang="0">
                  <a:pos x="1" y="138"/>
                </a:cxn>
                <a:cxn ang="0">
                  <a:pos x="0" y="103"/>
                </a:cxn>
                <a:cxn ang="0">
                  <a:pos x="5" y="62"/>
                </a:cxn>
              </a:cxnLst>
              <a:rect l="0" t="0" r="r" b="b"/>
              <a:pathLst>
                <a:path w="407" h="282">
                  <a:moveTo>
                    <a:pt x="5" y="62"/>
                  </a:moveTo>
                  <a:lnTo>
                    <a:pt x="5" y="61"/>
                  </a:lnTo>
                  <a:lnTo>
                    <a:pt x="7" y="56"/>
                  </a:lnTo>
                  <a:lnTo>
                    <a:pt x="10" y="50"/>
                  </a:lnTo>
                  <a:lnTo>
                    <a:pt x="16" y="41"/>
                  </a:lnTo>
                  <a:lnTo>
                    <a:pt x="26" y="33"/>
                  </a:lnTo>
                  <a:lnTo>
                    <a:pt x="40" y="24"/>
                  </a:lnTo>
                  <a:lnTo>
                    <a:pt x="60" y="16"/>
                  </a:lnTo>
                  <a:lnTo>
                    <a:pt x="85" y="9"/>
                  </a:lnTo>
                  <a:lnTo>
                    <a:pt x="101" y="6"/>
                  </a:lnTo>
                  <a:lnTo>
                    <a:pt x="121" y="3"/>
                  </a:lnTo>
                  <a:lnTo>
                    <a:pt x="143" y="2"/>
                  </a:lnTo>
                  <a:lnTo>
                    <a:pt x="166" y="1"/>
                  </a:lnTo>
                  <a:lnTo>
                    <a:pt x="191" y="0"/>
                  </a:lnTo>
                  <a:lnTo>
                    <a:pt x="218" y="1"/>
                  </a:lnTo>
                  <a:lnTo>
                    <a:pt x="244" y="3"/>
                  </a:lnTo>
                  <a:lnTo>
                    <a:pt x="271" y="6"/>
                  </a:lnTo>
                  <a:lnTo>
                    <a:pt x="296" y="10"/>
                  </a:lnTo>
                  <a:lnTo>
                    <a:pt x="320" y="16"/>
                  </a:lnTo>
                  <a:lnTo>
                    <a:pt x="343" y="23"/>
                  </a:lnTo>
                  <a:lnTo>
                    <a:pt x="363" y="31"/>
                  </a:lnTo>
                  <a:lnTo>
                    <a:pt x="379" y="41"/>
                  </a:lnTo>
                  <a:lnTo>
                    <a:pt x="393" y="53"/>
                  </a:lnTo>
                  <a:lnTo>
                    <a:pt x="401" y="67"/>
                  </a:lnTo>
                  <a:lnTo>
                    <a:pt x="406" y="83"/>
                  </a:lnTo>
                  <a:lnTo>
                    <a:pt x="407" y="100"/>
                  </a:lnTo>
                  <a:lnTo>
                    <a:pt x="407" y="118"/>
                  </a:lnTo>
                  <a:lnTo>
                    <a:pt x="406" y="135"/>
                  </a:lnTo>
                  <a:lnTo>
                    <a:pt x="402" y="152"/>
                  </a:lnTo>
                  <a:lnTo>
                    <a:pt x="399" y="171"/>
                  </a:lnTo>
                  <a:lnTo>
                    <a:pt x="393" y="187"/>
                  </a:lnTo>
                  <a:lnTo>
                    <a:pt x="385" y="204"/>
                  </a:lnTo>
                  <a:lnTo>
                    <a:pt x="377" y="219"/>
                  </a:lnTo>
                  <a:lnTo>
                    <a:pt x="365" y="233"/>
                  </a:lnTo>
                  <a:lnTo>
                    <a:pt x="351" y="247"/>
                  </a:lnTo>
                  <a:lnTo>
                    <a:pt x="336" y="257"/>
                  </a:lnTo>
                  <a:lnTo>
                    <a:pt x="319" y="267"/>
                  </a:lnTo>
                  <a:lnTo>
                    <a:pt x="298" y="274"/>
                  </a:lnTo>
                  <a:lnTo>
                    <a:pt x="275" y="280"/>
                  </a:lnTo>
                  <a:lnTo>
                    <a:pt x="250" y="282"/>
                  </a:lnTo>
                  <a:lnTo>
                    <a:pt x="222" y="282"/>
                  </a:lnTo>
                  <a:lnTo>
                    <a:pt x="219" y="282"/>
                  </a:lnTo>
                  <a:lnTo>
                    <a:pt x="211" y="282"/>
                  </a:lnTo>
                  <a:lnTo>
                    <a:pt x="198" y="282"/>
                  </a:lnTo>
                  <a:lnTo>
                    <a:pt x="182" y="280"/>
                  </a:lnTo>
                  <a:lnTo>
                    <a:pt x="162" y="278"/>
                  </a:lnTo>
                  <a:lnTo>
                    <a:pt x="142" y="274"/>
                  </a:lnTo>
                  <a:lnTo>
                    <a:pt x="119" y="267"/>
                  </a:lnTo>
                  <a:lnTo>
                    <a:pt x="97" y="259"/>
                  </a:lnTo>
                  <a:lnTo>
                    <a:pt x="74" y="248"/>
                  </a:lnTo>
                  <a:lnTo>
                    <a:pt x="53" y="234"/>
                  </a:lnTo>
                  <a:lnTo>
                    <a:pt x="34" y="216"/>
                  </a:lnTo>
                  <a:lnTo>
                    <a:pt x="20" y="195"/>
                  </a:lnTo>
                  <a:lnTo>
                    <a:pt x="8" y="168"/>
                  </a:lnTo>
                  <a:lnTo>
                    <a:pt x="1" y="138"/>
                  </a:lnTo>
                  <a:lnTo>
                    <a:pt x="0" y="103"/>
                  </a:lnTo>
                  <a:lnTo>
                    <a:pt x="5" y="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0" name="Freeform 77"/>
            <p:cNvSpPr>
              <a:spLocks/>
            </p:cNvSpPr>
            <p:nvPr/>
          </p:nvSpPr>
          <p:spPr bwMode="auto">
            <a:xfrm>
              <a:off x="696912" y="673100"/>
              <a:ext cx="249237" cy="173038"/>
            </a:xfrm>
            <a:custGeom>
              <a:avLst/>
              <a:gdLst/>
              <a:ahLst/>
              <a:cxnLst>
                <a:cxn ang="0">
                  <a:pos x="5" y="49"/>
                </a:cxn>
                <a:cxn ang="0">
                  <a:pos x="5" y="48"/>
                </a:cxn>
                <a:cxn ang="0">
                  <a:pos x="6" y="44"/>
                </a:cxn>
                <a:cxn ang="0">
                  <a:pos x="9" y="38"/>
                </a:cxn>
                <a:cxn ang="0">
                  <a:pos x="14" y="33"/>
                </a:cxn>
                <a:cxn ang="0">
                  <a:pos x="22" y="26"/>
                </a:cxn>
                <a:cxn ang="0">
                  <a:pos x="32" y="19"/>
                </a:cxn>
                <a:cxn ang="0">
                  <a:pos x="47" y="12"/>
                </a:cxn>
                <a:cxn ang="0">
                  <a:pos x="67" y="6"/>
                </a:cxn>
                <a:cxn ang="0">
                  <a:pos x="80" y="4"/>
                </a:cxn>
                <a:cxn ang="0">
                  <a:pos x="95" y="3"/>
                </a:cxn>
                <a:cxn ang="0">
                  <a:pos x="111" y="0"/>
                </a:cxn>
                <a:cxn ang="0">
                  <a:pos x="129" y="0"/>
                </a:cxn>
                <a:cxn ang="0">
                  <a:pos x="149" y="0"/>
                </a:cxn>
                <a:cxn ang="0">
                  <a:pos x="169" y="0"/>
                </a:cxn>
                <a:cxn ang="0">
                  <a:pos x="190" y="2"/>
                </a:cxn>
                <a:cxn ang="0">
                  <a:pos x="210" y="4"/>
                </a:cxn>
                <a:cxn ang="0">
                  <a:pos x="231" y="7"/>
                </a:cxn>
                <a:cxn ang="0">
                  <a:pos x="249" y="12"/>
                </a:cxn>
                <a:cxn ang="0">
                  <a:pos x="266" y="18"/>
                </a:cxn>
                <a:cxn ang="0">
                  <a:pos x="281" y="23"/>
                </a:cxn>
                <a:cxn ang="0">
                  <a:pos x="294" y="32"/>
                </a:cxn>
                <a:cxn ang="0">
                  <a:pos x="304" y="41"/>
                </a:cxn>
                <a:cxn ang="0">
                  <a:pos x="311" y="51"/>
                </a:cxn>
                <a:cxn ang="0">
                  <a:pos x="315" y="64"/>
                </a:cxn>
                <a:cxn ang="0">
                  <a:pos x="316" y="90"/>
                </a:cxn>
                <a:cxn ang="0">
                  <a:pos x="312" y="118"/>
                </a:cxn>
                <a:cxn ang="0">
                  <a:pos x="305" y="144"/>
                </a:cxn>
                <a:cxn ang="0">
                  <a:pos x="293" y="169"/>
                </a:cxn>
                <a:cxn ang="0">
                  <a:pos x="273" y="189"/>
                </a:cxn>
                <a:cxn ang="0">
                  <a:pos x="248" y="206"/>
                </a:cxn>
                <a:cxn ang="0">
                  <a:pos x="214" y="216"/>
                </a:cxn>
                <a:cxn ang="0">
                  <a:pos x="173" y="218"/>
                </a:cxn>
                <a:cxn ang="0">
                  <a:pos x="171" y="218"/>
                </a:cxn>
                <a:cxn ang="0">
                  <a:pos x="164" y="218"/>
                </a:cxn>
                <a:cxn ang="0">
                  <a:pos x="154" y="218"/>
                </a:cxn>
                <a:cxn ang="0">
                  <a:pos x="142" y="217"/>
                </a:cxn>
                <a:cxn ang="0">
                  <a:pos x="127" y="215"/>
                </a:cxn>
                <a:cxn ang="0">
                  <a:pos x="109" y="211"/>
                </a:cxn>
                <a:cxn ang="0">
                  <a:pos x="92" y="207"/>
                </a:cxn>
                <a:cxn ang="0">
                  <a:pos x="75" y="200"/>
                </a:cxn>
                <a:cxn ang="0">
                  <a:pos x="58" y="192"/>
                </a:cxn>
                <a:cxn ang="0">
                  <a:pos x="41" y="180"/>
                </a:cxn>
                <a:cxn ang="0">
                  <a:pos x="28" y="166"/>
                </a:cxn>
                <a:cxn ang="0">
                  <a:pos x="15" y="150"/>
                </a:cxn>
                <a:cxn ang="0">
                  <a:pos x="7" y="131"/>
                </a:cxn>
                <a:cxn ang="0">
                  <a:pos x="1" y="108"/>
                </a:cxn>
                <a:cxn ang="0">
                  <a:pos x="0" y="80"/>
                </a:cxn>
                <a:cxn ang="0">
                  <a:pos x="5" y="49"/>
                </a:cxn>
              </a:cxnLst>
              <a:rect l="0" t="0" r="r" b="b"/>
              <a:pathLst>
                <a:path w="316" h="218">
                  <a:moveTo>
                    <a:pt x="5" y="49"/>
                  </a:moveTo>
                  <a:lnTo>
                    <a:pt x="5" y="48"/>
                  </a:lnTo>
                  <a:lnTo>
                    <a:pt x="6" y="44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22" y="26"/>
                  </a:lnTo>
                  <a:lnTo>
                    <a:pt x="32" y="19"/>
                  </a:lnTo>
                  <a:lnTo>
                    <a:pt x="47" y="12"/>
                  </a:lnTo>
                  <a:lnTo>
                    <a:pt x="67" y="6"/>
                  </a:lnTo>
                  <a:lnTo>
                    <a:pt x="80" y="4"/>
                  </a:lnTo>
                  <a:lnTo>
                    <a:pt x="95" y="3"/>
                  </a:lnTo>
                  <a:lnTo>
                    <a:pt x="111" y="0"/>
                  </a:lnTo>
                  <a:lnTo>
                    <a:pt x="129" y="0"/>
                  </a:lnTo>
                  <a:lnTo>
                    <a:pt x="149" y="0"/>
                  </a:lnTo>
                  <a:lnTo>
                    <a:pt x="169" y="0"/>
                  </a:lnTo>
                  <a:lnTo>
                    <a:pt x="190" y="2"/>
                  </a:lnTo>
                  <a:lnTo>
                    <a:pt x="210" y="4"/>
                  </a:lnTo>
                  <a:lnTo>
                    <a:pt x="231" y="7"/>
                  </a:lnTo>
                  <a:lnTo>
                    <a:pt x="249" y="12"/>
                  </a:lnTo>
                  <a:lnTo>
                    <a:pt x="266" y="18"/>
                  </a:lnTo>
                  <a:lnTo>
                    <a:pt x="281" y="23"/>
                  </a:lnTo>
                  <a:lnTo>
                    <a:pt x="294" y="32"/>
                  </a:lnTo>
                  <a:lnTo>
                    <a:pt x="304" y="41"/>
                  </a:lnTo>
                  <a:lnTo>
                    <a:pt x="311" y="51"/>
                  </a:lnTo>
                  <a:lnTo>
                    <a:pt x="315" y="64"/>
                  </a:lnTo>
                  <a:lnTo>
                    <a:pt x="316" y="90"/>
                  </a:lnTo>
                  <a:lnTo>
                    <a:pt x="312" y="118"/>
                  </a:lnTo>
                  <a:lnTo>
                    <a:pt x="305" y="144"/>
                  </a:lnTo>
                  <a:lnTo>
                    <a:pt x="293" y="169"/>
                  </a:lnTo>
                  <a:lnTo>
                    <a:pt x="273" y="189"/>
                  </a:lnTo>
                  <a:lnTo>
                    <a:pt x="248" y="206"/>
                  </a:lnTo>
                  <a:lnTo>
                    <a:pt x="214" y="216"/>
                  </a:lnTo>
                  <a:lnTo>
                    <a:pt x="173" y="218"/>
                  </a:lnTo>
                  <a:lnTo>
                    <a:pt x="171" y="218"/>
                  </a:lnTo>
                  <a:lnTo>
                    <a:pt x="164" y="218"/>
                  </a:lnTo>
                  <a:lnTo>
                    <a:pt x="154" y="218"/>
                  </a:lnTo>
                  <a:lnTo>
                    <a:pt x="142" y="217"/>
                  </a:lnTo>
                  <a:lnTo>
                    <a:pt x="127" y="215"/>
                  </a:lnTo>
                  <a:lnTo>
                    <a:pt x="109" y="211"/>
                  </a:lnTo>
                  <a:lnTo>
                    <a:pt x="92" y="207"/>
                  </a:lnTo>
                  <a:lnTo>
                    <a:pt x="75" y="200"/>
                  </a:lnTo>
                  <a:lnTo>
                    <a:pt x="58" y="192"/>
                  </a:lnTo>
                  <a:lnTo>
                    <a:pt x="41" y="180"/>
                  </a:lnTo>
                  <a:lnTo>
                    <a:pt x="28" y="166"/>
                  </a:lnTo>
                  <a:lnTo>
                    <a:pt x="15" y="150"/>
                  </a:lnTo>
                  <a:lnTo>
                    <a:pt x="7" y="131"/>
                  </a:lnTo>
                  <a:lnTo>
                    <a:pt x="1" y="108"/>
                  </a:lnTo>
                  <a:lnTo>
                    <a:pt x="0" y="80"/>
                  </a:lnTo>
                  <a:lnTo>
                    <a:pt x="5" y="49"/>
                  </a:lnTo>
                  <a:close/>
                </a:path>
              </a:pathLst>
            </a:custGeom>
            <a:solidFill>
              <a:srgbClr val="3082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1" name="Freeform 78"/>
            <p:cNvSpPr>
              <a:spLocks/>
            </p:cNvSpPr>
            <p:nvPr/>
          </p:nvSpPr>
          <p:spPr bwMode="auto">
            <a:xfrm>
              <a:off x="727075" y="723900"/>
              <a:ext cx="63500" cy="93663"/>
            </a:xfrm>
            <a:custGeom>
              <a:avLst/>
              <a:gdLst/>
              <a:ahLst/>
              <a:cxnLst>
                <a:cxn ang="0">
                  <a:pos x="81" y="116"/>
                </a:cxn>
                <a:cxn ang="0">
                  <a:pos x="77" y="115"/>
                </a:cxn>
                <a:cxn ang="0">
                  <a:pos x="68" y="113"/>
                </a:cxn>
                <a:cxn ang="0">
                  <a:pos x="55" y="108"/>
                </a:cxn>
                <a:cxn ang="0">
                  <a:pos x="40" y="99"/>
                </a:cxn>
                <a:cxn ang="0">
                  <a:pos x="25" y="86"/>
                </a:cxn>
                <a:cxn ang="0">
                  <a:pos x="13" y="67"/>
                </a:cxn>
                <a:cxn ang="0">
                  <a:pos x="3" y="41"/>
                </a:cxn>
                <a:cxn ang="0">
                  <a:pos x="0" y="9"/>
                </a:cxn>
                <a:cxn ang="0">
                  <a:pos x="2" y="8"/>
                </a:cxn>
                <a:cxn ang="0">
                  <a:pos x="7" y="5"/>
                </a:cxn>
                <a:cxn ang="0">
                  <a:pos x="15" y="2"/>
                </a:cxn>
                <a:cxn ang="0">
                  <a:pos x="23" y="0"/>
                </a:cxn>
                <a:cxn ang="0">
                  <a:pos x="32" y="0"/>
                </a:cxn>
                <a:cxn ang="0">
                  <a:pos x="39" y="3"/>
                </a:cxn>
                <a:cxn ang="0">
                  <a:pos x="45" y="13"/>
                </a:cxn>
                <a:cxn ang="0">
                  <a:pos x="47" y="29"/>
                </a:cxn>
                <a:cxn ang="0">
                  <a:pos x="51" y="61"/>
                </a:cxn>
                <a:cxn ang="0">
                  <a:pos x="58" y="84"/>
                </a:cxn>
                <a:cxn ang="0">
                  <a:pos x="67" y="101"/>
                </a:cxn>
                <a:cxn ang="0">
                  <a:pos x="81" y="116"/>
                </a:cxn>
              </a:cxnLst>
              <a:rect l="0" t="0" r="r" b="b"/>
              <a:pathLst>
                <a:path w="81" h="116">
                  <a:moveTo>
                    <a:pt x="81" y="116"/>
                  </a:moveTo>
                  <a:lnTo>
                    <a:pt x="77" y="115"/>
                  </a:lnTo>
                  <a:lnTo>
                    <a:pt x="68" y="113"/>
                  </a:lnTo>
                  <a:lnTo>
                    <a:pt x="55" y="108"/>
                  </a:lnTo>
                  <a:lnTo>
                    <a:pt x="40" y="99"/>
                  </a:lnTo>
                  <a:lnTo>
                    <a:pt x="25" y="86"/>
                  </a:lnTo>
                  <a:lnTo>
                    <a:pt x="13" y="67"/>
                  </a:lnTo>
                  <a:lnTo>
                    <a:pt x="3" y="41"/>
                  </a:lnTo>
                  <a:lnTo>
                    <a:pt x="0" y="9"/>
                  </a:lnTo>
                  <a:lnTo>
                    <a:pt x="2" y="8"/>
                  </a:lnTo>
                  <a:lnTo>
                    <a:pt x="7" y="5"/>
                  </a:lnTo>
                  <a:lnTo>
                    <a:pt x="15" y="2"/>
                  </a:lnTo>
                  <a:lnTo>
                    <a:pt x="23" y="0"/>
                  </a:lnTo>
                  <a:lnTo>
                    <a:pt x="32" y="0"/>
                  </a:lnTo>
                  <a:lnTo>
                    <a:pt x="39" y="3"/>
                  </a:lnTo>
                  <a:lnTo>
                    <a:pt x="45" y="13"/>
                  </a:lnTo>
                  <a:lnTo>
                    <a:pt x="47" y="29"/>
                  </a:lnTo>
                  <a:lnTo>
                    <a:pt x="51" y="61"/>
                  </a:lnTo>
                  <a:lnTo>
                    <a:pt x="58" y="84"/>
                  </a:lnTo>
                  <a:lnTo>
                    <a:pt x="67" y="101"/>
                  </a:lnTo>
                  <a:lnTo>
                    <a:pt x="81" y="116"/>
                  </a:lnTo>
                  <a:close/>
                </a:path>
              </a:pathLst>
            </a:custGeom>
            <a:solidFill>
              <a:srgbClr val="8CE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2" name="Freeform 79"/>
            <p:cNvSpPr>
              <a:spLocks/>
            </p:cNvSpPr>
            <p:nvPr/>
          </p:nvSpPr>
          <p:spPr bwMode="auto">
            <a:xfrm>
              <a:off x="958850" y="722313"/>
              <a:ext cx="227012" cy="23813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83" y="30"/>
                </a:cxn>
                <a:cxn ang="0">
                  <a:pos x="285" y="6"/>
                </a:cxn>
                <a:cxn ang="0">
                  <a:pos x="1" y="0"/>
                </a:cxn>
                <a:cxn ang="0">
                  <a:pos x="0" y="25"/>
                </a:cxn>
              </a:cxnLst>
              <a:rect l="0" t="0" r="r" b="b"/>
              <a:pathLst>
                <a:path w="285" h="30">
                  <a:moveTo>
                    <a:pt x="0" y="25"/>
                  </a:moveTo>
                  <a:lnTo>
                    <a:pt x="283" y="30"/>
                  </a:lnTo>
                  <a:lnTo>
                    <a:pt x="285" y="6"/>
                  </a:lnTo>
                  <a:lnTo>
                    <a:pt x="1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3" name="Freeform 80"/>
            <p:cNvSpPr>
              <a:spLocks/>
            </p:cNvSpPr>
            <p:nvPr/>
          </p:nvSpPr>
          <p:spPr bwMode="auto">
            <a:xfrm>
              <a:off x="549275" y="717550"/>
              <a:ext cx="136525" cy="49213"/>
            </a:xfrm>
            <a:custGeom>
              <a:avLst/>
              <a:gdLst/>
              <a:ahLst/>
              <a:cxnLst>
                <a:cxn ang="0">
                  <a:pos x="15" y="44"/>
                </a:cxn>
                <a:cxn ang="0">
                  <a:pos x="15" y="44"/>
                </a:cxn>
                <a:cxn ang="0">
                  <a:pos x="20" y="41"/>
                </a:cxn>
                <a:cxn ang="0">
                  <a:pos x="29" y="36"/>
                </a:cxn>
                <a:cxn ang="0">
                  <a:pos x="43" y="30"/>
                </a:cxn>
                <a:cxn ang="0">
                  <a:pos x="62" y="25"/>
                </a:cxn>
                <a:cxn ang="0">
                  <a:pos x="82" y="24"/>
                </a:cxn>
                <a:cxn ang="0">
                  <a:pos x="105" y="29"/>
                </a:cxn>
                <a:cxn ang="0">
                  <a:pos x="130" y="40"/>
                </a:cxn>
                <a:cxn ang="0">
                  <a:pos x="155" y="61"/>
                </a:cxn>
                <a:cxn ang="0">
                  <a:pos x="172" y="44"/>
                </a:cxn>
                <a:cxn ang="0">
                  <a:pos x="141" y="18"/>
                </a:cxn>
                <a:cxn ang="0">
                  <a:pos x="110" y="4"/>
                </a:cxn>
                <a:cxn ang="0">
                  <a:pos x="81" y="0"/>
                </a:cxn>
                <a:cxn ang="0">
                  <a:pos x="56" y="2"/>
                </a:cxn>
                <a:cxn ang="0">
                  <a:pos x="33" y="8"/>
                </a:cxn>
                <a:cxn ang="0">
                  <a:pos x="15" y="15"/>
                </a:cxn>
                <a:cxn ang="0">
                  <a:pos x="5" y="22"/>
                </a:cxn>
                <a:cxn ang="0">
                  <a:pos x="0" y="24"/>
                </a:cxn>
                <a:cxn ang="0">
                  <a:pos x="15" y="44"/>
                </a:cxn>
              </a:cxnLst>
              <a:rect l="0" t="0" r="r" b="b"/>
              <a:pathLst>
                <a:path w="172" h="61">
                  <a:moveTo>
                    <a:pt x="15" y="44"/>
                  </a:moveTo>
                  <a:lnTo>
                    <a:pt x="15" y="44"/>
                  </a:lnTo>
                  <a:lnTo>
                    <a:pt x="20" y="41"/>
                  </a:lnTo>
                  <a:lnTo>
                    <a:pt x="29" y="36"/>
                  </a:lnTo>
                  <a:lnTo>
                    <a:pt x="43" y="30"/>
                  </a:lnTo>
                  <a:lnTo>
                    <a:pt x="62" y="25"/>
                  </a:lnTo>
                  <a:lnTo>
                    <a:pt x="82" y="24"/>
                  </a:lnTo>
                  <a:lnTo>
                    <a:pt x="105" y="29"/>
                  </a:lnTo>
                  <a:lnTo>
                    <a:pt x="130" y="40"/>
                  </a:lnTo>
                  <a:lnTo>
                    <a:pt x="155" y="61"/>
                  </a:lnTo>
                  <a:lnTo>
                    <a:pt x="172" y="44"/>
                  </a:lnTo>
                  <a:lnTo>
                    <a:pt x="141" y="18"/>
                  </a:lnTo>
                  <a:lnTo>
                    <a:pt x="110" y="4"/>
                  </a:lnTo>
                  <a:lnTo>
                    <a:pt x="81" y="0"/>
                  </a:lnTo>
                  <a:lnTo>
                    <a:pt x="56" y="2"/>
                  </a:lnTo>
                  <a:lnTo>
                    <a:pt x="33" y="8"/>
                  </a:lnTo>
                  <a:lnTo>
                    <a:pt x="15" y="15"/>
                  </a:lnTo>
                  <a:lnTo>
                    <a:pt x="5" y="22"/>
                  </a:lnTo>
                  <a:lnTo>
                    <a:pt x="0" y="24"/>
                  </a:lnTo>
                  <a:lnTo>
                    <a:pt x="15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4" name="Freeform 81"/>
            <p:cNvSpPr>
              <a:spLocks/>
            </p:cNvSpPr>
            <p:nvPr/>
          </p:nvSpPr>
          <p:spPr bwMode="auto">
            <a:xfrm>
              <a:off x="825500" y="673100"/>
              <a:ext cx="46037" cy="88900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" y="79"/>
                </a:cxn>
                <a:cxn ang="0">
                  <a:pos x="8" y="97"/>
                </a:cxn>
                <a:cxn ang="0">
                  <a:pos x="17" y="109"/>
                </a:cxn>
                <a:cxn ang="0">
                  <a:pos x="28" y="113"/>
                </a:cxn>
                <a:cxn ang="0">
                  <a:pos x="40" y="109"/>
                </a:cxn>
                <a:cxn ang="0">
                  <a:pos x="49" y="97"/>
                </a:cxn>
                <a:cxn ang="0">
                  <a:pos x="56" y="79"/>
                </a:cxn>
                <a:cxn ang="0">
                  <a:pos x="58" y="57"/>
                </a:cxn>
                <a:cxn ang="0">
                  <a:pos x="56" y="35"/>
                </a:cxn>
                <a:cxn ang="0">
                  <a:pos x="49" y="16"/>
                </a:cxn>
                <a:cxn ang="0">
                  <a:pos x="40" y="5"/>
                </a:cxn>
                <a:cxn ang="0">
                  <a:pos x="28" y="0"/>
                </a:cxn>
                <a:cxn ang="0">
                  <a:pos x="17" y="5"/>
                </a:cxn>
                <a:cxn ang="0">
                  <a:pos x="8" y="16"/>
                </a:cxn>
                <a:cxn ang="0">
                  <a:pos x="2" y="35"/>
                </a:cxn>
                <a:cxn ang="0">
                  <a:pos x="0" y="57"/>
                </a:cxn>
              </a:cxnLst>
              <a:rect l="0" t="0" r="r" b="b"/>
              <a:pathLst>
                <a:path w="58" h="113">
                  <a:moveTo>
                    <a:pt x="0" y="57"/>
                  </a:moveTo>
                  <a:lnTo>
                    <a:pt x="2" y="79"/>
                  </a:lnTo>
                  <a:lnTo>
                    <a:pt x="8" y="97"/>
                  </a:lnTo>
                  <a:lnTo>
                    <a:pt x="17" y="109"/>
                  </a:lnTo>
                  <a:lnTo>
                    <a:pt x="28" y="113"/>
                  </a:lnTo>
                  <a:lnTo>
                    <a:pt x="40" y="109"/>
                  </a:lnTo>
                  <a:lnTo>
                    <a:pt x="49" y="97"/>
                  </a:lnTo>
                  <a:lnTo>
                    <a:pt x="56" y="79"/>
                  </a:lnTo>
                  <a:lnTo>
                    <a:pt x="58" y="57"/>
                  </a:lnTo>
                  <a:lnTo>
                    <a:pt x="56" y="35"/>
                  </a:lnTo>
                  <a:lnTo>
                    <a:pt x="49" y="16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7" y="5"/>
                  </a:lnTo>
                  <a:lnTo>
                    <a:pt x="8" y="16"/>
                  </a:lnTo>
                  <a:lnTo>
                    <a:pt x="2" y="3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5" name="Freeform 82"/>
            <p:cNvSpPr>
              <a:spLocks/>
            </p:cNvSpPr>
            <p:nvPr/>
          </p:nvSpPr>
          <p:spPr bwMode="auto">
            <a:xfrm>
              <a:off x="463550" y="642938"/>
              <a:ext cx="36512" cy="79375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3" y="69"/>
                </a:cxn>
                <a:cxn ang="0">
                  <a:pos x="7" y="86"/>
                </a:cxn>
                <a:cxn ang="0">
                  <a:pos x="14" y="97"/>
                </a:cxn>
                <a:cxn ang="0">
                  <a:pos x="23" y="100"/>
                </a:cxn>
                <a:cxn ang="0">
                  <a:pos x="33" y="97"/>
                </a:cxn>
                <a:cxn ang="0">
                  <a:pos x="39" y="86"/>
                </a:cxn>
                <a:cxn ang="0">
                  <a:pos x="44" y="69"/>
                </a:cxn>
                <a:cxn ang="0">
                  <a:pos x="46" y="50"/>
                </a:cxn>
                <a:cxn ang="0">
                  <a:pos x="44" y="30"/>
                </a:cxn>
                <a:cxn ang="0">
                  <a:pos x="39" y="14"/>
                </a:cxn>
                <a:cxn ang="0">
                  <a:pos x="33" y="4"/>
                </a:cxn>
                <a:cxn ang="0">
                  <a:pos x="23" y="0"/>
                </a:cxn>
                <a:cxn ang="0">
                  <a:pos x="14" y="4"/>
                </a:cxn>
                <a:cxn ang="0">
                  <a:pos x="7" y="14"/>
                </a:cxn>
                <a:cxn ang="0">
                  <a:pos x="3" y="30"/>
                </a:cxn>
                <a:cxn ang="0">
                  <a:pos x="0" y="50"/>
                </a:cxn>
              </a:cxnLst>
              <a:rect l="0" t="0" r="r" b="b"/>
              <a:pathLst>
                <a:path w="46" h="100">
                  <a:moveTo>
                    <a:pt x="0" y="50"/>
                  </a:moveTo>
                  <a:lnTo>
                    <a:pt x="3" y="69"/>
                  </a:lnTo>
                  <a:lnTo>
                    <a:pt x="7" y="86"/>
                  </a:lnTo>
                  <a:lnTo>
                    <a:pt x="14" y="97"/>
                  </a:lnTo>
                  <a:lnTo>
                    <a:pt x="23" y="100"/>
                  </a:lnTo>
                  <a:lnTo>
                    <a:pt x="33" y="97"/>
                  </a:lnTo>
                  <a:lnTo>
                    <a:pt x="39" y="86"/>
                  </a:lnTo>
                  <a:lnTo>
                    <a:pt x="44" y="69"/>
                  </a:lnTo>
                  <a:lnTo>
                    <a:pt x="46" y="50"/>
                  </a:lnTo>
                  <a:lnTo>
                    <a:pt x="44" y="30"/>
                  </a:lnTo>
                  <a:lnTo>
                    <a:pt x="39" y="14"/>
                  </a:lnTo>
                  <a:lnTo>
                    <a:pt x="33" y="4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7" y="14"/>
                  </a:lnTo>
                  <a:lnTo>
                    <a:pt x="3" y="3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</p:grpSp>
      <p:pic>
        <p:nvPicPr>
          <p:cNvPr id="106" name="Picture 9" descr="C:\Users\KASUGA_Hideki\AppData\Local\Microsoft\Windows\Temporary Internet Files\Content.IE5\WHMJTCVC\MC9003490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300192" y="1628800"/>
            <a:ext cx="905993" cy="1401748"/>
          </a:xfrm>
          <a:prstGeom prst="rect">
            <a:avLst/>
          </a:prstGeom>
          <a:noFill/>
        </p:spPr>
      </p:pic>
      <p:pic>
        <p:nvPicPr>
          <p:cNvPr id="107" name="Picture 2" descr="C:\Users\秀紀\AppData\Local\Microsoft\Windows\INetCache\IE\L0WA76HU\MC9003491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348880"/>
            <a:ext cx="854396" cy="1199042"/>
          </a:xfrm>
          <a:prstGeom prst="rect">
            <a:avLst/>
          </a:prstGeom>
          <a:noFill/>
        </p:spPr>
      </p:pic>
      <p:pic>
        <p:nvPicPr>
          <p:cNvPr id="108" name="Picture 86" descr="C:\Users\秀紀\AppData\Local\Microsoft\Windows\INetCache\IE\SBIR2CDH\MC90029067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1268760"/>
            <a:ext cx="1352119" cy="792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2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3" grpId="0" animBg="1"/>
      <p:bldP spid="23" grpId="1" animBg="1"/>
      <p:bldP spid="23" grpId="2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88640"/>
            <a:ext cx="26548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make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作る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779911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27584" y="4293096"/>
            <a:ext cx="79928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Tom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)(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made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)( Emi )( a chair ).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115616" y="4293096"/>
            <a:ext cx="14401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987824" y="4293096"/>
            <a:ext cx="14401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860032" y="4365104"/>
            <a:ext cx="115212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444208" y="4293096"/>
            <a:ext cx="187220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696527" y="980728"/>
            <a:ext cx="124425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Tom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961676" y="1079310"/>
            <a:ext cx="11512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Emi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31" name="Picture 10" descr="C:\Users\KASUGA_Hideki\AppData\Local\Microsoft\Windows\Temporary Internet Files\Content.IE5\8LEU3S32\MC90035967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484784"/>
            <a:ext cx="1290204" cy="1907546"/>
          </a:xfrm>
          <a:prstGeom prst="rect">
            <a:avLst/>
          </a:prstGeom>
          <a:noFill/>
        </p:spPr>
      </p:pic>
      <p:grpSp>
        <p:nvGrpSpPr>
          <p:cNvPr id="32" name="グループ化 31"/>
          <p:cNvGrpSpPr/>
          <p:nvPr/>
        </p:nvGrpSpPr>
        <p:grpSpPr>
          <a:xfrm>
            <a:off x="5724128" y="1655374"/>
            <a:ext cx="1198417" cy="1845634"/>
            <a:chOff x="4037885" y="120649"/>
            <a:chExt cx="1166812" cy="1798638"/>
          </a:xfrm>
        </p:grpSpPr>
        <p:sp>
          <p:nvSpPr>
            <p:cNvPr id="34" name="Freeform 91"/>
            <p:cNvSpPr>
              <a:spLocks/>
            </p:cNvSpPr>
            <p:nvPr/>
          </p:nvSpPr>
          <p:spPr bwMode="auto">
            <a:xfrm>
              <a:off x="4761785" y="120649"/>
              <a:ext cx="442912" cy="450850"/>
            </a:xfrm>
            <a:custGeom>
              <a:avLst/>
              <a:gdLst/>
              <a:ahLst/>
              <a:cxnLst>
                <a:cxn ang="0">
                  <a:pos x="475" y="507"/>
                </a:cxn>
                <a:cxn ang="0">
                  <a:pos x="455" y="524"/>
                </a:cxn>
                <a:cxn ang="0">
                  <a:pos x="432" y="538"/>
                </a:cxn>
                <a:cxn ang="0">
                  <a:pos x="407" y="548"/>
                </a:cxn>
                <a:cxn ang="0">
                  <a:pos x="383" y="557"/>
                </a:cxn>
                <a:cxn ang="0">
                  <a:pos x="357" y="563"/>
                </a:cxn>
                <a:cxn ang="0">
                  <a:pos x="331" y="566"/>
                </a:cxn>
                <a:cxn ang="0">
                  <a:pos x="304" y="566"/>
                </a:cxn>
                <a:cxn ang="0">
                  <a:pos x="277" y="565"/>
                </a:cxn>
                <a:cxn ang="0">
                  <a:pos x="251" y="561"/>
                </a:cxn>
                <a:cxn ang="0">
                  <a:pos x="224" y="553"/>
                </a:cxn>
                <a:cxn ang="0">
                  <a:pos x="198" y="543"/>
                </a:cxn>
                <a:cxn ang="0">
                  <a:pos x="172" y="532"/>
                </a:cxn>
                <a:cxn ang="0">
                  <a:pos x="147" y="517"/>
                </a:cxn>
                <a:cxn ang="0">
                  <a:pos x="124" y="500"/>
                </a:cxn>
                <a:cxn ang="0">
                  <a:pos x="101" y="480"/>
                </a:cxn>
                <a:cxn ang="0">
                  <a:pos x="80" y="458"/>
                </a:cxn>
                <a:cxn ang="0">
                  <a:pos x="45" y="410"/>
                </a:cxn>
                <a:cxn ang="0">
                  <a:pos x="19" y="358"/>
                </a:cxn>
                <a:cxn ang="0">
                  <a:pos x="4" y="304"/>
                </a:cxn>
                <a:cxn ang="0">
                  <a:pos x="0" y="249"/>
                </a:cxn>
                <a:cxn ang="0">
                  <a:pos x="4" y="196"/>
                </a:cxn>
                <a:cxn ang="0">
                  <a:pos x="20" y="145"/>
                </a:cxn>
                <a:cxn ang="0">
                  <a:pos x="46" y="100"/>
                </a:cxn>
                <a:cxn ang="0">
                  <a:pos x="83" y="60"/>
                </a:cxn>
                <a:cxn ang="0">
                  <a:pos x="103" y="42"/>
                </a:cxn>
                <a:cxn ang="0">
                  <a:pos x="126" y="29"/>
                </a:cxn>
                <a:cxn ang="0">
                  <a:pos x="151" y="18"/>
                </a:cxn>
                <a:cxn ang="0">
                  <a:pos x="175" y="9"/>
                </a:cxn>
                <a:cxn ang="0">
                  <a:pos x="201" y="3"/>
                </a:cxn>
                <a:cxn ang="0">
                  <a:pos x="227" y="0"/>
                </a:cxn>
                <a:cxn ang="0">
                  <a:pos x="254" y="0"/>
                </a:cxn>
                <a:cxn ang="0">
                  <a:pos x="281" y="1"/>
                </a:cxn>
                <a:cxn ang="0">
                  <a:pos x="307" y="6"/>
                </a:cxn>
                <a:cxn ang="0">
                  <a:pos x="334" y="14"/>
                </a:cxn>
                <a:cxn ang="0">
                  <a:pos x="360" y="23"/>
                </a:cxn>
                <a:cxn ang="0">
                  <a:pos x="386" y="34"/>
                </a:cxn>
                <a:cxn ang="0">
                  <a:pos x="411" y="49"/>
                </a:cxn>
                <a:cxn ang="0">
                  <a:pos x="434" y="67"/>
                </a:cxn>
                <a:cxn ang="0">
                  <a:pos x="457" y="86"/>
                </a:cxn>
                <a:cxn ang="0">
                  <a:pos x="478" y="108"/>
                </a:cxn>
                <a:cxn ang="0">
                  <a:pos x="513" y="156"/>
                </a:cxn>
                <a:cxn ang="0">
                  <a:pos x="539" y="208"/>
                </a:cxn>
                <a:cxn ang="0">
                  <a:pos x="554" y="262"/>
                </a:cxn>
                <a:cxn ang="0">
                  <a:pos x="558" y="318"/>
                </a:cxn>
                <a:cxn ang="0">
                  <a:pos x="554" y="371"/>
                </a:cxn>
                <a:cxn ang="0">
                  <a:pos x="538" y="421"/>
                </a:cxn>
                <a:cxn ang="0">
                  <a:pos x="512" y="466"/>
                </a:cxn>
                <a:cxn ang="0">
                  <a:pos x="475" y="507"/>
                </a:cxn>
              </a:cxnLst>
              <a:rect l="0" t="0" r="r" b="b"/>
              <a:pathLst>
                <a:path w="558" h="566">
                  <a:moveTo>
                    <a:pt x="475" y="507"/>
                  </a:moveTo>
                  <a:lnTo>
                    <a:pt x="455" y="524"/>
                  </a:lnTo>
                  <a:lnTo>
                    <a:pt x="432" y="538"/>
                  </a:lnTo>
                  <a:lnTo>
                    <a:pt x="407" y="548"/>
                  </a:lnTo>
                  <a:lnTo>
                    <a:pt x="383" y="557"/>
                  </a:lnTo>
                  <a:lnTo>
                    <a:pt x="357" y="563"/>
                  </a:lnTo>
                  <a:lnTo>
                    <a:pt x="331" y="566"/>
                  </a:lnTo>
                  <a:lnTo>
                    <a:pt x="304" y="566"/>
                  </a:lnTo>
                  <a:lnTo>
                    <a:pt x="277" y="565"/>
                  </a:lnTo>
                  <a:lnTo>
                    <a:pt x="251" y="561"/>
                  </a:lnTo>
                  <a:lnTo>
                    <a:pt x="224" y="553"/>
                  </a:lnTo>
                  <a:lnTo>
                    <a:pt x="198" y="543"/>
                  </a:lnTo>
                  <a:lnTo>
                    <a:pt x="172" y="532"/>
                  </a:lnTo>
                  <a:lnTo>
                    <a:pt x="147" y="517"/>
                  </a:lnTo>
                  <a:lnTo>
                    <a:pt x="124" y="500"/>
                  </a:lnTo>
                  <a:lnTo>
                    <a:pt x="101" y="480"/>
                  </a:lnTo>
                  <a:lnTo>
                    <a:pt x="80" y="458"/>
                  </a:lnTo>
                  <a:lnTo>
                    <a:pt x="45" y="410"/>
                  </a:lnTo>
                  <a:lnTo>
                    <a:pt x="19" y="358"/>
                  </a:lnTo>
                  <a:lnTo>
                    <a:pt x="4" y="304"/>
                  </a:lnTo>
                  <a:lnTo>
                    <a:pt x="0" y="249"/>
                  </a:lnTo>
                  <a:lnTo>
                    <a:pt x="4" y="196"/>
                  </a:lnTo>
                  <a:lnTo>
                    <a:pt x="20" y="145"/>
                  </a:lnTo>
                  <a:lnTo>
                    <a:pt x="46" y="100"/>
                  </a:lnTo>
                  <a:lnTo>
                    <a:pt x="83" y="60"/>
                  </a:lnTo>
                  <a:lnTo>
                    <a:pt x="103" y="42"/>
                  </a:lnTo>
                  <a:lnTo>
                    <a:pt x="126" y="29"/>
                  </a:lnTo>
                  <a:lnTo>
                    <a:pt x="151" y="18"/>
                  </a:lnTo>
                  <a:lnTo>
                    <a:pt x="175" y="9"/>
                  </a:lnTo>
                  <a:lnTo>
                    <a:pt x="201" y="3"/>
                  </a:lnTo>
                  <a:lnTo>
                    <a:pt x="227" y="0"/>
                  </a:lnTo>
                  <a:lnTo>
                    <a:pt x="254" y="0"/>
                  </a:lnTo>
                  <a:lnTo>
                    <a:pt x="281" y="1"/>
                  </a:lnTo>
                  <a:lnTo>
                    <a:pt x="307" y="6"/>
                  </a:lnTo>
                  <a:lnTo>
                    <a:pt x="334" y="14"/>
                  </a:lnTo>
                  <a:lnTo>
                    <a:pt x="360" y="23"/>
                  </a:lnTo>
                  <a:lnTo>
                    <a:pt x="386" y="34"/>
                  </a:lnTo>
                  <a:lnTo>
                    <a:pt x="411" y="49"/>
                  </a:lnTo>
                  <a:lnTo>
                    <a:pt x="434" y="67"/>
                  </a:lnTo>
                  <a:lnTo>
                    <a:pt x="457" y="86"/>
                  </a:lnTo>
                  <a:lnTo>
                    <a:pt x="478" y="108"/>
                  </a:lnTo>
                  <a:lnTo>
                    <a:pt x="513" y="156"/>
                  </a:lnTo>
                  <a:lnTo>
                    <a:pt x="539" y="208"/>
                  </a:lnTo>
                  <a:lnTo>
                    <a:pt x="554" y="262"/>
                  </a:lnTo>
                  <a:lnTo>
                    <a:pt x="558" y="318"/>
                  </a:lnTo>
                  <a:lnTo>
                    <a:pt x="554" y="371"/>
                  </a:lnTo>
                  <a:lnTo>
                    <a:pt x="538" y="421"/>
                  </a:lnTo>
                  <a:lnTo>
                    <a:pt x="512" y="466"/>
                  </a:lnTo>
                  <a:lnTo>
                    <a:pt x="475" y="5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5" name="Freeform 92"/>
            <p:cNvSpPr>
              <a:spLocks/>
            </p:cNvSpPr>
            <p:nvPr/>
          </p:nvSpPr>
          <p:spPr bwMode="auto">
            <a:xfrm>
              <a:off x="4801472" y="161924"/>
              <a:ext cx="363537" cy="368300"/>
            </a:xfrm>
            <a:custGeom>
              <a:avLst/>
              <a:gdLst/>
              <a:ahLst/>
              <a:cxnLst>
                <a:cxn ang="0">
                  <a:pos x="391" y="415"/>
                </a:cxn>
                <a:cxn ang="0">
                  <a:pos x="374" y="429"/>
                </a:cxn>
                <a:cxn ang="0">
                  <a:pos x="355" y="441"/>
                </a:cxn>
                <a:cxn ang="0">
                  <a:pos x="336" y="449"/>
                </a:cxn>
                <a:cxn ang="0">
                  <a:pos x="315" y="456"/>
                </a:cxn>
                <a:cxn ang="0">
                  <a:pos x="294" y="461"/>
                </a:cxn>
                <a:cxn ang="0">
                  <a:pos x="272" y="464"/>
                </a:cxn>
                <a:cxn ang="0">
                  <a:pos x="251" y="464"/>
                </a:cxn>
                <a:cxn ang="0">
                  <a:pos x="230" y="461"/>
                </a:cxn>
                <a:cxn ang="0">
                  <a:pos x="207" y="458"/>
                </a:cxn>
                <a:cxn ang="0">
                  <a:pos x="186" y="452"/>
                </a:cxn>
                <a:cxn ang="0">
                  <a:pos x="164" y="444"/>
                </a:cxn>
                <a:cxn ang="0">
                  <a:pos x="143" y="434"/>
                </a:cxn>
                <a:cxn ang="0">
                  <a:pos x="122" y="422"/>
                </a:cxn>
                <a:cxn ang="0">
                  <a:pos x="103" y="408"/>
                </a:cxn>
                <a:cxn ang="0">
                  <a:pos x="84" y="392"/>
                </a:cxn>
                <a:cxn ang="0">
                  <a:pos x="67" y="374"/>
                </a:cxn>
                <a:cxn ang="0">
                  <a:pos x="38" y="334"/>
                </a:cxn>
                <a:cxn ang="0">
                  <a:pos x="18" y="291"/>
                </a:cxn>
                <a:cxn ang="0">
                  <a:pos x="5" y="247"/>
                </a:cxn>
                <a:cxn ang="0">
                  <a:pos x="0" y="202"/>
                </a:cxn>
                <a:cxn ang="0">
                  <a:pos x="5" y="159"/>
                </a:cxn>
                <a:cxn ang="0">
                  <a:pos x="18" y="118"/>
                </a:cxn>
                <a:cxn ang="0">
                  <a:pos x="38" y="80"/>
                </a:cxn>
                <a:cxn ang="0">
                  <a:pos x="67" y="48"/>
                </a:cxn>
                <a:cxn ang="0">
                  <a:pos x="84" y="34"/>
                </a:cxn>
                <a:cxn ang="0">
                  <a:pos x="103" y="23"/>
                </a:cxn>
                <a:cxn ang="0">
                  <a:pos x="122" y="15"/>
                </a:cxn>
                <a:cxn ang="0">
                  <a:pos x="143" y="8"/>
                </a:cxn>
                <a:cxn ang="0">
                  <a:pos x="164" y="2"/>
                </a:cxn>
                <a:cxn ang="0">
                  <a:pos x="186" y="0"/>
                </a:cxn>
                <a:cxn ang="0">
                  <a:pos x="207" y="0"/>
                </a:cxn>
                <a:cxn ang="0">
                  <a:pos x="230" y="1"/>
                </a:cxn>
                <a:cxn ang="0">
                  <a:pos x="251" y="5"/>
                </a:cxn>
                <a:cxn ang="0">
                  <a:pos x="272" y="11"/>
                </a:cxn>
                <a:cxn ang="0">
                  <a:pos x="294" y="19"/>
                </a:cxn>
                <a:cxn ang="0">
                  <a:pos x="315" y="30"/>
                </a:cxn>
                <a:cxn ang="0">
                  <a:pos x="336" y="41"/>
                </a:cxn>
                <a:cxn ang="0">
                  <a:pos x="355" y="55"/>
                </a:cxn>
                <a:cxn ang="0">
                  <a:pos x="374" y="71"/>
                </a:cxn>
                <a:cxn ang="0">
                  <a:pos x="391" y="89"/>
                </a:cxn>
                <a:cxn ang="0">
                  <a:pos x="420" y="130"/>
                </a:cxn>
                <a:cxn ang="0">
                  <a:pos x="440" y="172"/>
                </a:cxn>
                <a:cxn ang="0">
                  <a:pos x="453" y="216"/>
                </a:cxn>
                <a:cxn ang="0">
                  <a:pos x="458" y="261"/>
                </a:cxn>
                <a:cxn ang="0">
                  <a:pos x="453" y="304"/>
                </a:cxn>
                <a:cxn ang="0">
                  <a:pos x="440" y="345"/>
                </a:cxn>
                <a:cxn ang="0">
                  <a:pos x="420" y="383"/>
                </a:cxn>
                <a:cxn ang="0">
                  <a:pos x="391" y="415"/>
                </a:cxn>
              </a:cxnLst>
              <a:rect l="0" t="0" r="r" b="b"/>
              <a:pathLst>
                <a:path w="458" h="464">
                  <a:moveTo>
                    <a:pt x="391" y="415"/>
                  </a:moveTo>
                  <a:lnTo>
                    <a:pt x="374" y="429"/>
                  </a:lnTo>
                  <a:lnTo>
                    <a:pt x="355" y="441"/>
                  </a:lnTo>
                  <a:lnTo>
                    <a:pt x="336" y="449"/>
                  </a:lnTo>
                  <a:lnTo>
                    <a:pt x="315" y="456"/>
                  </a:lnTo>
                  <a:lnTo>
                    <a:pt x="294" y="461"/>
                  </a:lnTo>
                  <a:lnTo>
                    <a:pt x="272" y="464"/>
                  </a:lnTo>
                  <a:lnTo>
                    <a:pt x="251" y="464"/>
                  </a:lnTo>
                  <a:lnTo>
                    <a:pt x="230" y="461"/>
                  </a:lnTo>
                  <a:lnTo>
                    <a:pt x="207" y="458"/>
                  </a:lnTo>
                  <a:lnTo>
                    <a:pt x="186" y="452"/>
                  </a:lnTo>
                  <a:lnTo>
                    <a:pt x="164" y="444"/>
                  </a:lnTo>
                  <a:lnTo>
                    <a:pt x="143" y="434"/>
                  </a:lnTo>
                  <a:lnTo>
                    <a:pt x="122" y="422"/>
                  </a:lnTo>
                  <a:lnTo>
                    <a:pt x="103" y="408"/>
                  </a:lnTo>
                  <a:lnTo>
                    <a:pt x="84" y="392"/>
                  </a:lnTo>
                  <a:lnTo>
                    <a:pt x="67" y="374"/>
                  </a:lnTo>
                  <a:lnTo>
                    <a:pt x="38" y="334"/>
                  </a:lnTo>
                  <a:lnTo>
                    <a:pt x="18" y="291"/>
                  </a:lnTo>
                  <a:lnTo>
                    <a:pt x="5" y="247"/>
                  </a:lnTo>
                  <a:lnTo>
                    <a:pt x="0" y="202"/>
                  </a:lnTo>
                  <a:lnTo>
                    <a:pt x="5" y="159"/>
                  </a:lnTo>
                  <a:lnTo>
                    <a:pt x="18" y="118"/>
                  </a:lnTo>
                  <a:lnTo>
                    <a:pt x="38" y="80"/>
                  </a:lnTo>
                  <a:lnTo>
                    <a:pt x="67" y="48"/>
                  </a:lnTo>
                  <a:lnTo>
                    <a:pt x="84" y="34"/>
                  </a:lnTo>
                  <a:lnTo>
                    <a:pt x="103" y="23"/>
                  </a:lnTo>
                  <a:lnTo>
                    <a:pt x="122" y="15"/>
                  </a:lnTo>
                  <a:lnTo>
                    <a:pt x="143" y="8"/>
                  </a:lnTo>
                  <a:lnTo>
                    <a:pt x="164" y="2"/>
                  </a:lnTo>
                  <a:lnTo>
                    <a:pt x="186" y="0"/>
                  </a:lnTo>
                  <a:lnTo>
                    <a:pt x="207" y="0"/>
                  </a:lnTo>
                  <a:lnTo>
                    <a:pt x="230" y="1"/>
                  </a:lnTo>
                  <a:lnTo>
                    <a:pt x="251" y="5"/>
                  </a:lnTo>
                  <a:lnTo>
                    <a:pt x="272" y="11"/>
                  </a:lnTo>
                  <a:lnTo>
                    <a:pt x="294" y="19"/>
                  </a:lnTo>
                  <a:lnTo>
                    <a:pt x="315" y="30"/>
                  </a:lnTo>
                  <a:lnTo>
                    <a:pt x="336" y="41"/>
                  </a:lnTo>
                  <a:lnTo>
                    <a:pt x="355" y="55"/>
                  </a:lnTo>
                  <a:lnTo>
                    <a:pt x="374" y="71"/>
                  </a:lnTo>
                  <a:lnTo>
                    <a:pt x="391" y="89"/>
                  </a:lnTo>
                  <a:lnTo>
                    <a:pt x="420" y="130"/>
                  </a:lnTo>
                  <a:lnTo>
                    <a:pt x="440" y="172"/>
                  </a:lnTo>
                  <a:lnTo>
                    <a:pt x="453" y="216"/>
                  </a:lnTo>
                  <a:lnTo>
                    <a:pt x="458" y="261"/>
                  </a:lnTo>
                  <a:lnTo>
                    <a:pt x="453" y="304"/>
                  </a:lnTo>
                  <a:lnTo>
                    <a:pt x="440" y="345"/>
                  </a:lnTo>
                  <a:lnTo>
                    <a:pt x="420" y="383"/>
                  </a:lnTo>
                  <a:lnTo>
                    <a:pt x="391" y="415"/>
                  </a:lnTo>
                  <a:close/>
                </a:path>
              </a:pathLst>
            </a:custGeom>
            <a:solidFill>
              <a:srgbClr val="C12B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6" name="Freeform 93"/>
            <p:cNvSpPr>
              <a:spLocks/>
            </p:cNvSpPr>
            <p:nvPr/>
          </p:nvSpPr>
          <p:spPr bwMode="auto">
            <a:xfrm>
              <a:off x="4102972" y="1006474"/>
              <a:ext cx="330200" cy="230188"/>
            </a:xfrm>
            <a:custGeom>
              <a:avLst/>
              <a:gdLst/>
              <a:ahLst/>
              <a:cxnLst>
                <a:cxn ang="0">
                  <a:pos x="83" y="102"/>
                </a:cxn>
                <a:cxn ang="0">
                  <a:pos x="84" y="102"/>
                </a:cxn>
                <a:cxn ang="0">
                  <a:pos x="88" y="103"/>
                </a:cxn>
                <a:cxn ang="0">
                  <a:pos x="93" y="104"/>
                </a:cxn>
                <a:cxn ang="0">
                  <a:pos x="101" y="106"/>
                </a:cxn>
                <a:cxn ang="0">
                  <a:pos x="110" y="106"/>
                </a:cxn>
                <a:cxn ang="0">
                  <a:pos x="121" y="106"/>
                </a:cxn>
                <a:cxn ang="0">
                  <a:pos x="134" y="104"/>
                </a:cxn>
                <a:cxn ang="0">
                  <a:pos x="150" y="101"/>
                </a:cxn>
                <a:cxn ang="0">
                  <a:pos x="167" y="97"/>
                </a:cxn>
                <a:cxn ang="0">
                  <a:pos x="186" y="92"/>
                </a:cxn>
                <a:cxn ang="0">
                  <a:pos x="208" y="82"/>
                </a:cxn>
                <a:cxn ang="0">
                  <a:pos x="230" y="72"/>
                </a:cxn>
                <a:cxn ang="0">
                  <a:pos x="255" y="59"/>
                </a:cxn>
                <a:cxn ang="0">
                  <a:pos x="281" y="42"/>
                </a:cxn>
                <a:cxn ang="0">
                  <a:pos x="309" y="23"/>
                </a:cxn>
                <a:cxn ang="0">
                  <a:pos x="339" y="0"/>
                </a:cxn>
                <a:cxn ang="0">
                  <a:pos x="341" y="0"/>
                </a:cxn>
                <a:cxn ang="0">
                  <a:pos x="347" y="2"/>
                </a:cxn>
                <a:cxn ang="0">
                  <a:pos x="357" y="6"/>
                </a:cxn>
                <a:cxn ang="0">
                  <a:pos x="368" y="16"/>
                </a:cxn>
                <a:cxn ang="0">
                  <a:pos x="380" y="31"/>
                </a:cxn>
                <a:cxn ang="0">
                  <a:pos x="392" y="53"/>
                </a:cxn>
                <a:cxn ang="0">
                  <a:pos x="404" y="81"/>
                </a:cxn>
                <a:cxn ang="0">
                  <a:pos x="413" y="120"/>
                </a:cxn>
                <a:cxn ang="0">
                  <a:pos x="416" y="161"/>
                </a:cxn>
                <a:cxn ang="0">
                  <a:pos x="413" y="194"/>
                </a:cxn>
                <a:cxn ang="0">
                  <a:pos x="401" y="222"/>
                </a:cxn>
                <a:cxn ang="0">
                  <a:pos x="385" y="244"/>
                </a:cxn>
                <a:cxn ang="0">
                  <a:pos x="363" y="261"/>
                </a:cxn>
                <a:cxn ang="0">
                  <a:pos x="337" y="274"/>
                </a:cxn>
                <a:cxn ang="0">
                  <a:pos x="307" y="283"/>
                </a:cxn>
                <a:cxn ang="0">
                  <a:pos x="275" y="289"/>
                </a:cxn>
                <a:cxn ang="0">
                  <a:pos x="257" y="290"/>
                </a:cxn>
                <a:cxn ang="0">
                  <a:pos x="238" y="290"/>
                </a:cxn>
                <a:cxn ang="0">
                  <a:pos x="218" y="289"/>
                </a:cxn>
                <a:cxn ang="0">
                  <a:pos x="196" y="286"/>
                </a:cxn>
                <a:cxn ang="0">
                  <a:pos x="174" y="283"/>
                </a:cxn>
                <a:cxn ang="0">
                  <a:pos x="152" y="279"/>
                </a:cxn>
                <a:cxn ang="0">
                  <a:pos x="131" y="275"/>
                </a:cxn>
                <a:cxn ang="0">
                  <a:pos x="109" y="269"/>
                </a:cxn>
                <a:cxn ang="0">
                  <a:pos x="88" y="263"/>
                </a:cxn>
                <a:cxn ang="0">
                  <a:pos x="69" y="259"/>
                </a:cxn>
                <a:cxn ang="0">
                  <a:pos x="51" y="253"/>
                </a:cxn>
                <a:cxn ang="0">
                  <a:pos x="36" y="247"/>
                </a:cxn>
                <a:cxn ang="0">
                  <a:pos x="22" y="243"/>
                </a:cxn>
                <a:cxn ang="0">
                  <a:pos x="12" y="239"/>
                </a:cxn>
                <a:cxn ang="0">
                  <a:pos x="4" y="236"/>
                </a:cxn>
                <a:cxn ang="0">
                  <a:pos x="0" y="233"/>
                </a:cxn>
                <a:cxn ang="0">
                  <a:pos x="5" y="232"/>
                </a:cxn>
                <a:cxn ang="0">
                  <a:pos x="18" y="226"/>
                </a:cxn>
                <a:cxn ang="0">
                  <a:pos x="35" y="217"/>
                </a:cxn>
                <a:cxn ang="0">
                  <a:pos x="54" y="203"/>
                </a:cxn>
                <a:cxn ang="0">
                  <a:pos x="72" y="186"/>
                </a:cxn>
                <a:cxn ang="0">
                  <a:pos x="84" y="163"/>
                </a:cxn>
                <a:cxn ang="0">
                  <a:pos x="89" y="135"/>
                </a:cxn>
                <a:cxn ang="0">
                  <a:pos x="83" y="102"/>
                </a:cxn>
              </a:cxnLst>
              <a:rect l="0" t="0" r="r" b="b"/>
              <a:pathLst>
                <a:path w="416" h="290">
                  <a:moveTo>
                    <a:pt x="83" y="102"/>
                  </a:moveTo>
                  <a:lnTo>
                    <a:pt x="84" y="102"/>
                  </a:lnTo>
                  <a:lnTo>
                    <a:pt x="88" y="103"/>
                  </a:lnTo>
                  <a:lnTo>
                    <a:pt x="93" y="104"/>
                  </a:lnTo>
                  <a:lnTo>
                    <a:pt x="101" y="106"/>
                  </a:lnTo>
                  <a:lnTo>
                    <a:pt x="110" y="106"/>
                  </a:lnTo>
                  <a:lnTo>
                    <a:pt x="121" y="106"/>
                  </a:lnTo>
                  <a:lnTo>
                    <a:pt x="134" y="104"/>
                  </a:lnTo>
                  <a:lnTo>
                    <a:pt x="150" y="101"/>
                  </a:lnTo>
                  <a:lnTo>
                    <a:pt x="167" y="97"/>
                  </a:lnTo>
                  <a:lnTo>
                    <a:pt x="186" y="92"/>
                  </a:lnTo>
                  <a:lnTo>
                    <a:pt x="208" y="82"/>
                  </a:lnTo>
                  <a:lnTo>
                    <a:pt x="230" y="72"/>
                  </a:lnTo>
                  <a:lnTo>
                    <a:pt x="255" y="59"/>
                  </a:lnTo>
                  <a:lnTo>
                    <a:pt x="281" y="42"/>
                  </a:lnTo>
                  <a:lnTo>
                    <a:pt x="309" y="23"/>
                  </a:lnTo>
                  <a:lnTo>
                    <a:pt x="339" y="0"/>
                  </a:lnTo>
                  <a:lnTo>
                    <a:pt x="341" y="0"/>
                  </a:lnTo>
                  <a:lnTo>
                    <a:pt x="347" y="2"/>
                  </a:lnTo>
                  <a:lnTo>
                    <a:pt x="357" y="6"/>
                  </a:lnTo>
                  <a:lnTo>
                    <a:pt x="368" y="16"/>
                  </a:lnTo>
                  <a:lnTo>
                    <a:pt x="380" y="31"/>
                  </a:lnTo>
                  <a:lnTo>
                    <a:pt x="392" y="53"/>
                  </a:lnTo>
                  <a:lnTo>
                    <a:pt x="404" y="81"/>
                  </a:lnTo>
                  <a:lnTo>
                    <a:pt x="413" y="120"/>
                  </a:lnTo>
                  <a:lnTo>
                    <a:pt x="416" y="161"/>
                  </a:lnTo>
                  <a:lnTo>
                    <a:pt x="413" y="194"/>
                  </a:lnTo>
                  <a:lnTo>
                    <a:pt x="401" y="222"/>
                  </a:lnTo>
                  <a:lnTo>
                    <a:pt x="385" y="244"/>
                  </a:lnTo>
                  <a:lnTo>
                    <a:pt x="363" y="261"/>
                  </a:lnTo>
                  <a:lnTo>
                    <a:pt x="337" y="274"/>
                  </a:lnTo>
                  <a:lnTo>
                    <a:pt x="307" y="283"/>
                  </a:lnTo>
                  <a:lnTo>
                    <a:pt x="275" y="289"/>
                  </a:lnTo>
                  <a:lnTo>
                    <a:pt x="257" y="290"/>
                  </a:lnTo>
                  <a:lnTo>
                    <a:pt x="238" y="290"/>
                  </a:lnTo>
                  <a:lnTo>
                    <a:pt x="218" y="289"/>
                  </a:lnTo>
                  <a:lnTo>
                    <a:pt x="196" y="286"/>
                  </a:lnTo>
                  <a:lnTo>
                    <a:pt x="174" y="283"/>
                  </a:lnTo>
                  <a:lnTo>
                    <a:pt x="152" y="279"/>
                  </a:lnTo>
                  <a:lnTo>
                    <a:pt x="131" y="275"/>
                  </a:lnTo>
                  <a:lnTo>
                    <a:pt x="109" y="269"/>
                  </a:lnTo>
                  <a:lnTo>
                    <a:pt x="88" y="263"/>
                  </a:lnTo>
                  <a:lnTo>
                    <a:pt x="69" y="259"/>
                  </a:lnTo>
                  <a:lnTo>
                    <a:pt x="51" y="253"/>
                  </a:lnTo>
                  <a:lnTo>
                    <a:pt x="36" y="247"/>
                  </a:lnTo>
                  <a:lnTo>
                    <a:pt x="22" y="243"/>
                  </a:lnTo>
                  <a:lnTo>
                    <a:pt x="12" y="239"/>
                  </a:lnTo>
                  <a:lnTo>
                    <a:pt x="4" y="236"/>
                  </a:lnTo>
                  <a:lnTo>
                    <a:pt x="0" y="233"/>
                  </a:lnTo>
                  <a:lnTo>
                    <a:pt x="5" y="232"/>
                  </a:lnTo>
                  <a:lnTo>
                    <a:pt x="18" y="226"/>
                  </a:lnTo>
                  <a:lnTo>
                    <a:pt x="35" y="217"/>
                  </a:lnTo>
                  <a:lnTo>
                    <a:pt x="54" y="203"/>
                  </a:lnTo>
                  <a:lnTo>
                    <a:pt x="72" y="186"/>
                  </a:lnTo>
                  <a:lnTo>
                    <a:pt x="84" y="163"/>
                  </a:lnTo>
                  <a:lnTo>
                    <a:pt x="89" y="135"/>
                  </a:lnTo>
                  <a:lnTo>
                    <a:pt x="83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7" name="Freeform 94"/>
            <p:cNvSpPr>
              <a:spLocks/>
            </p:cNvSpPr>
            <p:nvPr/>
          </p:nvSpPr>
          <p:spPr bwMode="auto">
            <a:xfrm>
              <a:off x="4139485" y="1052512"/>
              <a:ext cx="258762" cy="163513"/>
            </a:xfrm>
            <a:custGeom>
              <a:avLst/>
              <a:gdLst/>
              <a:ahLst/>
              <a:cxnLst>
                <a:cxn ang="0">
                  <a:pos x="43" y="79"/>
                </a:cxn>
                <a:cxn ang="0">
                  <a:pos x="44" y="79"/>
                </a:cxn>
                <a:cxn ang="0">
                  <a:pos x="48" y="80"/>
                </a:cxn>
                <a:cxn ang="0">
                  <a:pos x="52" y="81"/>
                </a:cxn>
                <a:cxn ang="0">
                  <a:pos x="59" y="82"/>
                </a:cxn>
                <a:cxn ang="0">
                  <a:pos x="68" y="83"/>
                </a:cxn>
                <a:cxn ang="0">
                  <a:pos x="79" y="84"/>
                </a:cxn>
                <a:cxn ang="0">
                  <a:pos x="90" y="84"/>
                </a:cxn>
                <a:cxn ang="0">
                  <a:pos x="104" y="82"/>
                </a:cxn>
                <a:cxn ang="0">
                  <a:pos x="120" y="80"/>
                </a:cxn>
                <a:cxn ang="0">
                  <a:pos x="136" y="76"/>
                </a:cxn>
                <a:cxn ang="0">
                  <a:pos x="155" y="71"/>
                </a:cxn>
                <a:cxn ang="0">
                  <a:pos x="173" y="62"/>
                </a:cxn>
                <a:cxn ang="0">
                  <a:pos x="194" y="52"/>
                </a:cxn>
                <a:cxn ang="0">
                  <a:pos x="216" y="38"/>
                </a:cxn>
                <a:cxn ang="0">
                  <a:pos x="239" y="23"/>
                </a:cxn>
                <a:cxn ang="0">
                  <a:pos x="262" y="4"/>
                </a:cxn>
                <a:cxn ang="0">
                  <a:pos x="264" y="3"/>
                </a:cxn>
                <a:cxn ang="0">
                  <a:pos x="270" y="1"/>
                </a:cxn>
                <a:cxn ang="0">
                  <a:pos x="279" y="0"/>
                </a:cxn>
                <a:cxn ang="0">
                  <a:pos x="289" y="1"/>
                </a:cxn>
                <a:cxn ang="0">
                  <a:pos x="300" y="7"/>
                </a:cxn>
                <a:cxn ang="0">
                  <a:pos x="310" y="19"/>
                </a:cxn>
                <a:cxn ang="0">
                  <a:pos x="319" y="38"/>
                </a:cxn>
                <a:cxn ang="0">
                  <a:pos x="325" y="67"/>
                </a:cxn>
                <a:cxn ang="0">
                  <a:pos x="326" y="98"/>
                </a:cxn>
                <a:cxn ang="0">
                  <a:pos x="323" y="125"/>
                </a:cxn>
                <a:cxn ang="0">
                  <a:pos x="314" y="147"/>
                </a:cxn>
                <a:cxn ang="0">
                  <a:pos x="301" y="164"/>
                </a:cxn>
                <a:cxn ang="0">
                  <a:pos x="284" y="179"/>
                </a:cxn>
                <a:cxn ang="0">
                  <a:pos x="263" y="189"/>
                </a:cxn>
                <a:cxn ang="0">
                  <a:pos x="240" y="197"/>
                </a:cxn>
                <a:cxn ang="0">
                  <a:pos x="216" y="203"/>
                </a:cxn>
                <a:cxn ang="0">
                  <a:pos x="203" y="204"/>
                </a:cxn>
                <a:cxn ang="0">
                  <a:pos x="188" y="205"/>
                </a:cxn>
                <a:cxn ang="0">
                  <a:pos x="172" y="204"/>
                </a:cxn>
                <a:cxn ang="0">
                  <a:pos x="156" y="202"/>
                </a:cxn>
                <a:cxn ang="0">
                  <a:pos x="139" y="200"/>
                </a:cxn>
                <a:cxn ang="0">
                  <a:pos x="121" y="195"/>
                </a:cxn>
                <a:cxn ang="0">
                  <a:pos x="104" y="191"/>
                </a:cxn>
                <a:cxn ang="0">
                  <a:pos x="87" y="187"/>
                </a:cxn>
                <a:cxn ang="0">
                  <a:pos x="71" y="182"/>
                </a:cxn>
                <a:cxn ang="0">
                  <a:pos x="54" y="178"/>
                </a:cxn>
                <a:cxn ang="0">
                  <a:pos x="41" y="173"/>
                </a:cxn>
                <a:cxn ang="0">
                  <a:pos x="28" y="168"/>
                </a:cxn>
                <a:cxn ang="0">
                  <a:pos x="18" y="164"/>
                </a:cxn>
                <a:cxn ang="0">
                  <a:pos x="9" y="162"/>
                </a:cxn>
                <a:cxn ang="0">
                  <a:pos x="4" y="158"/>
                </a:cxn>
                <a:cxn ang="0">
                  <a:pos x="0" y="157"/>
                </a:cxn>
                <a:cxn ang="0">
                  <a:pos x="3" y="157"/>
                </a:cxn>
                <a:cxn ang="0">
                  <a:pos x="9" y="155"/>
                </a:cxn>
                <a:cxn ang="0">
                  <a:pos x="19" y="151"/>
                </a:cxn>
                <a:cxn ang="0">
                  <a:pos x="29" y="145"/>
                </a:cxn>
                <a:cxn ang="0">
                  <a:pos x="38" y="135"/>
                </a:cxn>
                <a:cxn ang="0">
                  <a:pos x="45" y="121"/>
                </a:cxn>
                <a:cxn ang="0">
                  <a:pos x="48" y="103"/>
                </a:cxn>
                <a:cxn ang="0">
                  <a:pos x="43" y="79"/>
                </a:cxn>
              </a:cxnLst>
              <a:rect l="0" t="0" r="r" b="b"/>
              <a:pathLst>
                <a:path w="326" h="205">
                  <a:moveTo>
                    <a:pt x="43" y="79"/>
                  </a:moveTo>
                  <a:lnTo>
                    <a:pt x="44" y="79"/>
                  </a:lnTo>
                  <a:lnTo>
                    <a:pt x="48" y="80"/>
                  </a:lnTo>
                  <a:lnTo>
                    <a:pt x="52" y="81"/>
                  </a:lnTo>
                  <a:lnTo>
                    <a:pt x="59" y="82"/>
                  </a:lnTo>
                  <a:lnTo>
                    <a:pt x="68" y="83"/>
                  </a:lnTo>
                  <a:lnTo>
                    <a:pt x="79" y="84"/>
                  </a:lnTo>
                  <a:lnTo>
                    <a:pt x="90" y="84"/>
                  </a:lnTo>
                  <a:lnTo>
                    <a:pt x="104" y="82"/>
                  </a:lnTo>
                  <a:lnTo>
                    <a:pt x="120" y="80"/>
                  </a:lnTo>
                  <a:lnTo>
                    <a:pt x="136" y="76"/>
                  </a:lnTo>
                  <a:lnTo>
                    <a:pt x="155" y="71"/>
                  </a:lnTo>
                  <a:lnTo>
                    <a:pt x="173" y="62"/>
                  </a:lnTo>
                  <a:lnTo>
                    <a:pt x="194" y="52"/>
                  </a:lnTo>
                  <a:lnTo>
                    <a:pt x="216" y="38"/>
                  </a:lnTo>
                  <a:lnTo>
                    <a:pt x="239" y="23"/>
                  </a:lnTo>
                  <a:lnTo>
                    <a:pt x="262" y="4"/>
                  </a:lnTo>
                  <a:lnTo>
                    <a:pt x="264" y="3"/>
                  </a:lnTo>
                  <a:lnTo>
                    <a:pt x="270" y="1"/>
                  </a:lnTo>
                  <a:lnTo>
                    <a:pt x="279" y="0"/>
                  </a:lnTo>
                  <a:lnTo>
                    <a:pt x="289" y="1"/>
                  </a:lnTo>
                  <a:lnTo>
                    <a:pt x="300" y="7"/>
                  </a:lnTo>
                  <a:lnTo>
                    <a:pt x="310" y="19"/>
                  </a:lnTo>
                  <a:lnTo>
                    <a:pt x="319" y="38"/>
                  </a:lnTo>
                  <a:lnTo>
                    <a:pt x="325" y="67"/>
                  </a:lnTo>
                  <a:lnTo>
                    <a:pt x="326" y="98"/>
                  </a:lnTo>
                  <a:lnTo>
                    <a:pt x="323" y="125"/>
                  </a:lnTo>
                  <a:lnTo>
                    <a:pt x="314" y="147"/>
                  </a:lnTo>
                  <a:lnTo>
                    <a:pt x="301" y="164"/>
                  </a:lnTo>
                  <a:lnTo>
                    <a:pt x="284" y="179"/>
                  </a:lnTo>
                  <a:lnTo>
                    <a:pt x="263" y="189"/>
                  </a:lnTo>
                  <a:lnTo>
                    <a:pt x="240" y="197"/>
                  </a:lnTo>
                  <a:lnTo>
                    <a:pt x="216" y="203"/>
                  </a:lnTo>
                  <a:lnTo>
                    <a:pt x="203" y="204"/>
                  </a:lnTo>
                  <a:lnTo>
                    <a:pt x="188" y="205"/>
                  </a:lnTo>
                  <a:lnTo>
                    <a:pt x="172" y="204"/>
                  </a:lnTo>
                  <a:lnTo>
                    <a:pt x="156" y="202"/>
                  </a:lnTo>
                  <a:lnTo>
                    <a:pt x="139" y="200"/>
                  </a:lnTo>
                  <a:lnTo>
                    <a:pt x="121" y="195"/>
                  </a:lnTo>
                  <a:lnTo>
                    <a:pt x="104" y="191"/>
                  </a:lnTo>
                  <a:lnTo>
                    <a:pt x="87" y="187"/>
                  </a:lnTo>
                  <a:lnTo>
                    <a:pt x="71" y="182"/>
                  </a:lnTo>
                  <a:lnTo>
                    <a:pt x="54" y="178"/>
                  </a:lnTo>
                  <a:lnTo>
                    <a:pt x="41" y="173"/>
                  </a:lnTo>
                  <a:lnTo>
                    <a:pt x="28" y="168"/>
                  </a:lnTo>
                  <a:lnTo>
                    <a:pt x="18" y="164"/>
                  </a:lnTo>
                  <a:lnTo>
                    <a:pt x="9" y="162"/>
                  </a:lnTo>
                  <a:lnTo>
                    <a:pt x="4" y="158"/>
                  </a:lnTo>
                  <a:lnTo>
                    <a:pt x="0" y="157"/>
                  </a:lnTo>
                  <a:lnTo>
                    <a:pt x="3" y="157"/>
                  </a:lnTo>
                  <a:lnTo>
                    <a:pt x="9" y="155"/>
                  </a:lnTo>
                  <a:lnTo>
                    <a:pt x="19" y="151"/>
                  </a:lnTo>
                  <a:lnTo>
                    <a:pt x="29" y="145"/>
                  </a:lnTo>
                  <a:lnTo>
                    <a:pt x="38" y="135"/>
                  </a:lnTo>
                  <a:lnTo>
                    <a:pt x="45" y="121"/>
                  </a:lnTo>
                  <a:lnTo>
                    <a:pt x="48" y="103"/>
                  </a:lnTo>
                  <a:lnTo>
                    <a:pt x="43" y="7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8" name="Freeform 95"/>
            <p:cNvSpPr>
              <a:spLocks/>
            </p:cNvSpPr>
            <p:nvPr/>
          </p:nvSpPr>
          <p:spPr bwMode="auto">
            <a:xfrm>
              <a:off x="4650660" y="995362"/>
              <a:ext cx="358775" cy="387350"/>
            </a:xfrm>
            <a:custGeom>
              <a:avLst/>
              <a:gdLst/>
              <a:ahLst/>
              <a:cxnLst>
                <a:cxn ang="0">
                  <a:pos x="301" y="487"/>
                </a:cxn>
                <a:cxn ang="0">
                  <a:pos x="301" y="486"/>
                </a:cxn>
                <a:cxn ang="0">
                  <a:pos x="301" y="484"/>
                </a:cxn>
                <a:cxn ang="0">
                  <a:pos x="300" y="479"/>
                </a:cxn>
                <a:cxn ang="0">
                  <a:pos x="297" y="472"/>
                </a:cxn>
                <a:cxn ang="0">
                  <a:pos x="294" y="464"/>
                </a:cxn>
                <a:cxn ang="0">
                  <a:pos x="289" y="456"/>
                </a:cxn>
                <a:cxn ang="0">
                  <a:pos x="282" y="446"/>
                </a:cxn>
                <a:cxn ang="0">
                  <a:pos x="274" y="434"/>
                </a:cxn>
                <a:cxn ang="0">
                  <a:pos x="263" y="423"/>
                </a:cxn>
                <a:cxn ang="0">
                  <a:pos x="250" y="410"/>
                </a:cxn>
                <a:cxn ang="0">
                  <a:pos x="233" y="397"/>
                </a:cxn>
                <a:cxn ang="0">
                  <a:pos x="213" y="385"/>
                </a:cxn>
                <a:cxn ang="0">
                  <a:pos x="190" y="371"/>
                </a:cxn>
                <a:cxn ang="0">
                  <a:pos x="163" y="357"/>
                </a:cxn>
                <a:cxn ang="0">
                  <a:pos x="131" y="344"/>
                </a:cxn>
                <a:cxn ang="0">
                  <a:pos x="96" y="332"/>
                </a:cxn>
                <a:cxn ang="0">
                  <a:pos x="89" y="321"/>
                </a:cxn>
                <a:cxn ang="0">
                  <a:pos x="73" y="294"/>
                </a:cxn>
                <a:cxn ang="0">
                  <a:pos x="51" y="253"/>
                </a:cxn>
                <a:cxn ang="0">
                  <a:pos x="29" y="205"/>
                </a:cxn>
                <a:cxn ang="0">
                  <a:pos x="11" y="153"/>
                </a:cxn>
                <a:cxn ang="0">
                  <a:pos x="0" y="101"/>
                </a:cxn>
                <a:cxn ang="0">
                  <a:pos x="5" y="55"/>
                </a:cxn>
                <a:cxn ang="0">
                  <a:pos x="27" y="18"/>
                </a:cxn>
                <a:cxn ang="0">
                  <a:pos x="45" y="7"/>
                </a:cxn>
                <a:cxn ang="0">
                  <a:pos x="65" y="0"/>
                </a:cxn>
                <a:cxn ang="0">
                  <a:pos x="87" y="0"/>
                </a:cxn>
                <a:cxn ang="0">
                  <a:pos x="111" y="3"/>
                </a:cxn>
                <a:cxn ang="0">
                  <a:pos x="135" y="11"/>
                </a:cxn>
                <a:cxn ang="0">
                  <a:pos x="160" y="24"/>
                </a:cxn>
                <a:cxn ang="0">
                  <a:pos x="186" y="39"/>
                </a:cxn>
                <a:cxn ang="0">
                  <a:pos x="212" y="56"/>
                </a:cxn>
                <a:cxn ang="0">
                  <a:pos x="236" y="77"/>
                </a:cxn>
                <a:cxn ang="0">
                  <a:pos x="262" y="99"/>
                </a:cxn>
                <a:cxn ang="0">
                  <a:pos x="285" y="121"/>
                </a:cxn>
                <a:cxn ang="0">
                  <a:pos x="305" y="144"/>
                </a:cxn>
                <a:cxn ang="0">
                  <a:pos x="325" y="167"/>
                </a:cxn>
                <a:cxn ang="0">
                  <a:pos x="342" y="190"/>
                </a:cxn>
                <a:cxn ang="0">
                  <a:pos x="357" y="211"/>
                </a:cxn>
                <a:cxn ang="0">
                  <a:pos x="369" y="230"/>
                </a:cxn>
                <a:cxn ang="0">
                  <a:pos x="385" y="262"/>
                </a:cxn>
                <a:cxn ang="0">
                  <a:pos x="400" y="300"/>
                </a:cxn>
                <a:cxn ang="0">
                  <a:pos x="414" y="340"/>
                </a:cxn>
                <a:cxn ang="0">
                  <a:pos x="426" y="379"/>
                </a:cxn>
                <a:cxn ang="0">
                  <a:pos x="438" y="414"/>
                </a:cxn>
                <a:cxn ang="0">
                  <a:pos x="446" y="446"/>
                </a:cxn>
                <a:cxn ang="0">
                  <a:pos x="452" y="467"/>
                </a:cxn>
                <a:cxn ang="0">
                  <a:pos x="453" y="479"/>
                </a:cxn>
                <a:cxn ang="0">
                  <a:pos x="449" y="476"/>
                </a:cxn>
                <a:cxn ang="0">
                  <a:pos x="438" y="469"/>
                </a:cxn>
                <a:cxn ang="0">
                  <a:pos x="421" y="461"/>
                </a:cxn>
                <a:cxn ang="0">
                  <a:pos x="400" y="454"/>
                </a:cxn>
                <a:cxn ang="0">
                  <a:pos x="376" y="449"/>
                </a:cxn>
                <a:cxn ang="0">
                  <a:pos x="350" y="452"/>
                </a:cxn>
                <a:cxn ang="0">
                  <a:pos x="325" y="464"/>
                </a:cxn>
                <a:cxn ang="0">
                  <a:pos x="301" y="487"/>
                </a:cxn>
              </a:cxnLst>
              <a:rect l="0" t="0" r="r" b="b"/>
              <a:pathLst>
                <a:path w="453" h="487">
                  <a:moveTo>
                    <a:pt x="301" y="487"/>
                  </a:moveTo>
                  <a:lnTo>
                    <a:pt x="301" y="486"/>
                  </a:lnTo>
                  <a:lnTo>
                    <a:pt x="301" y="484"/>
                  </a:lnTo>
                  <a:lnTo>
                    <a:pt x="300" y="479"/>
                  </a:lnTo>
                  <a:lnTo>
                    <a:pt x="297" y="472"/>
                  </a:lnTo>
                  <a:lnTo>
                    <a:pt x="294" y="464"/>
                  </a:lnTo>
                  <a:lnTo>
                    <a:pt x="289" y="456"/>
                  </a:lnTo>
                  <a:lnTo>
                    <a:pt x="282" y="446"/>
                  </a:lnTo>
                  <a:lnTo>
                    <a:pt x="274" y="434"/>
                  </a:lnTo>
                  <a:lnTo>
                    <a:pt x="263" y="423"/>
                  </a:lnTo>
                  <a:lnTo>
                    <a:pt x="250" y="410"/>
                  </a:lnTo>
                  <a:lnTo>
                    <a:pt x="233" y="397"/>
                  </a:lnTo>
                  <a:lnTo>
                    <a:pt x="213" y="385"/>
                  </a:lnTo>
                  <a:lnTo>
                    <a:pt x="190" y="371"/>
                  </a:lnTo>
                  <a:lnTo>
                    <a:pt x="163" y="357"/>
                  </a:lnTo>
                  <a:lnTo>
                    <a:pt x="131" y="344"/>
                  </a:lnTo>
                  <a:lnTo>
                    <a:pt x="96" y="332"/>
                  </a:lnTo>
                  <a:lnTo>
                    <a:pt x="89" y="321"/>
                  </a:lnTo>
                  <a:lnTo>
                    <a:pt x="73" y="294"/>
                  </a:lnTo>
                  <a:lnTo>
                    <a:pt x="51" y="253"/>
                  </a:lnTo>
                  <a:lnTo>
                    <a:pt x="29" y="205"/>
                  </a:lnTo>
                  <a:lnTo>
                    <a:pt x="11" y="153"/>
                  </a:lnTo>
                  <a:lnTo>
                    <a:pt x="0" y="101"/>
                  </a:lnTo>
                  <a:lnTo>
                    <a:pt x="5" y="55"/>
                  </a:lnTo>
                  <a:lnTo>
                    <a:pt x="27" y="18"/>
                  </a:lnTo>
                  <a:lnTo>
                    <a:pt x="45" y="7"/>
                  </a:lnTo>
                  <a:lnTo>
                    <a:pt x="65" y="0"/>
                  </a:lnTo>
                  <a:lnTo>
                    <a:pt x="87" y="0"/>
                  </a:lnTo>
                  <a:lnTo>
                    <a:pt x="111" y="3"/>
                  </a:lnTo>
                  <a:lnTo>
                    <a:pt x="135" y="11"/>
                  </a:lnTo>
                  <a:lnTo>
                    <a:pt x="160" y="24"/>
                  </a:lnTo>
                  <a:lnTo>
                    <a:pt x="186" y="39"/>
                  </a:lnTo>
                  <a:lnTo>
                    <a:pt x="212" y="56"/>
                  </a:lnTo>
                  <a:lnTo>
                    <a:pt x="236" y="77"/>
                  </a:lnTo>
                  <a:lnTo>
                    <a:pt x="262" y="99"/>
                  </a:lnTo>
                  <a:lnTo>
                    <a:pt x="285" y="121"/>
                  </a:lnTo>
                  <a:lnTo>
                    <a:pt x="305" y="144"/>
                  </a:lnTo>
                  <a:lnTo>
                    <a:pt x="325" y="167"/>
                  </a:lnTo>
                  <a:lnTo>
                    <a:pt x="342" y="190"/>
                  </a:lnTo>
                  <a:lnTo>
                    <a:pt x="357" y="211"/>
                  </a:lnTo>
                  <a:lnTo>
                    <a:pt x="369" y="230"/>
                  </a:lnTo>
                  <a:lnTo>
                    <a:pt x="385" y="262"/>
                  </a:lnTo>
                  <a:lnTo>
                    <a:pt x="400" y="300"/>
                  </a:lnTo>
                  <a:lnTo>
                    <a:pt x="414" y="340"/>
                  </a:lnTo>
                  <a:lnTo>
                    <a:pt x="426" y="379"/>
                  </a:lnTo>
                  <a:lnTo>
                    <a:pt x="438" y="414"/>
                  </a:lnTo>
                  <a:lnTo>
                    <a:pt x="446" y="446"/>
                  </a:lnTo>
                  <a:lnTo>
                    <a:pt x="452" y="467"/>
                  </a:lnTo>
                  <a:lnTo>
                    <a:pt x="453" y="479"/>
                  </a:lnTo>
                  <a:lnTo>
                    <a:pt x="449" y="476"/>
                  </a:lnTo>
                  <a:lnTo>
                    <a:pt x="438" y="469"/>
                  </a:lnTo>
                  <a:lnTo>
                    <a:pt x="421" y="461"/>
                  </a:lnTo>
                  <a:lnTo>
                    <a:pt x="400" y="454"/>
                  </a:lnTo>
                  <a:lnTo>
                    <a:pt x="376" y="449"/>
                  </a:lnTo>
                  <a:lnTo>
                    <a:pt x="350" y="452"/>
                  </a:lnTo>
                  <a:lnTo>
                    <a:pt x="325" y="464"/>
                  </a:lnTo>
                  <a:lnTo>
                    <a:pt x="301" y="4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39" name="Freeform 96"/>
            <p:cNvSpPr>
              <a:spLocks/>
            </p:cNvSpPr>
            <p:nvPr/>
          </p:nvSpPr>
          <p:spPr bwMode="auto">
            <a:xfrm>
              <a:off x="4269660" y="971549"/>
              <a:ext cx="600075" cy="890588"/>
            </a:xfrm>
            <a:custGeom>
              <a:avLst/>
              <a:gdLst/>
              <a:ahLst/>
              <a:cxnLst>
                <a:cxn ang="0">
                  <a:pos x="425" y="82"/>
                </a:cxn>
                <a:cxn ang="0">
                  <a:pos x="439" y="77"/>
                </a:cxn>
                <a:cxn ang="0">
                  <a:pos x="464" y="70"/>
                </a:cxn>
                <a:cxn ang="0">
                  <a:pos x="496" y="64"/>
                </a:cxn>
                <a:cxn ang="0">
                  <a:pos x="532" y="63"/>
                </a:cxn>
                <a:cxn ang="0">
                  <a:pos x="567" y="69"/>
                </a:cxn>
                <a:cxn ang="0">
                  <a:pos x="597" y="84"/>
                </a:cxn>
                <a:cxn ang="0">
                  <a:pos x="617" y="112"/>
                </a:cxn>
                <a:cxn ang="0">
                  <a:pos x="639" y="223"/>
                </a:cxn>
                <a:cxn ang="0">
                  <a:pos x="670" y="446"/>
                </a:cxn>
                <a:cxn ang="0">
                  <a:pos x="701" y="693"/>
                </a:cxn>
                <a:cxn ang="0">
                  <a:pos x="736" y="940"/>
                </a:cxn>
                <a:cxn ang="0">
                  <a:pos x="756" y="1058"/>
                </a:cxn>
                <a:cxn ang="0">
                  <a:pos x="756" y="1082"/>
                </a:cxn>
                <a:cxn ang="0">
                  <a:pos x="743" y="1111"/>
                </a:cxn>
                <a:cxn ang="0">
                  <a:pos x="707" y="1122"/>
                </a:cxn>
                <a:cxn ang="0">
                  <a:pos x="657" y="1104"/>
                </a:cxn>
                <a:cxn ang="0">
                  <a:pos x="613" y="1084"/>
                </a:cxn>
                <a:cxn ang="0">
                  <a:pos x="568" y="1057"/>
                </a:cxn>
                <a:cxn ang="0">
                  <a:pos x="524" y="1026"/>
                </a:cxn>
                <a:cxn ang="0">
                  <a:pos x="480" y="989"/>
                </a:cxn>
                <a:cxn ang="0">
                  <a:pos x="438" y="947"/>
                </a:cxn>
                <a:cxn ang="0">
                  <a:pos x="399" y="896"/>
                </a:cxn>
                <a:cxn ang="0">
                  <a:pos x="363" y="838"/>
                </a:cxn>
                <a:cxn ang="0">
                  <a:pos x="346" y="810"/>
                </a:cxn>
                <a:cxn ang="0">
                  <a:pos x="335" y="822"/>
                </a:cxn>
                <a:cxn ang="0">
                  <a:pos x="317" y="848"/>
                </a:cxn>
                <a:cxn ang="0">
                  <a:pos x="293" y="881"/>
                </a:cxn>
                <a:cxn ang="0">
                  <a:pos x="264" y="921"/>
                </a:cxn>
                <a:cxn ang="0">
                  <a:pos x="233" y="966"/>
                </a:cxn>
                <a:cxn ang="0">
                  <a:pos x="200" y="1013"/>
                </a:cxn>
                <a:cxn ang="0">
                  <a:pos x="169" y="1061"/>
                </a:cxn>
                <a:cxn ang="0">
                  <a:pos x="151" y="1086"/>
                </a:cxn>
                <a:cxn ang="0">
                  <a:pos x="123" y="1099"/>
                </a:cxn>
                <a:cxn ang="0">
                  <a:pos x="82" y="1100"/>
                </a:cxn>
                <a:cxn ang="0">
                  <a:pos x="41" y="1064"/>
                </a:cxn>
                <a:cxn ang="0">
                  <a:pos x="13" y="972"/>
                </a:cxn>
                <a:cxn ang="0">
                  <a:pos x="0" y="874"/>
                </a:cxn>
                <a:cxn ang="0">
                  <a:pos x="6" y="768"/>
                </a:cxn>
                <a:cxn ang="0">
                  <a:pos x="31" y="636"/>
                </a:cxn>
                <a:cxn ang="0">
                  <a:pos x="60" y="499"/>
                </a:cxn>
                <a:cxn ang="0">
                  <a:pos x="62" y="347"/>
                </a:cxn>
                <a:cxn ang="0">
                  <a:pos x="73" y="180"/>
                </a:cxn>
                <a:cxn ang="0">
                  <a:pos x="124" y="43"/>
                </a:cxn>
                <a:cxn ang="0">
                  <a:pos x="177" y="1"/>
                </a:cxn>
                <a:cxn ang="0">
                  <a:pos x="189" y="11"/>
                </a:cxn>
                <a:cxn ang="0">
                  <a:pos x="208" y="29"/>
                </a:cxn>
                <a:cxn ang="0">
                  <a:pos x="237" y="48"/>
                </a:cxn>
                <a:cxn ang="0">
                  <a:pos x="272" y="68"/>
                </a:cxn>
                <a:cxn ang="0">
                  <a:pos x="311" y="84"/>
                </a:cxn>
                <a:cxn ang="0">
                  <a:pos x="355" y="92"/>
                </a:cxn>
                <a:cxn ang="0">
                  <a:pos x="400" y="90"/>
                </a:cxn>
              </a:cxnLst>
              <a:rect l="0" t="0" r="r" b="b"/>
              <a:pathLst>
                <a:path w="757" h="1122">
                  <a:moveTo>
                    <a:pt x="423" y="83"/>
                  </a:moveTo>
                  <a:lnTo>
                    <a:pt x="425" y="82"/>
                  </a:lnTo>
                  <a:lnTo>
                    <a:pt x="431" y="81"/>
                  </a:lnTo>
                  <a:lnTo>
                    <a:pt x="439" y="77"/>
                  </a:lnTo>
                  <a:lnTo>
                    <a:pt x="450" y="74"/>
                  </a:lnTo>
                  <a:lnTo>
                    <a:pt x="464" y="70"/>
                  </a:lnTo>
                  <a:lnTo>
                    <a:pt x="480" y="68"/>
                  </a:lnTo>
                  <a:lnTo>
                    <a:pt x="496" y="64"/>
                  </a:lnTo>
                  <a:lnTo>
                    <a:pt x="515" y="63"/>
                  </a:lnTo>
                  <a:lnTo>
                    <a:pt x="532" y="63"/>
                  </a:lnTo>
                  <a:lnTo>
                    <a:pt x="549" y="64"/>
                  </a:lnTo>
                  <a:lnTo>
                    <a:pt x="567" y="69"/>
                  </a:lnTo>
                  <a:lnTo>
                    <a:pt x="582" y="75"/>
                  </a:lnTo>
                  <a:lnTo>
                    <a:pt x="597" y="84"/>
                  </a:lnTo>
                  <a:lnTo>
                    <a:pt x="608" y="96"/>
                  </a:lnTo>
                  <a:lnTo>
                    <a:pt x="617" y="112"/>
                  </a:lnTo>
                  <a:lnTo>
                    <a:pt x="623" y="131"/>
                  </a:lnTo>
                  <a:lnTo>
                    <a:pt x="639" y="223"/>
                  </a:lnTo>
                  <a:lnTo>
                    <a:pt x="655" y="329"/>
                  </a:lnTo>
                  <a:lnTo>
                    <a:pt x="670" y="446"/>
                  </a:lnTo>
                  <a:lnTo>
                    <a:pt x="687" y="568"/>
                  </a:lnTo>
                  <a:lnTo>
                    <a:pt x="701" y="693"/>
                  </a:lnTo>
                  <a:lnTo>
                    <a:pt x="719" y="819"/>
                  </a:lnTo>
                  <a:lnTo>
                    <a:pt x="736" y="940"/>
                  </a:lnTo>
                  <a:lnTo>
                    <a:pt x="756" y="1054"/>
                  </a:lnTo>
                  <a:lnTo>
                    <a:pt x="756" y="1058"/>
                  </a:lnTo>
                  <a:lnTo>
                    <a:pt x="757" y="1069"/>
                  </a:lnTo>
                  <a:lnTo>
                    <a:pt x="756" y="1082"/>
                  </a:lnTo>
                  <a:lnTo>
                    <a:pt x="751" y="1097"/>
                  </a:lnTo>
                  <a:lnTo>
                    <a:pt x="743" y="1111"/>
                  </a:lnTo>
                  <a:lnTo>
                    <a:pt x="728" y="1120"/>
                  </a:lnTo>
                  <a:lnTo>
                    <a:pt x="707" y="1122"/>
                  </a:lnTo>
                  <a:lnTo>
                    <a:pt x="677" y="1114"/>
                  </a:lnTo>
                  <a:lnTo>
                    <a:pt x="657" y="1104"/>
                  </a:lnTo>
                  <a:lnTo>
                    <a:pt x="635" y="1094"/>
                  </a:lnTo>
                  <a:lnTo>
                    <a:pt x="613" y="1084"/>
                  </a:lnTo>
                  <a:lnTo>
                    <a:pt x="591" y="1071"/>
                  </a:lnTo>
                  <a:lnTo>
                    <a:pt x="568" y="1057"/>
                  </a:lnTo>
                  <a:lnTo>
                    <a:pt x="546" y="1042"/>
                  </a:lnTo>
                  <a:lnTo>
                    <a:pt x="524" y="1026"/>
                  </a:lnTo>
                  <a:lnTo>
                    <a:pt x="502" y="1009"/>
                  </a:lnTo>
                  <a:lnTo>
                    <a:pt x="480" y="989"/>
                  </a:lnTo>
                  <a:lnTo>
                    <a:pt x="458" y="968"/>
                  </a:lnTo>
                  <a:lnTo>
                    <a:pt x="438" y="947"/>
                  </a:lnTo>
                  <a:lnTo>
                    <a:pt x="418" y="922"/>
                  </a:lnTo>
                  <a:lnTo>
                    <a:pt x="399" y="896"/>
                  </a:lnTo>
                  <a:lnTo>
                    <a:pt x="380" y="868"/>
                  </a:lnTo>
                  <a:lnTo>
                    <a:pt x="363" y="838"/>
                  </a:lnTo>
                  <a:lnTo>
                    <a:pt x="347" y="807"/>
                  </a:lnTo>
                  <a:lnTo>
                    <a:pt x="346" y="810"/>
                  </a:lnTo>
                  <a:lnTo>
                    <a:pt x="341" y="814"/>
                  </a:lnTo>
                  <a:lnTo>
                    <a:pt x="335" y="822"/>
                  </a:lnTo>
                  <a:lnTo>
                    <a:pt x="327" y="834"/>
                  </a:lnTo>
                  <a:lnTo>
                    <a:pt x="317" y="848"/>
                  </a:lnTo>
                  <a:lnTo>
                    <a:pt x="305" y="862"/>
                  </a:lnTo>
                  <a:lnTo>
                    <a:pt x="293" y="881"/>
                  </a:lnTo>
                  <a:lnTo>
                    <a:pt x="279" y="900"/>
                  </a:lnTo>
                  <a:lnTo>
                    <a:pt x="264" y="921"/>
                  </a:lnTo>
                  <a:lnTo>
                    <a:pt x="249" y="943"/>
                  </a:lnTo>
                  <a:lnTo>
                    <a:pt x="233" y="966"/>
                  </a:lnTo>
                  <a:lnTo>
                    <a:pt x="217" y="989"/>
                  </a:lnTo>
                  <a:lnTo>
                    <a:pt x="200" y="1013"/>
                  </a:lnTo>
                  <a:lnTo>
                    <a:pt x="185" y="1038"/>
                  </a:lnTo>
                  <a:lnTo>
                    <a:pt x="169" y="1061"/>
                  </a:lnTo>
                  <a:lnTo>
                    <a:pt x="156" y="1084"/>
                  </a:lnTo>
                  <a:lnTo>
                    <a:pt x="151" y="1086"/>
                  </a:lnTo>
                  <a:lnTo>
                    <a:pt x="141" y="1093"/>
                  </a:lnTo>
                  <a:lnTo>
                    <a:pt x="123" y="1099"/>
                  </a:lnTo>
                  <a:lnTo>
                    <a:pt x="104" y="1102"/>
                  </a:lnTo>
                  <a:lnTo>
                    <a:pt x="82" y="1100"/>
                  </a:lnTo>
                  <a:lnTo>
                    <a:pt x="61" y="1088"/>
                  </a:lnTo>
                  <a:lnTo>
                    <a:pt x="41" y="1064"/>
                  </a:lnTo>
                  <a:lnTo>
                    <a:pt x="25" y="1024"/>
                  </a:lnTo>
                  <a:lnTo>
                    <a:pt x="13" y="972"/>
                  </a:lnTo>
                  <a:lnTo>
                    <a:pt x="5" y="924"/>
                  </a:lnTo>
                  <a:lnTo>
                    <a:pt x="0" y="874"/>
                  </a:lnTo>
                  <a:lnTo>
                    <a:pt x="1" y="823"/>
                  </a:lnTo>
                  <a:lnTo>
                    <a:pt x="6" y="768"/>
                  </a:lnTo>
                  <a:lnTo>
                    <a:pt x="16" y="706"/>
                  </a:lnTo>
                  <a:lnTo>
                    <a:pt x="31" y="636"/>
                  </a:lnTo>
                  <a:lnTo>
                    <a:pt x="52" y="554"/>
                  </a:lnTo>
                  <a:lnTo>
                    <a:pt x="60" y="499"/>
                  </a:lnTo>
                  <a:lnTo>
                    <a:pt x="62" y="427"/>
                  </a:lnTo>
                  <a:lnTo>
                    <a:pt x="62" y="347"/>
                  </a:lnTo>
                  <a:lnTo>
                    <a:pt x="65" y="261"/>
                  </a:lnTo>
                  <a:lnTo>
                    <a:pt x="73" y="180"/>
                  </a:lnTo>
                  <a:lnTo>
                    <a:pt x="91" y="104"/>
                  </a:lnTo>
                  <a:lnTo>
                    <a:pt x="124" y="43"/>
                  </a:lnTo>
                  <a:lnTo>
                    <a:pt x="176" y="0"/>
                  </a:lnTo>
                  <a:lnTo>
                    <a:pt x="177" y="1"/>
                  </a:lnTo>
                  <a:lnTo>
                    <a:pt x="182" y="6"/>
                  </a:lnTo>
                  <a:lnTo>
                    <a:pt x="189" y="11"/>
                  </a:lnTo>
                  <a:lnTo>
                    <a:pt x="198" y="20"/>
                  </a:lnTo>
                  <a:lnTo>
                    <a:pt x="208" y="29"/>
                  </a:lnTo>
                  <a:lnTo>
                    <a:pt x="222" y="38"/>
                  </a:lnTo>
                  <a:lnTo>
                    <a:pt x="237" y="48"/>
                  </a:lnTo>
                  <a:lnTo>
                    <a:pt x="253" y="59"/>
                  </a:lnTo>
                  <a:lnTo>
                    <a:pt x="272" y="68"/>
                  </a:lnTo>
                  <a:lnTo>
                    <a:pt x="291" y="76"/>
                  </a:lnTo>
                  <a:lnTo>
                    <a:pt x="311" y="84"/>
                  </a:lnTo>
                  <a:lnTo>
                    <a:pt x="333" y="89"/>
                  </a:lnTo>
                  <a:lnTo>
                    <a:pt x="355" y="92"/>
                  </a:lnTo>
                  <a:lnTo>
                    <a:pt x="377" y="92"/>
                  </a:lnTo>
                  <a:lnTo>
                    <a:pt x="400" y="90"/>
                  </a:lnTo>
                  <a:lnTo>
                    <a:pt x="423" y="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0" name="Freeform 97"/>
            <p:cNvSpPr>
              <a:spLocks/>
            </p:cNvSpPr>
            <p:nvPr/>
          </p:nvSpPr>
          <p:spPr bwMode="auto">
            <a:xfrm>
              <a:off x="4352210" y="987424"/>
              <a:ext cx="407987" cy="344488"/>
            </a:xfrm>
            <a:custGeom>
              <a:avLst/>
              <a:gdLst/>
              <a:ahLst/>
              <a:cxnLst>
                <a:cxn ang="0">
                  <a:pos x="9" y="374"/>
                </a:cxn>
                <a:cxn ang="0">
                  <a:pos x="11" y="375"/>
                </a:cxn>
                <a:cxn ang="0">
                  <a:pos x="19" y="378"/>
                </a:cxn>
                <a:cxn ang="0">
                  <a:pos x="32" y="383"/>
                </a:cxn>
                <a:cxn ang="0">
                  <a:pos x="50" y="390"/>
                </a:cxn>
                <a:cxn ang="0">
                  <a:pos x="72" y="397"/>
                </a:cxn>
                <a:cxn ang="0">
                  <a:pos x="98" y="405"/>
                </a:cxn>
                <a:cxn ang="0">
                  <a:pos x="128" y="412"/>
                </a:cxn>
                <a:cxn ang="0">
                  <a:pos x="161" y="419"/>
                </a:cxn>
                <a:cxn ang="0">
                  <a:pos x="197" y="426"/>
                </a:cxn>
                <a:cxn ang="0">
                  <a:pos x="236" y="430"/>
                </a:cxn>
                <a:cxn ang="0">
                  <a:pos x="277" y="434"/>
                </a:cxn>
                <a:cxn ang="0">
                  <a:pos x="322" y="434"/>
                </a:cxn>
                <a:cxn ang="0">
                  <a:pos x="368" y="433"/>
                </a:cxn>
                <a:cxn ang="0">
                  <a:pos x="415" y="427"/>
                </a:cxn>
                <a:cxn ang="0">
                  <a:pos x="465" y="419"/>
                </a:cxn>
                <a:cxn ang="0">
                  <a:pos x="515" y="406"/>
                </a:cxn>
                <a:cxn ang="0">
                  <a:pos x="486" y="94"/>
                </a:cxn>
                <a:cxn ang="0">
                  <a:pos x="486" y="91"/>
                </a:cxn>
                <a:cxn ang="0">
                  <a:pos x="482" y="81"/>
                </a:cxn>
                <a:cxn ang="0">
                  <a:pos x="477" y="69"/>
                </a:cxn>
                <a:cxn ang="0">
                  <a:pos x="464" y="54"/>
                </a:cxn>
                <a:cxn ang="0">
                  <a:pos x="445" y="38"/>
                </a:cxn>
                <a:cxn ang="0">
                  <a:pos x="417" y="23"/>
                </a:cxn>
                <a:cxn ang="0">
                  <a:pos x="376" y="11"/>
                </a:cxn>
                <a:cxn ang="0">
                  <a:pos x="324" y="4"/>
                </a:cxn>
                <a:cxn ang="0">
                  <a:pos x="296" y="2"/>
                </a:cxn>
                <a:cxn ang="0">
                  <a:pos x="268" y="1"/>
                </a:cxn>
                <a:cxn ang="0">
                  <a:pos x="243" y="0"/>
                </a:cxn>
                <a:cxn ang="0">
                  <a:pos x="219" y="0"/>
                </a:cxn>
                <a:cxn ang="0">
                  <a:pos x="195" y="0"/>
                </a:cxn>
                <a:cxn ang="0">
                  <a:pos x="175" y="1"/>
                </a:cxn>
                <a:cxn ang="0">
                  <a:pos x="154" y="4"/>
                </a:cxn>
                <a:cxn ang="0">
                  <a:pos x="136" y="8"/>
                </a:cxn>
                <a:cxn ang="0">
                  <a:pos x="118" y="13"/>
                </a:cxn>
                <a:cxn ang="0">
                  <a:pos x="101" y="20"/>
                </a:cxn>
                <a:cxn ang="0">
                  <a:pos x="86" y="28"/>
                </a:cxn>
                <a:cxn ang="0">
                  <a:pos x="72" y="39"/>
                </a:cxn>
                <a:cxn ang="0">
                  <a:pos x="60" y="51"/>
                </a:cxn>
                <a:cxn ang="0">
                  <a:pos x="48" y="66"/>
                </a:cxn>
                <a:cxn ang="0">
                  <a:pos x="37" y="85"/>
                </a:cxn>
                <a:cxn ang="0">
                  <a:pos x="27" y="104"/>
                </a:cxn>
                <a:cxn ang="0">
                  <a:pos x="12" y="149"/>
                </a:cxn>
                <a:cxn ang="0">
                  <a:pos x="3" y="195"/>
                </a:cxn>
                <a:cxn ang="0">
                  <a:pos x="0" y="240"/>
                </a:cxn>
                <a:cxn ang="0">
                  <a:pos x="0" y="282"/>
                </a:cxn>
                <a:cxn ang="0">
                  <a:pos x="1" y="319"/>
                </a:cxn>
                <a:cxn ang="0">
                  <a:pos x="4" y="347"/>
                </a:cxn>
                <a:cxn ang="0">
                  <a:pos x="8" y="367"/>
                </a:cxn>
                <a:cxn ang="0">
                  <a:pos x="9" y="374"/>
                </a:cxn>
              </a:cxnLst>
              <a:rect l="0" t="0" r="r" b="b"/>
              <a:pathLst>
                <a:path w="515" h="434">
                  <a:moveTo>
                    <a:pt x="9" y="374"/>
                  </a:moveTo>
                  <a:lnTo>
                    <a:pt x="11" y="375"/>
                  </a:lnTo>
                  <a:lnTo>
                    <a:pt x="19" y="378"/>
                  </a:lnTo>
                  <a:lnTo>
                    <a:pt x="32" y="383"/>
                  </a:lnTo>
                  <a:lnTo>
                    <a:pt x="50" y="390"/>
                  </a:lnTo>
                  <a:lnTo>
                    <a:pt x="72" y="397"/>
                  </a:lnTo>
                  <a:lnTo>
                    <a:pt x="98" y="405"/>
                  </a:lnTo>
                  <a:lnTo>
                    <a:pt x="128" y="412"/>
                  </a:lnTo>
                  <a:lnTo>
                    <a:pt x="161" y="419"/>
                  </a:lnTo>
                  <a:lnTo>
                    <a:pt x="197" y="426"/>
                  </a:lnTo>
                  <a:lnTo>
                    <a:pt x="236" y="430"/>
                  </a:lnTo>
                  <a:lnTo>
                    <a:pt x="277" y="434"/>
                  </a:lnTo>
                  <a:lnTo>
                    <a:pt x="322" y="434"/>
                  </a:lnTo>
                  <a:lnTo>
                    <a:pt x="368" y="433"/>
                  </a:lnTo>
                  <a:lnTo>
                    <a:pt x="415" y="427"/>
                  </a:lnTo>
                  <a:lnTo>
                    <a:pt x="465" y="419"/>
                  </a:lnTo>
                  <a:lnTo>
                    <a:pt x="515" y="406"/>
                  </a:lnTo>
                  <a:lnTo>
                    <a:pt x="486" y="94"/>
                  </a:lnTo>
                  <a:lnTo>
                    <a:pt x="486" y="91"/>
                  </a:lnTo>
                  <a:lnTo>
                    <a:pt x="482" y="81"/>
                  </a:lnTo>
                  <a:lnTo>
                    <a:pt x="477" y="69"/>
                  </a:lnTo>
                  <a:lnTo>
                    <a:pt x="464" y="54"/>
                  </a:lnTo>
                  <a:lnTo>
                    <a:pt x="445" y="38"/>
                  </a:lnTo>
                  <a:lnTo>
                    <a:pt x="417" y="23"/>
                  </a:lnTo>
                  <a:lnTo>
                    <a:pt x="376" y="11"/>
                  </a:lnTo>
                  <a:lnTo>
                    <a:pt x="324" y="4"/>
                  </a:lnTo>
                  <a:lnTo>
                    <a:pt x="296" y="2"/>
                  </a:lnTo>
                  <a:lnTo>
                    <a:pt x="268" y="1"/>
                  </a:lnTo>
                  <a:lnTo>
                    <a:pt x="243" y="0"/>
                  </a:lnTo>
                  <a:lnTo>
                    <a:pt x="219" y="0"/>
                  </a:lnTo>
                  <a:lnTo>
                    <a:pt x="195" y="0"/>
                  </a:lnTo>
                  <a:lnTo>
                    <a:pt x="175" y="1"/>
                  </a:lnTo>
                  <a:lnTo>
                    <a:pt x="154" y="4"/>
                  </a:lnTo>
                  <a:lnTo>
                    <a:pt x="136" y="8"/>
                  </a:lnTo>
                  <a:lnTo>
                    <a:pt x="118" y="13"/>
                  </a:lnTo>
                  <a:lnTo>
                    <a:pt x="101" y="20"/>
                  </a:lnTo>
                  <a:lnTo>
                    <a:pt x="86" y="28"/>
                  </a:lnTo>
                  <a:lnTo>
                    <a:pt x="72" y="39"/>
                  </a:lnTo>
                  <a:lnTo>
                    <a:pt x="60" y="51"/>
                  </a:lnTo>
                  <a:lnTo>
                    <a:pt x="48" y="66"/>
                  </a:lnTo>
                  <a:lnTo>
                    <a:pt x="37" y="85"/>
                  </a:lnTo>
                  <a:lnTo>
                    <a:pt x="27" y="104"/>
                  </a:lnTo>
                  <a:lnTo>
                    <a:pt x="12" y="149"/>
                  </a:lnTo>
                  <a:lnTo>
                    <a:pt x="3" y="195"/>
                  </a:lnTo>
                  <a:lnTo>
                    <a:pt x="0" y="240"/>
                  </a:lnTo>
                  <a:lnTo>
                    <a:pt x="0" y="282"/>
                  </a:lnTo>
                  <a:lnTo>
                    <a:pt x="1" y="319"/>
                  </a:lnTo>
                  <a:lnTo>
                    <a:pt x="4" y="347"/>
                  </a:lnTo>
                  <a:lnTo>
                    <a:pt x="8" y="367"/>
                  </a:lnTo>
                  <a:lnTo>
                    <a:pt x="9" y="37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1" name="Freeform 98"/>
            <p:cNvSpPr>
              <a:spLocks/>
            </p:cNvSpPr>
            <p:nvPr/>
          </p:nvSpPr>
          <p:spPr bwMode="auto">
            <a:xfrm>
              <a:off x="4728447" y="1795462"/>
              <a:ext cx="160337" cy="123825"/>
            </a:xfrm>
            <a:custGeom>
              <a:avLst/>
              <a:gdLst/>
              <a:ahLst/>
              <a:cxnLst>
                <a:cxn ang="0">
                  <a:pos x="78" y="17"/>
                </a:cxn>
                <a:cxn ang="0">
                  <a:pos x="73" y="22"/>
                </a:cxn>
                <a:cxn ang="0">
                  <a:pos x="59" y="36"/>
                </a:cxn>
                <a:cxn ang="0">
                  <a:pos x="40" y="56"/>
                </a:cxn>
                <a:cxn ang="0">
                  <a:pos x="22" y="79"/>
                </a:cxn>
                <a:cxn ang="0">
                  <a:pos x="7" y="103"/>
                </a:cxn>
                <a:cxn ang="0">
                  <a:pos x="0" y="126"/>
                </a:cxn>
                <a:cxn ang="0">
                  <a:pos x="4" y="145"/>
                </a:cxn>
                <a:cxn ang="0">
                  <a:pos x="23" y="157"/>
                </a:cxn>
                <a:cxn ang="0">
                  <a:pos x="27" y="157"/>
                </a:cxn>
                <a:cxn ang="0">
                  <a:pos x="35" y="156"/>
                </a:cxn>
                <a:cxn ang="0">
                  <a:pos x="48" y="155"/>
                </a:cxn>
                <a:cxn ang="0">
                  <a:pos x="65" y="152"/>
                </a:cxn>
                <a:cxn ang="0">
                  <a:pos x="84" y="150"/>
                </a:cxn>
                <a:cxn ang="0">
                  <a:pos x="105" y="145"/>
                </a:cxn>
                <a:cxn ang="0">
                  <a:pos x="126" y="141"/>
                </a:cxn>
                <a:cxn ang="0">
                  <a:pos x="146" y="134"/>
                </a:cxn>
                <a:cxn ang="0">
                  <a:pos x="165" y="126"/>
                </a:cxn>
                <a:cxn ang="0">
                  <a:pos x="181" y="117"/>
                </a:cxn>
                <a:cxn ang="0">
                  <a:pos x="194" y="105"/>
                </a:cxn>
                <a:cxn ang="0">
                  <a:pos x="201" y="91"/>
                </a:cxn>
                <a:cxn ang="0">
                  <a:pos x="203" y="76"/>
                </a:cxn>
                <a:cxn ang="0">
                  <a:pos x="198" y="59"/>
                </a:cxn>
                <a:cxn ang="0">
                  <a:pos x="186" y="38"/>
                </a:cxn>
                <a:cxn ang="0">
                  <a:pos x="164" y="17"/>
                </a:cxn>
                <a:cxn ang="0">
                  <a:pos x="161" y="15"/>
                </a:cxn>
                <a:cxn ang="0">
                  <a:pos x="157" y="12"/>
                </a:cxn>
                <a:cxn ang="0">
                  <a:pos x="149" y="7"/>
                </a:cxn>
                <a:cxn ang="0">
                  <a:pos x="138" y="3"/>
                </a:cxn>
                <a:cxn ang="0">
                  <a:pos x="126" y="0"/>
                </a:cxn>
                <a:cxn ang="0">
                  <a:pos x="111" y="2"/>
                </a:cxn>
                <a:cxn ang="0">
                  <a:pos x="95" y="6"/>
                </a:cxn>
                <a:cxn ang="0">
                  <a:pos x="78" y="17"/>
                </a:cxn>
              </a:cxnLst>
              <a:rect l="0" t="0" r="r" b="b"/>
              <a:pathLst>
                <a:path w="203" h="157">
                  <a:moveTo>
                    <a:pt x="78" y="17"/>
                  </a:moveTo>
                  <a:lnTo>
                    <a:pt x="73" y="22"/>
                  </a:lnTo>
                  <a:lnTo>
                    <a:pt x="59" y="36"/>
                  </a:lnTo>
                  <a:lnTo>
                    <a:pt x="40" y="56"/>
                  </a:lnTo>
                  <a:lnTo>
                    <a:pt x="22" y="79"/>
                  </a:lnTo>
                  <a:lnTo>
                    <a:pt x="7" y="103"/>
                  </a:lnTo>
                  <a:lnTo>
                    <a:pt x="0" y="126"/>
                  </a:lnTo>
                  <a:lnTo>
                    <a:pt x="4" y="145"/>
                  </a:lnTo>
                  <a:lnTo>
                    <a:pt x="23" y="157"/>
                  </a:lnTo>
                  <a:lnTo>
                    <a:pt x="27" y="157"/>
                  </a:lnTo>
                  <a:lnTo>
                    <a:pt x="35" y="156"/>
                  </a:lnTo>
                  <a:lnTo>
                    <a:pt x="48" y="155"/>
                  </a:lnTo>
                  <a:lnTo>
                    <a:pt x="65" y="152"/>
                  </a:lnTo>
                  <a:lnTo>
                    <a:pt x="84" y="150"/>
                  </a:lnTo>
                  <a:lnTo>
                    <a:pt x="105" y="145"/>
                  </a:lnTo>
                  <a:lnTo>
                    <a:pt x="126" y="141"/>
                  </a:lnTo>
                  <a:lnTo>
                    <a:pt x="146" y="134"/>
                  </a:lnTo>
                  <a:lnTo>
                    <a:pt x="165" y="126"/>
                  </a:lnTo>
                  <a:lnTo>
                    <a:pt x="181" y="117"/>
                  </a:lnTo>
                  <a:lnTo>
                    <a:pt x="194" y="105"/>
                  </a:lnTo>
                  <a:lnTo>
                    <a:pt x="201" y="91"/>
                  </a:lnTo>
                  <a:lnTo>
                    <a:pt x="203" y="76"/>
                  </a:lnTo>
                  <a:lnTo>
                    <a:pt x="198" y="59"/>
                  </a:lnTo>
                  <a:lnTo>
                    <a:pt x="186" y="38"/>
                  </a:lnTo>
                  <a:lnTo>
                    <a:pt x="164" y="17"/>
                  </a:lnTo>
                  <a:lnTo>
                    <a:pt x="161" y="15"/>
                  </a:lnTo>
                  <a:lnTo>
                    <a:pt x="157" y="12"/>
                  </a:lnTo>
                  <a:lnTo>
                    <a:pt x="149" y="7"/>
                  </a:lnTo>
                  <a:lnTo>
                    <a:pt x="138" y="3"/>
                  </a:lnTo>
                  <a:lnTo>
                    <a:pt x="126" y="0"/>
                  </a:lnTo>
                  <a:lnTo>
                    <a:pt x="111" y="2"/>
                  </a:lnTo>
                  <a:lnTo>
                    <a:pt x="95" y="6"/>
                  </a:lnTo>
                  <a:lnTo>
                    <a:pt x="78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2" name="Freeform 99"/>
            <p:cNvSpPr>
              <a:spLocks/>
            </p:cNvSpPr>
            <p:nvPr/>
          </p:nvSpPr>
          <p:spPr bwMode="auto">
            <a:xfrm>
              <a:off x="4307760" y="1598612"/>
              <a:ext cx="185737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63"/>
                </a:cxn>
                <a:cxn ang="0">
                  <a:pos x="0" y="118"/>
                </a:cxn>
                <a:cxn ang="0">
                  <a:pos x="4" y="158"/>
                </a:cxn>
                <a:cxn ang="0">
                  <a:pos x="6" y="173"/>
                </a:cxn>
                <a:cxn ang="0">
                  <a:pos x="14" y="212"/>
                </a:cxn>
                <a:cxn ang="0">
                  <a:pos x="26" y="237"/>
                </a:cxn>
                <a:cxn ang="0">
                  <a:pos x="38" y="250"/>
                </a:cxn>
                <a:cxn ang="0">
                  <a:pos x="51" y="254"/>
                </a:cxn>
                <a:cxn ang="0">
                  <a:pos x="63" y="253"/>
                </a:cxn>
                <a:cxn ang="0">
                  <a:pos x="72" y="247"/>
                </a:cxn>
                <a:cxn ang="0">
                  <a:pos x="79" y="243"/>
                </a:cxn>
                <a:cxn ang="0">
                  <a:pos x="81" y="240"/>
                </a:cxn>
                <a:cxn ang="0">
                  <a:pos x="86" y="235"/>
                </a:cxn>
                <a:cxn ang="0">
                  <a:pos x="98" y="217"/>
                </a:cxn>
                <a:cxn ang="0">
                  <a:pos x="116" y="191"/>
                </a:cxn>
                <a:cxn ang="0">
                  <a:pos x="139" y="160"/>
                </a:cxn>
                <a:cxn ang="0">
                  <a:pos x="164" y="125"/>
                </a:cxn>
                <a:cxn ang="0">
                  <a:pos x="189" y="90"/>
                </a:cxn>
                <a:cxn ang="0">
                  <a:pos x="213" y="55"/>
                </a:cxn>
                <a:cxn ang="0">
                  <a:pos x="234" y="25"/>
                </a:cxn>
                <a:cxn ang="0">
                  <a:pos x="8" y="0"/>
                </a:cxn>
              </a:cxnLst>
              <a:rect l="0" t="0" r="r" b="b"/>
              <a:pathLst>
                <a:path w="234" h="254">
                  <a:moveTo>
                    <a:pt x="8" y="0"/>
                  </a:moveTo>
                  <a:lnTo>
                    <a:pt x="0" y="63"/>
                  </a:lnTo>
                  <a:lnTo>
                    <a:pt x="0" y="118"/>
                  </a:lnTo>
                  <a:lnTo>
                    <a:pt x="4" y="158"/>
                  </a:lnTo>
                  <a:lnTo>
                    <a:pt x="6" y="173"/>
                  </a:lnTo>
                  <a:lnTo>
                    <a:pt x="14" y="212"/>
                  </a:lnTo>
                  <a:lnTo>
                    <a:pt x="26" y="237"/>
                  </a:lnTo>
                  <a:lnTo>
                    <a:pt x="38" y="250"/>
                  </a:lnTo>
                  <a:lnTo>
                    <a:pt x="51" y="254"/>
                  </a:lnTo>
                  <a:lnTo>
                    <a:pt x="63" y="253"/>
                  </a:lnTo>
                  <a:lnTo>
                    <a:pt x="72" y="247"/>
                  </a:lnTo>
                  <a:lnTo>
                    <a:pt x="79" y="243"/>
                  </a:lnTo>
                  <a:lnTo>
                    <a:pt x="81" y="240"/>
                  </a:lnTo>
                  <a:lnTo>
                    <a:pt x="86" y="235"/>
                  </a:lnTo>
                  <a:lnTo>
                    <a:pt x="98" y="217"/>
                  </a:lnTo>
                  <a:lnTo>
                    <a:pt x="116" y="191"/>
                  </a:lnTo>
                  <a:lnTo>
                    <a:pt x="139" y="160"/>
                  </a:lnTo>
                  <a:lnTo>
                    <a:pt x="164" y="125"/>
                  </a:lnTo>
                  <a:lnTo>
                    <a:pt x="189" y="90"/>
                  </a:lnTo>
                  <a:lnTo>
                    <a:pt x="213" y="55"/>
                  </a:lnTo>
                  <a:lnTo>
                    <a:pt x="234" y="2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3" name="Freeform 100"/>
            <p:cNvSpPr>
              <a:spLocks/>
            </p:cNvSpPr>
            <p:nvPr/>
          </p:nvSpPr>
          <p:spPr bwMode="auto">
            <a:xfrm>
              <a:off x="4591922" y="1625599"/>
              <a:ext cx="228600" cy="179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29"/>
                </a:cxn>
                <a:cxn ang="0">
                  <a:pos x="39" y="54"/>
                </a:cxn>
                <a:cxn ang="0">
                  <a:pos x="57" y="77"/>
                </a:cxn>
                <a:cxn ang="0">
                  <a:pos x="74" y="97"/>
                </a:cxn>
                <a:cxn ang="0">
                  <a:pos x="91" y="114"/>
                </a:cxn>
                <a:cxn ang="0">
                  <a:pos x="107" y="130"/>
                </a:cxn>
                <a:cxn ang="0">
                  <a:pos x="123" y="144"/>
                </a:cxn>
                <a:cxn ang="0">
                  <a:pos x="137" y="156"/>
                </a:cxn>
                <a:cxn ang="0">
                  <a:pos x="151" y="166"/>
                </a:cxn>
                <a:cxn ang="0">
                  <a:pos x="163" y="174"/>
                </a:cxn>
                <a:cxn ang="0">
                  <a:pos x="175" y="182"/>
                </a:cxn>
                <a:cxn ang="0">
                  <a:pos x="186" y="188"/>
                </a:cxn>
                <a:cxn ang="0">
                  <a:pos x="195" y="194"/>
                </a:cxn>
                <a:cxn ang="0">
                  <a:pos x="205" y="199"/>
                </a:cxn>
                <a:cxn ang="0">
                  <a:pos x="213" y="204"/>
                </a:cxn>
                <a:cxn ang="0">
                  <a:pos x="220" y="209"/>
                </a:cxn>
                <a:cxn ang="0">
                  <a:pos x="247" y="224"/>
                </a:cxn>
                <a:cxn ang="0">
                  <a:pos x="266" y="227"/>
                </a:cxn>
                <a:cxn ang="0">
                  <a:pos x="278" y="221"/>
                </a:cxn>
                <a:cxn ang="0">
                  <a:pos x="284" y="211"/>
                </a:cxn>
                <a:cxn ang="0">
                  <a:pos x="286" y="198"/>
                </a:cxn>
                <a:cxn ang="0">
                  <a:pos x="286" y="186"/>
                </a:cxn>
                <a:cxn ang="0">
                  <a:pos x="285" y="175"/>
                </a:cxn>
                <a:cxn ang="0">
                  <a:pos x="284" y="172"/>
                </a:cxn>
                <a:cxn ang="0">
                  <a:pos x="276" y="136"/>
                </a:cxn>
                <a:cxn ang="0">
                  <a:pos x="269" y="95"/>
                </a:cxn>
                <a:cxn ang="0">
                  <a:pos x="265" y="52"/>
                </a:cxn>
                <a:cxn ang="0">
                  <a:pos x="263" y="11"/>
                </a:cxn>
                <a:cxn ang="0">
                  <a:pos x="0" y="0"/>
                </a:cxn>
              </a:cxnLst>
              <a:rect l="0" t="0" r="r" b="b"/>
              <a:pathLst>
                <a:path w="286" h="227">
                  <a:moveTo>
                    <a:pt x="0" y="0"/>
                  </a:moveTo>
                  <a:lnTo>
                    <a:pt x="19" y="29"/>
                  </a:lnTo>
                  <a:lnTo>
                    <a:pt x="39" y="54"/>
                  </a:lnTo>
                  <a:lnTo>
                    <a:pt x="57" y="77"/>
                  </a:lnTo>
                  <a:lnTo>
                    <a:pt x="74" y="97"/>
                  </a:lnTo>
                  <a:lnTo>
                    <a:pt x="91" y="114"/>
                  </a:lnTo>
                  <a:lnTo>
                    <a:pt x="107" y="130"/>
                  </a:lnTo>
                  <a:lnTo>
                    <a:pt x="123" y="144"/>
                  </a:lnTo>
                  <a:lnTo>
                    <a:pt x="137" y="156"/>
                  </a:lnTo>
                  <a:lnTo>
                    <a:pt x="151" y="166"/>
                  </a:lnTo>
                  <a:lnTo>
                    <a:pt x="163" y="174"/>
                  </a:lnTo>
                  <a:lnTo>
                    <a:pt x="175" y="182"/>
                  </a:lnTo>
                  <a:lnTo>
                    <a:pt x="186" y="188"/>
                  </a:lnTo>
                  <a:lnTo>
                    <a:pt x="195" y="194"/>
                  </a:lnTo>
                  <a:lnTo>
                    <a:pt x="205" y="199"/>
                  </a:lnTo>
                  <a:lnTo>
                    <a:pt x="213" y="204"/>
                  </a:lnTo>
                  <a:lnTo>
                    <a:pt x="220" y="209"/>
                  </a:lnTo>
                  <a:lnTo>
                    <a:pt x="247" y="224"/>
                  </a:lnTo>
                  <a:lnTo>
                    <a:pt x="266" y="227"/>
                  </a:lnTo>
                  <a:lnTo>
                    <a:pt x="278" y="221"/>
                  </a:lnTo>
                  <a:lnTo>
                    <a:pt x="284" y="211"/>
                  </a:lnTo>
                  <a:lnTo>
                    <a:pt x="286" y="198"/>
                  </a:lnTo>
                  <a:lnTo>
                    <a:pt x="286" y="186"/>
                  </a:lnTo>
                  <a:lnTo>
                    <a:pt x="285" y="175"/>
                  </a:lnTo>
                  <a:lnTo>
                    <a:pt x="284" y="172"/>
                  </a:lnTo>
                  <a:lnTo>
                    <a:pt x="276" y="136"/>
                  </a:lnTo>
                  <a:lnTo>
                    <a:pt x="269" y="95"/>
                  </a:lnTo>
                  <a:lnTo>
                    <a:pt x="265" y="52"/>
                  </a:lnTo>
                  <a:lnTo>
                    <a:pt x="263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4" name="Freeform 101"/>
            <p:cNvSpPr>
              <a:spLocks/>
            </p:cNvSpPr>
            <p:nvPr/>
          </p:nvSpPr>
          <p:spPr bwMode="auto">
            <a:xfrm>
              <a:off x="4242672" y="1808162"/>
              <a:ext cx="163512" cy="84138"/>
            </a:xfrm>
            <a:custGeom>
              <a:avLst/>
              <a:gdLst/>
              <a:ahLst/>
              <a:cxnLst>
                <a:cxn ang="0">
                  <a:pos x="176" y="4"/>
                </a:cxn>
                <a:cxn ang="0">
                  <a:pos x="179" y="9"/>
                </a:cxn>
                <a:cxn ang="0">
                  <a:pos x="187" y="19"/>
                </a:cxn>
                <a:cxn ang="0">
                  <a:pos x="197" y="34"/>
                </a:cxn>
                <a:cxn ang="0">
                  <a:pos x="203" y="52"/>
                </a:cxn>
                <a:cxn ang="0">
                  <a:pos x="205" y="71"/>
                </a:cxn>
                <a:cxn ang="0">
                  <a:pos x="198" y="87"/>
                </a:cxn>
                <a:cxn ang="0">
                  <a:pos x="177" y="99"/>
                </a:cxn>
                <a:cxn ang="0">
                  <a:pos x="141" y="104"/>
                </a:cxn>
                <a:cxn ang="0">
                  <a:pos x="119" y="105"/>
                </a:cxn>
                <a:cxn ang="0">
                  <a:pos x="99" y="105"/>
                </a:cxn>
                <a:cxn ang="0">
                  <a:pos x="78" y="104"/>
                </a:cxn>
                <a:cxn ang="0">
                  <a:pos x="61" y="103"/>
                </a:cxn>
                <a:cxn ang="0">
                  <a:pos x="43" y="102"/>
                </a:cxn>
                <a:cxn ang="0">
                  <a:pos x="30" y="99"/>
                </a:cxn>
                <a:cxn ang="0">
                  <a:pos x="18" y="95"/>
                </a:cxn>
                <a:cxn ang="0">
                  <a:pos x="9" y="89"/>
                </a:cxn>
                <a:cxn ang="0">
                  <a:pos x="2" y="84"/>
                </a:cxn>
                <a:cxn ang="0">
                  <a:pos x="0" y="76"/>
                </a:cxn>
                <a:cxn ang="0">
                  <a:pos x="0" y="66"/>
                </a:cxn>
                <a:cxn ang="0">
                  <a:pos x="4" y="57"/>
                </a:cxn>
                <a:cxn ang="0">
                  <a:pos x="13" y="44"/>
                </a:cxn>
                <a:cxn ang="0">
                  <a:pos x="26" y="32"/>
                </a:cxn>
                <a:cxn ang="0">
                  <a:pos x="43" y="17"/>
                </a:cxn>
                <a:cxn ang="0">
                  <a:pos x="66" y="0"/>
                </a:cxn>
                <a:cxn ang="0">
                  <a:pos x="69" y="1"/>
                </a:cxn>
                <a:cxn ang="0">
                  <a:pos x="77" y="4"/>
                </a:cxn>
                <a:cxn ang="0">
                  <a:pos x="88" y="9"/>
                </a:cxn>
                <a:cxn ang="0">
                  <a:pos x="102" y="13"/>
                </a:cxn>
                <a:cxn ang="0">
                  <a:pos x="119" y="16"/>
                </a:cxn>
                <a:cxn ang="0">
                  <a:pos x="138" y="16"/>
                </a:cxn>
                <a:cxn ang="0">
                  <a:pos x="157" y="12"/>
                </a:cxn>
                <a:cxn ang="0">
                  <a:pos x="176" y="4"/>
                </a:cxn>
              </a:cxnLst>
              <a:rect l="0" t="0" r="r" b="b"/>
              <a:pathLst>
                <a:path w="205" h="105">
                  <a:moveTo>
                    <a:pt x="176" y="4"/>
                  </a:moveTo>
                  <a:lnTo>
                    <a:pt x="179" y="9"/>
                  </a:lnTo>
                  <a:lnTo>
                    <a:pt x="187" y="19"/>
                  </a:lnTo>
                  <a:lnTo>
                    <a:pt x="197" y="34"/>
                  </a:lnTo>
                  <a:lnTo>
                    <a:pt x="203" y="52"/>
                  </a:lnTo>
                  <a:lnTo>
                    <a:pt x="205" y="71"/>
                  </a:lnTo>
                  <a:lnTo>
                    <a:pt x="198" y="87"/>
                  </a:lnTo>
                  <a:lnTo>
                    <a:pt x="177" y="99"/>
                  </a:lnTo>
                  <a:lnTo>
                    <a:pt x="141" y="104"/>
                  </a:lnTo>
                  <a:lnTo>
                    <a:pt x="119" y="105"/>
                  </a:lnTo>
                  <a:lnTo>
                    <a:pt x="99" y="105"/>
                  </a:lnTo>
                  <a:lnTo>
                    <a:pt x="78" y="104"/>
                  </a:lnTo>
                  <a:lnTo>
                    <a:pt x="61" y="103"/>
                  </a:lnTo>
                  <a:lnTo>
                    <a:pt x="43" y="102"/>
                  </a:lnTo>
                  <a:lnTo>
                    <a:pt x="30" y="99"/>
                  </a:lnTo>
                  <a:lnTo>
                    <a:pt x="18" y="95"/>
                  </a:lnTo>
                  <a:lnTo>
                    <a:pt x="9" y="89"/>
                  </a:lnTo>
                  <a:lnTo>
                    <a:pt x="2" y="84"/>
                  </a:lnTo>
                  <a:lnTo>
                    <a:pt x="0" y="76"/>
                  </a:lnTo>
                  <a:lnTo>
                    <a:pt x="0" y="66"/>
                  </a:lnTo>
                  <a:lnTo>
                    <a:pt x="4" y="57"/>
                  </a:lnTo>
                  <a:lnTo>
                    <a:pt x="13" y="44"/>
                  </a:lnTo>
                  <a:lnTo>
                    <a:pt x="26" y="32"/>
                  </a:lnTo>
                  <a:lnTo>
                    <a:pt x="43" y="17"/>
                  </a:lnTo>
                  <a:lnTo>
                    <a:pt x="66" y="0"/>
                  </a:lnTo>
                  <a:lnTo>
                    <a:pt x="69" y="1"/>
                  </a:lnTo>
                  <a:lnTo>
                    <a:pt x="77" y="4"/>
                  </a:lnTo>
                  <a:lnTo>
                    <a:pt x="88" y="9"/>
                  </a:lnTo>
                  <a:lnTo>
                    <a:pt x="102" y="13"/>
                  </a:lnTo>
                  <a:lnTo>
                    <a:pt x="119" y="16"/>
                  </a:lnTo>
                  <a:lnTo>
                    <a:pt x="138" y="16"/>
                  </a:lnTo>
                  <a:lnTo>
                    <a:pt x="157" y="12"/>
                  </a:lnTo>
                  <a:lnTo>
                    <a:pt x="176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5" name="Freeform 102"/>
            <p:cNvSpPr>
              <a:spLocks/>
            </p:cNvSpPr>
            <p:nvPr/>
          </p:nvSpPr>
          <p:spPr bwMode="auto">
            <a:xfrm>
              <a:off x="4255372" y="1787524"/>
              <a:ext cx="177800" cy="4445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" y="16"/>
                </a:cxn>
                <a:cxn ang="0">
                  <a:pos x="8" y="22"/>
                </a:cxn>
                <a:cxn ang="0">
                  <a:pos x="17" y="27"/>
                </a:cxn>
                <a:cxn ang="0">
                  <a:pos x="31" y="32"/>
                </a:cxn>
                <a:cxn ang="0">
                  <a:pos x="47" y="37"/>
                </a:cxn>
                <a:cxn ang="0">
                  <a:pos x="65" y="42"/>
                </a:cxn>
                <a:cxn ang="0">
                  <a:pos x="86" y="46"/>
                </a:cxn>
                <a:cxn ang="0">
                  <a:pos x="108" y="50"/>
                </a:cxn>
                <a:cxn ang="0">
                  <a:pos x="130" y="52"/>
                </a:cxn>
                <a:cxn ang="0">
                  <a:pos x="152" y="54"/>
                </a:cxn>
                <a:cxn ang="0">
                  <a:pos x="170" y="55"/>
                </a:cxn>
                <a:cxn ang="0">
                  <a:pos x="187" y="54"/>
                </a:cxn>
                <a:cxn ang="0">
                  <a:pos x="201" y="53"/>
                </a:cxn>
                <a:cxn ang="0">
                  <a:pos x="213" y="51"/>
                </a:cxn>
                <a:cxn ang="0">
                  <a:pos x="220" y="47"/>
                </a:cxn>
                <a:cxn ang="0">
                  <a:pos x="222" y="43"/>
                </a:cxn>
                <a:cxn ang="0">
                  <a:pos x="221" y="38"/>
                </a:cxn>
                <a:cxn ang="0">
                  <a:pos x="215" y="32"/>
                </a:cxn>
                <a:cxn ang="0">
                  <a:pos x="205" y="28"/>
                </a:cxn>
                <a:cxn ang="0">
                  <a:pos x="192" y="22"/>
                </a:cxn>
                <a:cxn ang="0">
                  <a:pos x="176" y="17"/>
                </a:cxn>
                <a:cxn ang="0">
                  <a:pos x="158" y="13"/>
                </a:cxn>
                <a:cxn ang="0">
                  <a:pos x="137" y="8"/>
                </a:cxn>
                <a:cxn ang="0">
                  <a:pos x="114" y="5"/>
                </a:cxn>
                <a:cxn ang="0">
                  <a:pos x="92" y="2"/>
                </a:cxn>
                <a:cxn ang="0">
                  <a:pos x="70" y="1"/>
                </a:cxn>
                <a:cxn ang="0">
                  <a:pos x="52" y="0"/>
                </a:cxn>
                <a:cxn ang="0">
                  <a:pos x="34" y="1"/>
                </a:cxn>
                <a:cxn ang="0">
                  <a:pos x="20" y="2"/>
                </a:cxn>
                <a:cxn ang="0">
                  <a:pos x="10" y="5"/>
                </a:cxn>
                <a:cxn ang="0">
                  <a:pos x="3" y="8"/>
                </a:cxn>
                <a:cxn ang="0">
                  <a:pos x="0" y="12"/>
                </a:cxn>
              </a:cxnLst>
              <a:rect l="0" t="0" r="r" b="b"/>
              <a:pathLst>
                <a:path w="222" h="55">
                  <a:moveTo>
                    <a:pt x="0" y="12"/>
                  </a:moveTo>
                  <a:lnTo>
                    <a:pt x="2" y="16"/>
                  </a:lnTo>
                  <a:lnTo>
                    <a:pt x="8" y="22"/>
                  </a:lnTo>
                  <a:lnTo>
                    <a:pt x="17" y="27"/>
                  </a:lnTo>
                  <a:lnTo>
                    <a:pt x="31" y="32"/>
                  </a:lnTo>
                  <a:lnTo>
                    <a:pt x="47" y="37"/>
                  </a:lnTo>
                  <a:lnTo>
                    <a:pt x="65" y="42"/>
                  </a:lnTo>
                  <a:lnTo>
                    <a:pt x="86" y="46"/>
                  </a:lnTo>
                  <a:lnTo>
                    <a:pt x="108" y="50"/>
                  </a:lnTo>
                  <a:lnTo>
                    <a:pt x="130" y="52"/>
                  </a:lnTo>
                  <a:lnTo>
                    <a:pt x="152" y="54"/>
                  </a:lnTo>
                  <a:lnTo>
                    <a:pt x="170" y="55"/>
                  </a:lnTo>
                  <a:lnTo>
                    <a:pt x="187" y="54"/>
                  </a:lnTo>
                  <a:lnTo>
                    <a:pt x="201" y="53"/>
                  </a:lnTo>
                  <a:lnTo>
                    <a:pt x="213" y="51"/>
                  </a:lnTo>
                  <a:lnTo>
                    <a:pt x="220" y="47"/>
                  </a:lnTo>
                  <a:lnTo>
                    <a:pt x="222" y="43"/>
                  </a:lnTo>
                  <a:lnTo>
                    <a:pt x="221" y="38"/>
                  </a:lnTo>
                  <a:lnTo>
                    <a:pt x="215" y="32"/>
                  </a:lnTo>
                  <a:lnTo>
                    <a:pt x="205" y="28"/>
                  </a:lnTo>
                  <a:lnTo>
                    <a:pt x="192" y="22"/>
                  </a:lnTo>
                  <a:lnTo>
                    <a:pt x="176" y="17"/>
                  </a:lnTo>
                  <a:lnTo>
                    <a:pt x="158" y="13"/>
                  </a:lnTo>
                  <a:lnTo>
                    <a:pt x="137" y="8"/>
                  </a:lnTo>
                  <a:lnTo>
                    <a:pt x="114" y="5"/>
                  </a:lnTo>
                  <a:lnTo>
                    <a:pt x="92" y="2"/>
                  </a:lnTo>
                  <a:lnTo>
                    <a:pt x="70" y="1"/>
                  </a:lnTo>
                  <a:lnTo>
                    <a:pt x="52" y="0"/>
                  </a:lnTo>
                  <a:lnTo>
                    <a:pt x="34" y="1"/>
                  </a:lnTo>
                  <a:lnTo>
                    <a:pt x="20" y="2"/>
                  </a:lnTo>
                  <a:lnTo>
                    <a:pt x="10" y="5"/>
                  </a:lnTo>
                  <a:lnTo>
                    <a:pt x="3" y="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6" name="Freeform 103"/>
            <p:cNvSpPr>
              <a:spLocks/>
            </p:cNvSpPr>
            <p:nvPr/>
          </p:nvSpPr>
          <p:spPr bwMode="auto">
            <a:xfrm>
              <a:off x="4715747" y="1797049"/>
              <a:ext cx="173037" cy="57150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4" y="67"/>
                </a:cxn>
                <a:cxn ang="0">
                  <a:pos x="12" y="70"/>
                </a:cxn>
                <a:cxn ang="0">
                  <a:pos x="22" y="71"/>
                </a:cxn>
                <a:cxn ang="0">
                  <a:pos x="37" y="70"/>
                </a:cxn>
                <a:cxn ang="0">
                  <a:pos x="53" y="69"/>
                </a:cxn>
                <a:cxn ang="0">
                  <a:pos x="73" y="67"/>
                </a:cxn>
                <a:cxn ang="0">
                  <a:pos x="93" y="62"/>
                </a:cxn>
                <a:cxn ang="0">
                  <a:pos x="115" y="57"/>
                </a:cxn>
                <a:cxn ang="0">
                  <a:pos x="137" y="52"/>
                </a:cxn>
                <a:cxn ang="0">
                  <a:pos x="157" y="45"/>
                </a:cxn>
                <a:cxn ang="0">
                  <a:pos x="175" y="38"/>
                </a:cxn>
                <a:cxn ang="0">
                  <a:pos x="191" y="31"/>
                </a:cxn>
                <a:cxn ang="0">
                  <a:pos x="204" y="24"/>
                </a:cxn>
                <a:cxn ang="0">
                  <a:pos x="213" y="18"/>
                </a:cxn>
                <a:cxn ang="0">
                  <a:pos x="218" y="11"/>
                </a:cxn>
                <a:cxn ang="0">
                  <a:pos x="219" y="7"/>
                </a:cxn>
                <a:cxn ang="0">
                  <a:pos x="216" y="3"/>
                </a:cxn>
                <a:cxn ang="0">
                  <a:pos x="209" y="1"/>
                </a:cxn>
                <a:cxn ang="0">
                  <a:pos x="197" y="0"/>
                </a:cxn>
                <a:cxn ang="0">
                  <a:pos x="183" y="0"/>
                </a:cxn>
                <a:cxn ang="0">
                  <a:pos x="166" y="1"/>
                </a:cxn>
                <a:cxn ang="0">
                  <a:pos x="148" y="4"/>
                </a:cxn>
                <a:cxn ang="0">
                  <a:pos x="126" y="8"/>
                </a:cxn>
                <a:cxn ang="0">
                  <a:pos x="104" y="14"/>
                </a:cxn>
                <a:cxn ang="0">
                  <a:pos x="82" y="19"/>
                </a:cxn>
                <a:cxn ang="0">
                  <a:pos x="62" y="26"/>
                </a:cxn>
                <a:cxn ang="0">
                  <a:pos x="44" y="33"/>
                </a:cxn>
                <a:cxn ang="0">
                  <a:pos x="28" y="40"/>
                </a:cxn>
                <a:cxn ang="0">
                  <a:pos x="15" y="46"/>
                </a:cxn>
                <a:cxn ang="0">
                  <a:pos x="6" y="53"/>
                </a:cxn>
                <a:cxn ang="0">
                  <a:pos x="1" y="59"/>
                </a:cxn>
                <a:cxn ang="0">
                  <a:pos x="0" y="63"/>
                </a:cxn>
              </a:cxnLst>
              <a:rect l="0" t="0" r="r" b="b"/>
              <a:pathLst>
                <a:path w="219" h="71">
                  <a:moveTo>
                    <a:pt x="0" y="63"/>
                  </a:moveTo>
                  <a:lnTo>
                    <a:pt x="4" y="67"/>
                  </a:lnTo>
                  <a:lnTo>
                    <a:pt x="12" y="70"/>
                  </a:lnTo>
                  <a:lnTo>
                    <a:pt x="22" y="71"/>
                  </a:lnTo>
                  <a:lnTo>
                    <a:pt x="37" y="70"/>
                  </a:lnTo>
                  <a:lnTo>
                    <a:pt x="53" y="69"/>
                  </a:lnTo>
                  <a:lnTo>
                    <a:pt x="73" y="67"/>
                  </a:lnTo>
                  <a:lnTo>
                    <a:pt x="93" y="62"/>
                  </a:lnTo>
                  <a:lnTo>
                    <a:pt x="115" y="57"/>
                  </a:lnTo>
                  <a:lnTo>
                    <a:pt x="137" y="52"/>
                  </a:lnTo>
                  <a:lnTo>
                    <a:pt x="157" y="45"/>
                  </a:lnTo>
                  <a:lnTo>
                    <a:pt x="175" y="38"/>
                  </a:lnTo>
                  <a:lnTo>
                    <a:pt x="191" y="31"/>
                  </a:lnTo>
                  <a:lnTo>
                    <a:pt x="204" y="24"/>
                  </a:lnTo>
                  <a:lnTo>
                    <a:pt x="213" y="18"/>
                  </a:lnTo>
                  <a:lnTo>
                    <a:pt x="218" y="11"/>
                  </a:lnTo>
                  <a:lnTo>
                    <a:pt x="219" y="7"/>
                  </a:lnTo>
                  <a:lnTo>
                    <a:pt x="216" y="3"/>
                  </a:lnTo>
                  <a:lnTo>
                    <a:pt x="209" y="1"/>
                  </a:lnTo>
                  <a:lnTo>
                    <a:pt x="197" y="0"/>
                  </a:lnTo>
                  <a:lnTo>
                    <a:pt x="183" y="0"/>
                  </a:lnTo>
                  <a:lnTo>
                    <a:pt x="166" y="1"/>
                  </a:lnTo>
                  <a:lnTo>
                    <a:pt x="148" y="4"/>
                  </a:lnTo>
                  <a:lnTo>
                    <a:pt x="126" y="8"/>
                  </a:lnTo>
                  <a:lnTo>
                    <a:pt x="104" y="14"/>
                  </a:lnTo>
                  <a:lnTo>
                    <a:pt x="82" y="19"/>
                  </a:lnTo>
                  <a:lnTo>
                    <a:pt x="62" y="26"/>
                  </a:lnTo>
                  <a:lnTo>
                    <a:pt x="44" y="33"/>
                  </a:lnTo>
                  <a:lnTo>
                    <a:pt x="28" y="40"/>
                  </a:lnTo>
                  <a:lnTo>
                    <a:pt x="15" y="46"/>
                  </a:lnTo>
                  <a:lnTo>
                    <a:pt x="6" y="53"/>
                  </a:lnTo>
                  <a:lnTo>
                    <a:pt x="1" y="59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7" name="Freeform 104"/>
            <p:cNvSpPr>
              <a:spLocks/>
            </p:cNvSpPr>
            <p:nvPr/>
          </p:nvSpPr>
          <p:spPr bwMode="auto">
            <a:xfrm>
              <a:off x="4133135" y="288924"/>
              <a:ext cx="884237" cy="735013"/>
            </a:xfrm>
            <a:custGeom>
              <a:avLst/>
              <a:gdLst/>
              <a:ahLst/>
              <a:cxnLst>
                <a:cxn ang="0">
                  <a:pos x="0" y="470"/>
                </a:cxn>
                <a:cxn ang="0">
                  <a:pos x="15" y="562"/>
                </a:cxn>
                <a:cxn ang="0">
                  <a:pos x="51" y="647"/>
                </a:cxn>
                <a:cxn ang="0">
                  <a:pos x="106" y="725"/>
                </a:cxn>
                <a:cxn ang="0">
                  <a:pos x="177" y="793"/>
                </a:cxn>
                <a:cxn ang="0">
                  <a:pos x="262" y="850"/>
                </a:cxn>
                <a:cxn ang="0">
                  <a:pos x="360" y="891"/>
                </a:cxn>
                <a:cxn ang="0">
                  <a:pos x="467" y="918"/>
                </a:cxn>
                <a:cxn ang="0">
                  <a:pos x="581" y="926"/>
                </a:cxn>
                <a:cxn ang="0">
                  <a:pos x="690" y="915"/>
                </a:cxn>
                <a:cxn ang="0">
                  <a:pos x="793" y="888"/>
                </a:cxn>
                <a:cxn ang="0">
                  <a:pos x="885" y="844"/>
                </a:cxn>
                <a:cxn ang="0">
                  <a:pos x="966" y="787"/>
                </a:cxn>
                <a:cxn ang="0">
                  <a:pos x="1031" y="718"/>
                </a:cxn>
                <a:cxn ang="0">
                  <a:pos x="1080" y="639"/>
                </a:cxn>
                <a:cxn ang="0">
                  <a:pos x="1108" y="551"/>
                </a:cxn>
                <a:cxn ang="0">
                  <a:pos x="1114" y="457"/>
                </a:cxn>
                <a:cxn ang="0">
                  <a:pos x="1099" y="365"/>
                </a:cxn>
                <a:cxn ang="0">
                  <a:pos x="1062" y="278"/>
                </a:cxn>
                <a:cxn ang="0">
                  <a:pos x="1008" y="201"/>
                </a:cxn>
                <a:cxn ang="0">
                  <a:pos x="937" y="132"/>
                </a:cxn>
                <a:cxn ang="0">
                  <a:pos x="852" y="77"/>
                </a:cxn>
                <a:cxn ang="0">
                  <a:pos x="755" y="34"/>
                </a:cxn>
                <a:cxn ang="0">
                  <a:pos x="647" y="8"/>
                </a:cxn>
                <a:cxn ang="0">
                  <a:pos x="533" y="0"/>
                </a:cxn>
                <a:cxn ang="0">
                  <a:pos x="423" y="10"/>
                </a:cxn>
                <a:cxn ang="0">
                  <a:pos x="321" y="38"/>
                </a:cxn>
                <a:cxn ang="0">
                  <a:pos x="228" y="82"/>
                </a:cxn>
                <a:cxn ang="0">
                  <a:pos x="149" y="138"/>
                </a:cxn>
                <a:cxn ang="0">
                  <a:pos x="83" y="207"/>
                </a:cxn>
                <a:cxn ang="0">
                  <a:pos x="35" y="288"/>
                </a:cxn>
                <a:cxn ang="0">
                  <a:pos x="6" y="375"/>
                </a:cxn>
              </a:cxnLst>
              <a:rect l="0" t="0" r="r" b="b"/>
              <a:pathLst>
                <a:path w="1114" h="926">
                  <a:moveTo>
                    <a:pt x="0" y="422"/>
                  </a:moveTo>
                  <a:lnTo>
                    <a:pt x="0" y="470"/>
                  </a:lnTo>
                  <a:lnTo>
                    <a:pt x="5" y="517"/>
                  </a:lnTo>
                  <a:lnTo>
                    <a:pt x="15" y="562"/>
                  </a:lnTo>
                  <a:lnTo>
                    <a:pt x="31" y="605"/>
                  </a:lnTo>
                  <a:lnTo>
                    <a:pt x="51" y="647"/>
                  </a:lnTo>
                  <a:lnTo>
                    <a:pt x="76" y="687"/>
                  </a:lnTo>
                  <a:lnTo>
                    <a:pt x="106" y="725"/>
                  </a:lnTo>
                  <a:lnTo>
                    <a:pt x="140" y="761"/>
                  </a:lnTo>
                  <a:lnTo>
                    <a:pt x="177" y="793"/>
                  </a:lnTo>
                  <a:lnTo>
                    <a:pt x="218" y="823"/>
                  </a:lnTo>
                  <a:lnTo>
                    <a:pt x="262" y="850"/>
                  </a:lnTo>
                  <a:lnTo>
                    <a:pt x="309" y="873"/>
                  </a:lnTo>
                  <a:lnTo>
                    <a:pt x="360" y="891"/>
                  </a:lnTo>
                  <a:lnTo>
                    <a:pt x="412" y="907"/>
                  </a:lnTo>
                  <a:lnTo>
                    <a:pt x="467" y="918"/>
                  </a:lnTo>
                  <a:lnTo>
                    <a:pt x="523" y="924"/>
                  </a:lnTo>
                  <a:lnTo>
                    <a:pt x="581" y="926"/>
                  </a:lnTo>
                  <a:lnTo>
                    <a:pt x="636" y="923"/>
                  </a:lnTo>
                  <a:lnTo>
                    <a:pt x="690" y="915"/>
                  </a:lnTo>
                  <a:lnTo>
                    <a:pt x="743" y="904"/>
                  </a:lnTo>
                  <a:lnTo>
                    <a:pt x="793" y="888"/>
                  </a:lnTo>
                  <a:lnTo>
                    <a:pt x="840" y="868"/>
                  </a:lnTo>
                  <a:lnTo>
                    <a:pt x="885" y="844"/>
                  </a:lnTo>
                  <a:lnTo>
                    <a:pt x="928" y="817"/>
                  </a:lnTo>
                  <a:lnTo>
                    <a:pt x="966" y="787"/>
                  </a:lnTo>
                  <a:lnTo>
                    <a:pt x="1000" y="754"/>
                  </a:lnTo>
                  <a:lnTo>
                    <a:pt x="1031" y="718"/>
                  </a:lnTo>
                  <a:lnTo>
                    <a:pt x="1058" y="680"/>
                  </a:lnTo>
                  <a:lnTo>
                    <a:pt x="1080" y="639"/>
                  </a:lnTo>
                  <a:lnTo>
                    <a:pt x="1096" y="596"/>
                  </a:lnTo>
                  <a:lnTo>
                    <a:pt x="1108" y="551"/>
                  </a:lnTo>
                  <a:lnTo>
                    <a:pt x="1114" y="504"/>
                  </a:lnTo>
                  <a:lnTo>
                    <a:pt x="1114" y="457"/>
                  </a:lnTo>
                  <a:lnTo>
                    <a:pt x="1110" y="410"/>
                  </a:lnTo>
                  <a:lnTo>
                    <a:pt x="1099" y="365"/>
                  </a:lnTo>
                  <a:lnTo>
                    <a:pt x="1083" y="321"/>
                  </a:lnTo>
                  <a:lnTo>
                    <a:pt x="1062" y="278"/>
                  </a:lnTo>
                  <a:lnTo>
                    <a:pt x="1037" y="238"/>
                  </a:lnTo>
                  <a:lnTo>
                    <a:pt x="1008" y="201"/>
                  </a:lnTo>
                  <a:lnTo>
                    <a:pt x="975" y="166"/>
                  </a:lnTo>
                  <a:lnTo>
                    <a:pt x="937" y="132"/>
                  </a:lnTo>
                  <a:lnTo>
                    <a:pt x="897" y="103"/>
                  </a:lnTo>
                  <a:lnTo>
                    <a:pt x="852" y="77"/>
                  </a:lnTo>
                  <a:lnTo>
                    <a:pt x="804" y="53"/>
                  </a:lnTo>
                  <a:lnTo>
                    <a:pt x="755" y="34"/>
                  </a:lnTo>
                  <a:lnTo>
                    <a:pt x="702" y="18"/>
                  </a:lnTo>
                  <a:lnTo>
                    <a:pt x="647" y="8"/>
                  </a:lnTo>
                  <a:lnTo>
                    <a:pt x="590" y="1"/>
                  </a:lnTo>
                  <a:lnTo>
                    <a:pt x="533" y="0"/>
                  </a:lnTo>
                  <a:lnTo>
                    <a:pt x="477" y="2"/>
                  </a:lnTo>
                  <a:lnTo>
                    <a:pt x="423" y="10"/>
                  </a:lnTo>
                  <a:lnTo>
                    <a:pt x="371" y="22"/>
                  </a:lnTo>
                  <a:lnTo>
                    <a:pt x="321" y="38"/>
                  </a:lnTo>
                  <a:lnTo>
                    <a:pt x="273" y="57"/>
                  </a:lnTo>
                  <a:lnTo>
                    <a:pt x="228" y="82"/>
                  </a:lnTo>
                  <a:lnTo>
                    <a:pt x="187" y="108"/>
                  </a:lnTo>
                  <a:lnTo>
                    <a:pt x="149" y="138"/>
                  </a:lnTo>
                  <a:lnTo>
                    <a:pt x="114" y="171"/>
                  </a:lnTo>
                  <a:lnTo>
                    <a:pt x="83" y="207"/>
                  </a:lnTo>
                  <a:lnTo>
                    <a:pt x="57" y="246"/>
                  </a:lnTo>
                  <a:lnTo>
                    <a:pt x="35" y="288"/>
                  </a:lnTo>
                  <a:lnTo>
                    <a:pt x="19" y="330"/>
                  </a:lnTo>
                  <a:lnTo>
                    <a:pt x="6" y="375"/>
                  </a:lnTo>
                  <a:lnTo>
                    <a:pt x="0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8" name="Freeform 105"/>
            <p:cNvSpPr>
              <a:spLocks/>
            </p:cNvSpPr>
            <p:nvPr/>
          </p:nvSpPr>
          <p:spPr bwMode="auto">
            <a:xfrm>
              <a:off x="4175997" y="328612"/>
              <a:ext cx="798512" cy="657225"/>
            </a:xfrm>
            <a:custGeom>
              <a:avLst/>
              <a:gdLst/>
              <a:ahLst/>
              <a:cxnLst>
                <a:cxn ang="0">
                  <a:pos x="0" y="422"/>
                </a:cxn>
                <a:cxn ang="0">
                  <a:pos x="13" y="503"/>
                </a:cxn>
                <a:cxn ang="0">
                  <a:pos x="46" y="581"/>
                </a:cxn>
                <a:cxn ang="0">
                  <a:pos x="95" y="650"/>
                </a:cxn>
                <a:cxn ang="0">
                  <a:pos x="160" y="711"/>
                </a:cxn>
                <a:cxn ang="0">
                  <a:pos x="236" y="760"/>
                </a:cxn>
                <a:cxn ang="0">
                  <a:pos x="323" y="798"/>
                </a:cxn>
                <a:cxn ang="0">
                  <a:pos x="421" y="822"/>
                </a:cxn>
                <a:cxn ang="0">
                  <a:pos x="524" y="829"/>
                </a:cxn>
                <a:cxn ang="0">
                  <a:pos x="623" y="820"/>
                </a:cxn>
                <a:cxn ang="0">
                  <a:pos x="715" y="796"/>
                </a:cxn>
                <a:cxn ang="0">
                  <a:pos x="799" y="757"/>
                </a:cxn>
                <a:cxn ang="0">
                  <a:pos x="870" y="706"/>
                </a:cxn>
                <a:cxn ang="0">
                  <a:pos x="930" y="644"/>
                </a:cxn>
                <a:cxn ang="0">
                  <a:pos x="973" y="574"/>
                </a:cxn>
                <a:cxn ang="0">
                  <a:pos x="999" y="494"/>
                </a:cxn>
                <a:cxn ang="0">
                  <a:pos x="1005" y="409"/>
                </a:cxn>
                <a:cxn ang="0">
                  <a:pos x="991" y="327"/>
                </a:cxn>
                <a:cxn ang="0">
                  <a:pos x="958" y="250"/>
                </a:cxn>
                <a:cxn ang="0">
                  <a:pos x="908" y="181"/>
                </a:cxn>
                <a:cxn ang="0">
                  <a:pos x="845" y="120"/>
                </a:cxn>
                <a:cxn ang="0">
                  <a:pos x="768" y="69"/>
                </a:cxn>
                <a:cxn ang="0">
                  <a:pos x="680" y="31"/>
                </a:cxn>
                <a:cxn ang="0">
                  <a:pos x="582" y="7"/>
                </a:cxn>
                <a:cxn ang="0">
                  <a:pos x="480" y="0"/>
                </a:cxn>
                <a:cxn ang="0">
                  <a:pos x="381" y="9"/>
                </a:cxn>
                <a:cxn ang="0">
                  <a:pos x="289" y="34"/>
                </a:cxn>
                <a:cxn ang="0">
                  <a:pos x="206" y="73"/>
                </a:cxn>
                <a:cxn ang="0">
                  <a:pos x="133" y="123"/>
                </a:cxn>
                <a:cxn ang="0">
                  <a:pos x="74" y="186"/>
                </a:cxn>
                <a:cxn ang="0">
                  <a:pos x="32" y="257"/>
                </a:cxn>
                <a:cxn ang="0">
                  <a:pos x="5" y="336"/>
                </a:cxn>
              </a:cxnLst>
              <a:rect l="0" t="0" r="r" b="b"/>
              <a:pathLst>
                <a:path w="1005" h="829">
                  <a:moveTo>
                    <a:pt x="0" y="379"/>
                  </a:moveTo>
                  <a:lnTo>
                    <a:pt x="0" y="422"/>
                  </a:lnTo>
                  <a:lnTo>
                    <a:pt x="4" y="463"/>
                  </a:lnTo>
                  <a:lnTo>
                    <a:pt x="13" y="503"/>
                  </a:lnTo>
                  <a:lnTo>
                    <a:pt x="27" y="542"/>
                  </a:lnTo>
                  <a:lnTo>
                    <a:pt x="46" y="581"/>
                  </a:lnTo>
                  <a:lnTo>
                    <a:pt x="69" y="616"/>
                  </a:lnTo>
                  <a:lnTo>
                    <a:pt x="95" y="650"/>
                  </a:lnTo>
                  <a:lnTo>
                    <a:pt x="125" y="681"/>
                  </a:lnTo>
                  <a:lnTo>
                    <a:pt x="160" y="711"/>
                  </a:lnTo>
                  <a:lnTo>
                    <a:pt x="196" y="737"/>
                  </a:lnTo>
                  <a:lnTo>
                    <a:pt x="236" y="760"/>
                  </a:lnTo>
                  <a:lnTo>
                    <a:pt x="278" y="781"/>
                  </a:lnTo>
                  <a:lnTo>
                    <a:pt x="323" y="798"/>
                  </a:lnTo>
                  <a:lnTo>
                    <a:pt x="372" y="812"/>
                  </a:lnTo>
                  <a:lnTo>
                    <a:pt x="421" y="822"/>
                  </a:lnTo>
                  <a:lnTo>
                    <a:pt x="472" y="828"/>
                  </a:lnTo>
                  <a:lnTo>
                    <a:pt x="524" y="829"/>
                  </a:lnTo>
                  <a:lnTo>
                    <a:pt x="573" y="827"/>
                  </a:lnTo>
                  <a:lnTo>
                    <a:pt x="623" y="820"/>
                  </a:lnTo>
                  <a:lnTo>
                    <a:pt x="670" y="810"/>
                  </a:lnTo>
                  <a:lnTo>
                    <a:pt x="715" y="796"/>
                  </a:lnTo>
                  <a:lnTo>
                    <a:pt x="757" y="777"/>
                  </a:lnTo>
                  <a:lnTo>
                    <a:pt x="799" y="757"/>
                  </a:lnTo>
                  <a:lnTo>
                    <a:pt x="836" y="733"/>
                  </a:lnTo>
                  <a:lnTo>
                    <a:pt x="870" y="706"/>
                  </a:lnTo>
                  <a:lnTo>
                    <a:pt x="901" y="676"/>
                  </a:lnTo>
                  <a:lnTo>
                    <a:pt x="930" y="644"/>
                  </a:lnTo>
                  <a:lnTo>
                    <a:pt x="953" y="609"/>
                  </a:lnTo>
                  <a:lnTo>
                    <a:pt x="973" y="574"/>
                  </a:lnTo>
                  <a:lnTo>
                    <a:pt x="989" y="534"/>
                  </a:lnTo>
                  <a:lnTo>
                    <a:pt x="999" y="494"/>
                  </a:lnTo>
                  <a:lnTo>
                    <a:pt x="1005" y="452"/>
                  </a:lnTo>
                  <a:lnTo>
                    <a:pt x="1005" y="409"/>
                  </a:lnTo>
                  <a:lnTo>
                    <a:pt x="1000" y="367"/>
                  </a:lnTo>
                  <a:lnTo>
                    <a:pt x="991" y="327"/>
                  </a:lnTo>
                  <a:lnTo>
                    <a:pt x="977" y="288"/>
                  </a:lnTo>
                  <a:lnTo>
                    <a:pt x="958" y="250"/>
                  </a:lnTo>
                  <a:lnTo>
                    <a:pt x="936" y="214"/>
                  </a:lnTo>
                  <a:lnTo>
                    <a:pt x="908" y="181"/>
                  </a:lnTo>
                  <a:lnTo>
                    <a:pt x="878" y="149"/>
                  </a:lnTo>
                  <a:lnTo>
                    <a:pt x="845" y="120"/>
                  </a:lnTo>
                  <a:lnTo>
                    <a:pt x="808" y="92"/>
                  </a:lnTo>
                  <a:lnTo>
                    <a:pt x="768" y="69"/>
                  </a:lnTo>
                  <a:lnTo>
                    <a:pt x="725" y="48"/>
                  </a:lnTo>
                  <a:lnTo>
                    <a:pt x="680" y="31"/>
                  </a:lnTo>
                  <a:lnTo>
                    <a:pt x="632" y="17"/>
                  </a:lnTo>
                  <a:lnTo>
                    <a:pt x="582" y="7"/>
                  </a:lnTo>
                  <a:lnTo>
                    <a:pt x="532" y="1"/>
                  </a:lnTo>
                  <a:lnTo>
                    <a:pt x="480" y="0"/>
                  </a:lnTo>
                  <a:lnTo>
                    <a:pt x="430" y="2"/>
                  </a:lnTo>
                  <a:lnTo>
                    <a:pt x="381" y="9"/>
                  </a:lnTo>
                  <a:lnTo>
                    <a:pt x="334" y="20"/>
                  </a:lnTo>
                  <a:lnTo>
                    <a:pt x="289" y="34"/>
                  </a:lnTo>
                  <a:lnTo>
                    <a:pt x="246" y="52"/>
                  </a:lnTo>
                  <a:lnTo>
                    <a:pt x="206" y="73"/>
                  </a:lnTo>
                  <a:lnTo>
                    <a:pt x="168" y="97"/>
                  </a:lnTo>
                  <a:lnTo>
                    <a:pt x="133" y="123"/>
                  </a:lnTo>
                  <a:lnTo>
                    <a:pt x="102" y="153"/>
                  </a:lnTo>
                  <a:lnTo>
                    <a:pt x="74" y="186"/>
                  </a:lnTo>
                  <a:lnTo>
                    <a:pt x="51" y="220"/>
                  </a:lnTo>
                  <a:lnTo>
                    <a:pt x="32" y="257"/>
                  </a:lnTo>
                  <a:lnTo>
                    <a:pt x="16" y="296"/>
                  </a:lnTo>
                  <a:lnTo>
                    <a:pt x="5" y="336"/>
                  </a:lnTo>
                  <a:lnTo>
                    <a:pt x="0" y="379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49" name="Freeform 106"/>
            <p:cNvSpPr>
              <a:spLocks/>
            </p:cNvSpPr>
            <p:nvPr/>
          </p:nvSpPr>
          <p:spPr bwMode="auto">
            <a:xfrm>
              <a:off x="4579222" y="623887"/>
              <a:ext cx="44450" cy="85725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0" y="73"/>
                </a:cxn>
                <a:cxn ang="0">
                  <a:pos x="6" y="91"/>
                </a:cxn>
                <a:cxn ang="0">
                  <a:pos x="14" y="104"/>
                </a:cxn>
                <a:cxn ang="0">
                  <a:pos x="25" y="108"/>
                </a:cxn>
                <a:cxn ang="0">
                  <a:pos x="36" y="105"/>
                </a:cxn>
                <a:cxn ang="0">
                  <a:pos x="45" y="95"/>
                </a:cxn>
                <a:cxn ang="0">
                  <a:pos x="53" y="77"/>
                </a:cxn>
                <a:cxn ang="0">
                  <a:pos x="57" y="57"/>
                </a:cxn>
                <a:cxn ang="0">
                  <a:pos x="56" y="36"/>
                </a:cxn>
                <a:cxn ang="0">
                  <a:pos x="51" y="17"/>
                </a:cxn>
                <a:cxn ang="0">
                  <a:pos x="43" y="5"/>
                </a:cxn>
                <a:cxn ang="0">
                  <a:pos x="33" y="0"/>
                </a:cxn>
                <a:cxn ang="0">
                  <a:pos x="21" y="4"/>
                </a:cxn>
                <a:cxn ang="0">
                  <a:pos x="12" y="14"/>
                </a:cxn>
                <a:cxn ang="0">
                  <a:pos x="4" y="31"/>
                </a:cxn>
                <a:cxn ang="0">
                  <a:pos x="0" y="52"/>
                </a:cxn>
              </a:cxnLst>
              <a:rect l="0" t="0" r="r" b="b"/>
              <a:pathLst>
                <a:path w="57" h="108">
                  <a:moveTo>
                    <a:pt x="0" y="52"/>
                  </a:moveTo>
                  <a:lnTo>
                    <a:pt x="0" y="73"/>
                  </a:lnTo>
                  <a:lnTo>
                    <a:pt x="6" y="91"/>
                  </a:lnTo>
                  <a:lnTo>
                    <a:pt x="14" y="104"/>
                  </a:lnTo>
                  <a:lnTo>
                    <a:pt x="25" y="108"/>
                  </a:lnTo>
                  <a:lnTo>
                    <a:pt x="36" y="105"/>
                  </a:lnTo>
                  <a:lnTo>
                    <a:pt x="45" y="95"/>
                  </a:lnTo>
                  <a:lnTo>
                    <a:pt x="53" y="77"/>
                  </a:lnTo>
                  <a:lnTo>
                    <a:pt x="57" y="57"/>
                  </a:lnTo>
                  <a:lnTo>
                    <a:pt x="56" y="36"/>
                  </a:lnTo>
                  <a:lnTo>
                    <a:pt x="51" y="17"/>
                  </a:lnTo>
                  <a:lnTo>
                    <a:pt x="43" y="5"/>
                  </a:lnTo>
                  <a:lnTo>
                    <a:pt x="33" y="0"/>
                  </a:lnTo>
                  <a:lnTo>
                    <a:pt x="21" y="4"/>
                  </a:lnTo>
                  <a:lnTo>
                    <a:pt x="12" y="14"/>
                  </a:lnTo>
                  <a:lnTo>
                    <a:pt x="4" y="31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0" name="Freeform 107"/>
            <p:cNvSpPr>
              <a:spLocks/>
            </p:cNvSpPr>
            <p:nvPr/>
          </p:nvSpPr>
          <p:spPr bwMode="auto">
            <a:xfrm>
              <a:off x="4234735" y="568324"/>
              <a:ext cx="33337" cy="77788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0" y="67"/>
                </a:cxn>
                <a:cxn ang="0">
                  <a:pos x="4" y="83"/>
                </a:cxn>
                <a:cxn ang="0">
                  <a:pos x="10" y="93"/>
                </a:cxn>
                <a:cxn ang="0">
                  <a:pos x="19" y="98"/>
                </a:cxn>
                <a:cxn ang="0">
                  <a:pos x="28" y="94"/>
                </a:cxn>
                <a:cxn ang="0">
                  <a:pos x="36" y="84"/>
                </a:cxn>
                <a:cxn ang="0">
                  <a:pos x="42" y="69"/>
                </a:cxn>
                <a:cxn ang="0">
                  <a:pos x="44" y="51"/>
                </a:cxn>
                <a:cxn ang="0">
                  <a:pos x="44" y="32"/>
                </a:cxn>
                <a:cxn ang="0">
                  <a:pos x="40" y="16"/>
                </a:cxn>
                <a:cxn ang="0">
                  <a:pos x="33" y="5"/>
                </a:cxn>
                <a:cxn ang="0">
                  <a:pos x="25" y="0"/>
                </a:cxn>
                <a:cxn ang="0">
                  <a:pos x="16" y="3"/>
                </a:cxn>
                <a:cxn ang="0">
                  <a:pos x="9" y="14"/>
                </a:cxn>
                <a:cxn ang="0">
                  <a:pos x="2" y="29"/>
                </a:cxn>
                <a:cxn ang="0">
                  <a:pos x="0" y="47"/>
                </a:cxn>
              </a:cxnLst>
              <a:rect l="0" t="0" r="r" b="b"/>
              <a:pathLst>
                <a:path w="44" h="98">
                  <a:moveTo>
                    <a:pt x="0" y="47"/>
                  </a:moveTo>
                  <a:lnTo>
                    <a:pt x="0" y="67"/>
                  </a:lnTo>
                  <a:lnTo>
                    <a:pt x="4" y="83"/>
                  </a:lnTo>
                  <a:lnTo>
                    <a:pt x="10" y="93"/>
                  </a:lnTo>
                  <a:lnTo>
                    <a:pt x="19" y="98"/>
                  </a:lnTo>
                  <a:lnTo>
                    <a:pt x="28" y="94"/>
                  </a:lnTo>
                  <a:lnTo>
                    <a:pt x="36" y="84"/>
                  </a:lnTo>
                  <a:lnTo>
                    <a:pt x="42" y="69"/>
                  </a:lnTo>
                  <a:lnTo>
                    <a:pt x="44" y="51"/>
                  </a:lnTo>
                  <a:lnTo>
                    <a:pt x="44" y="32"/>
                  </a:lnTo>
                  <a:lnTo>
                    <a:pt x="40" y="16"/>
                  </a:lnTo>
                  <a:lnTo>
                    <a:pt x="33" y="5"/>
                  </a:lnTo>
                  <a:lnTo>
                    <a:pt x="25" y="0"/>
                  </a:lnTo>
                  <a:lnTo>
                    <a:pt x="16" y="3"/>
                  </a:lnTo>
                  <a:lnTo>
                    <a:pt x="9" y="14"/>
                  </a:lnTo>
                  <a:lnTo>
                    <a:pt x="2" y="29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1" name="Freeform 108"/>
            <p:cNvSpPr>
              <a:spLocks/>
            </p:cNvSpPr>
            <p:nvPr/>
          </p:nvSpPr>
          <p:spPr bwMode="auto">
            <a:xfrm>
              <a:off x="4312522" y="693737"/>
              <a:ext cx="38100" cy="71438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45" y="1"/>
                </a:cxn>
                <a:cxn ang="0">
                  <a:pos x="36" y="4"/>
                </a:cxn>
                <a:cxn ang="0">
                  <a:pos x="24" y="9"/>
                </a:cxn>
                <a:cxn ang="0">
                  <a:pos x="13" y="18"/>
                </a:cxn>
                <a:cxn ang="0">
                  <a:pos x="4" y="30"/>
                </a:cxn>
                <a:cxn ang="0">
                  <a:pos x="0" y="43"/>
                </a:cxn>
                <a:cxn ang="0">
                  <a:pos x="5" y="62"/>
                </a:cxn>
                <a:cxn ang="0">
                  <a:pos x="20" y="85"/>
                </a:cxn>
                <a:cxn ang="0">
                  <a:pos x="24" y="87"/>
                </a:cxn>
                <a:cxn ang="0">
                  <a:pos x="34" y="90"/>
                </a:cxn>
                <a:cxn ang="0">
                  <a:pos x="42" y="88"/>
                </a:cxn>
                <a:cxn ang="0">
                  <a:pos x="40" y="79"/>
                </a:cxn>
                <a:cxn ang="0">
                  <a:pos x="35" y="72"/>
                </a:cxn>
                <a:cxn ang="0">
                  <a:pos x="28" y="65"/>
                </a:cxn>
                <a:cxn ang="0">
                  <a:pos x="21" y="57"/>
                </a:cxn>
                <a:cxn ang="0">
                  <a:pos x="15" y="49"/>
                </a:cxn>
                <a:cxn ang="0">
                  <a:pos x="14" y="40"/>
                </a:cxn>
                <a:cxn ang="0">
                  <a:pos x="17" y="29"/>
                </a:cxn>
                <a:cxn ang="0">
                  <a:pos x="29" y="16"/>
                </a:cxn>
                <a:cxn ang="0">
                  <a:pos x="49" y="0"/>
                </a:cxn>
              </a:cxnLst>
              <a:rect l="0" t="0" r="r" b="b"/>
              <a:pathLst>
                <a:path w="49" h="90">
                  <a:moveTo>
                    <a:pt x="49" y="0"/>
                  </a:moveTo>
                  <a:lnTo>
                    <a:pt x="45" y="1"/>
                  </a:lnTo>
                  <a:lnTo>
                    <a:pt x="36" y="4"/>
                  </a:lnTo>
                  <a:lnTo>
                    <a:pt x="24" y="9"/>
                  </a:lnTo>
                  <a:lnTo>
                    <a:pt x="13" y="18"/>
                  </a:lnTo>
                  <a:lnTo>
                    <a:pt x="4" y="30"/>
                  </a:lnTo>
                  <a:lnTo>
                    <a:pt x="0" y="43"/>
                  </a:lnTo>
                  <a:lnTo>
                    <a:pt x="5" y="62"/>
                  </a:lnTo>
                  <a:lnTo>
                    <a:pt x="20" y="85"/>
                  </a:lnTo>
                  <a:lnTo>
                    <a:pt x="24" y="87"/>
                  </a:lnTo>
                  <a:lnTo>
                    <a:pt x="34" y="90"/>
                  </a:lnTo>
                  <a:lnTo>
                    <a:pt x="42" y="88"/>
                  </a:lnTo>
                  <a:lnTo>
                    <a:pt x="40" y="79"/>
                  </a:lnTo>
                  <a:lnTo>
                    <a:pt x="35" y="72"/>
                  </a:lnTo>
                  <a:lnTo>
                    <a:pt x="28" y="65"/>
                  </a:lnTo>
                  <a:lnTo>
                    <a:pt x="21" y="57"/>
                  </a:lnTo>
                  <a:lnTo>
                    <a:pt x="15" y="49"/>
                  </a:lnTo>
                  <a:lnTo>
                    <a:pt x="14" y="40"/>
                  </a:lnTo>
                  <a:lnTo>
                    <a:pt x="17" y="29"/>
                  </a:lnTo>
                  <a:lnTo>
                    <a:pt x="29" y="1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2" name="Freeform 109"/>
            <p:cNvSpPr>
              <a:spLocks/>
            </p:cNvSpPr>
            <p:nvPr/>
          </p:nvSpPr>
          <p:spPr bwMode="auto">
            <a:xfrm>
              <a:off x="4526835" y="728662"/>
              <a:ext cx="204787" cy="157163"/>
            </a:xfrm>
            <a:custGeom>
              <a:avLst/>
              <a:gdLst/>
              <a:ahLst/>
              <a:cxnLst>
                <a:cxn ang="0">
                  <a:pos x="258" y="110"/>
                </a:cxn>
                <a:cxn ang="0">
                  <a:pos x="253" y="129"/>
                </a:cxn>
                <a:cxn ang="0">
                  <a:pos x="244" y="148"/>
                </a:cxn>
                <a:cxn ang="0">
                  <a:pos x="231" y="164"/>
                </a:cxn>
                <a:cxn ang="0">
                  <a:pos x="214" y="177"/>
                </a:cxn>
                <a:cxn ang="0">
                  <a:pos x="194" y="188"/>
                </a:cxn>
                <a:cxn ang="0">
                  <a:pos x="173" y="195"/>
                </a:cxn>
                <a:cxn ang="0">
                  <a:pos x="147" y="200"/>
                </a:cxn>
                <a:cxn ang="0">
                  <a:pos x="122" y="200"/>
                </a:cxn>
                <a:cxn ang="0">
                  <a:pos x="95" y="196"/>
                </a:cxn>
                <a:cxn ang="0">
                  <a:pos x="72" y="188"/>
                </a:cxn>
                <a:cxn ang="0">
                  <a:pos x="51" y="178"/>
                </a:cxn>
                <a:cxn ang="0">
                  <a:pos x="32" y="164"/>
                </a:cxn>
                <a:cxn ang="0">
                  <a:pos x="17" y="148"/>
                </a:cxn>
                <a:cxn ang="0">
                  <a:pos x="7" y="131"/>
                </a:cxn>
                <a:cxn ang="0">
                  <a:pos x="1" y="111"/>
                </a:cxn>
                <a:cxn ang="0">
                  <a:pos x="0" y="90"/>
                </a:cxn>
                <a:cxn ang="0">
                  <a:pos x="3" y="71"/>
                </a:cxn>
                <a:cxn ang="0">
                  <a:pos x="12" y="52"/>
                </a:cxn>
                <a:cxn ang="0">
                  <a:pos x="25" y="36"/>
                </a:cxn>
                <a:cxn ang="0">
                  <a:pos x="42" y="22"/>
                </a:cxn>
                <a:cxn ang="0">
                  <a:pos x="62" y="12"/>
                </a:cxn>
                <a:cxn ang="0">
                  <a:pos x="85" y="4"/>
                </a:cxn>
                <a:cxn ang="0">
                  <a:pos x="109" y="0"/>
                </a:cxn>
                <a:cxn ang="0">
                  <a:pos x="136" y="0"/>
                </a:cxn>
                <a:cxn ang="0">
                  <a:pos x="161" y="4"/>
                </a:cxn>
                <a:cxn ang="0">
                  <a:pos x="185" y="12"/>
                </a:cxn>
                <a:cxn ang="0">
                  <a:pos x="207" y="22"/>
                </a:cxn>
                <a:cxn ang="0">
                  <a:pos x="224" y="36"/>
                </a:cxn>
                <a:cxn ang="0">
                  <a:pos x="239" y="52"/>
                </a:cxn>
                <a:cxn ang="0">
                  <a:pos x="250" y="70"/>
                </a:cxn>
                <a:cxn ang="0">
                  <a:pos x="257" y="89"/>
                </a:cxn>
                <a:cxn ang="0">
                  <a:pos x="258" y="110"/>
                </a:cxn>
              </a:cxnLst>
              <a:rect l="0" t="0" r="r" b="b"/>
              <a:pathLst>
                <a:path w="258" h="200">
                  <a:moveTo>
                    <a:pt x="258" y="110"/>
                  </a:moveTo>
                  <a:lnTo>
                    <a:pt x="253" y="129"/>
                  </a:lnTo>
                  <a:lnTo>
                    <a:pt x="244" y="148"/>
                  </a:lnTo>
                  <a:lnTo>
                    <a:pt x="231" y="164"/>
                  </a:lnTo>
                  <a:lnTo>
                    <a:pt x="214" y="177"/>
                  </a:lnTo>
                  <a:lnTo>
                    <a:pt x="194" y="188"/>
                  </a:lnTo>
                  <a:lnTo>
                    <a:pt x="173" y="195"/>
                  </a:lnTo>
                  <a:lnTo>
                    <a:pt x="147" y="200"/>
                  </a:lnTo>
                  <a:lnTo>
                    <a:pt x="122" y="200"/>
                  </a:lnTo>
                  <a:lnTo>
                    <a:pt x="95" y="196"/>
                  </a:lnTo>
                  <a:lnTo>
                    <a:pt x="72" y="188"/>
                  </a:lnTo>
                  <a:lnTo>
                    <a:pt x="51" y="178"/>
                  </a:lnTo>
                  <a:lnTo>
                    <a:pt x="32" y="164"/>
                  </a:lnTo>
                  <a:lnTo>
                    <a:pt x="17" y="148"/>
                  </a:lnTo>
                  <a:lnTo>
                    <a:pt x="7" y="131"/>
                  </a:lnTo>
                  <a:lnTo>
                    <a:pt x="1" y="111"/>
                  </a:lnTo>
                  <a:lnTo>
                    <a:pt x="0" y="90"/>
                  </a:lnTo>
                  <a:lnTo>
                    <a:pt x="3" y="71"/>
                  </a:lnTo>
                  <a:lnTo>
                    <a:pt x="12" y="52"/>
                  </a:lnTo>
                  <a:lnTo>
                    <a:pt x="25" y="36"/>
                  </a:lnTo>
                  <a:lnTo>
                    <a:pt x="42" y="22"/>
                  </a:lnTo>
                  <a:lnTo>
                    <a:pt x="62" y="12"/>
                  </a:lnTo>
                  <a:lnTo>
                    <a:pt x="85" y="4"/>
                  </a:lnTo>
                  <a:lnTo>
                    <a:pt x="109" y="0"/>
                  </a:lnTo>
                  <a:lnTo>
                    <a:pt x="136" y="0"/>
                  </a:lnTo>
                  <a:lnTo>
                    <a:pt x="161" y="4"/>
                  </a:lnTo>
                  <a:lnTo>
                    <a:pt x="185" y="12"/>
                  </a:lnTo>
                  <a:lnTo>
                    <a:pt x="207" y="22"/>
                  </a:lnTo>
                  <a:lnTo>
                    <a:pt x="224" y="36"/>
                  </a:lnTo>
                  <a:lnTo>
                    <a:pt x="239" y="52"/>
                  </a:lnTo>
                  <a:lnTo>
                    <a:pt x="250" y="70"/>
                  </a:lnTo>
                  <a:lnTo>
                    <a:pt x="257" y="89"/>
                  </a:lnTo>
                  <a:lnTo>
                    <a:pt x="258" y="110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3" name="Freeform 110"/>
            <p:cNvSpPr>
              <a:spLocks/>
            </p:cNvSpPr>
            <p:nvPr/>
          </p:nvSpPr>
          <p:spPr bwMode="auto">
            <a:xfrm>
              <a:off x="4183935" y="663574"/>
              <a:ext cx="103187" cy="139700"/>
            </a:xfrm>
            <a:custGeom>
              <a:avLst/>
              <a:gdLst/>
              <a:ahLst/>
              <a:cxnLst>
                <a:cxn ang="0">
                  <a:pos x="127" y="92"/>
                </a:cxn>
                <a:cxn ang="0">
                  <a:pos x="129" y="109"/>
                </a:cxn>
                <a:cxn ang="0">
                  <a:pos x="129" y="125"/>
                </a:cxn>
                <a:cxn ang="0">
                  <a:pos x="127" y="140"/>
                </a:cxn>
                <a:cxn ang="0">
                  <a:pos x="122" y="153"/>
                </a:cxn>
                <a:cxn ang="0">
                  <a:pos x="116" y="163"/>
                </a:cxn>
                <a:cxn ang="0">
                  <a:pos x="107" y="170"/>
                </a:cxn>
                <a:cxn ang="0">
                  <a:pos x="97" y="175"/>
                </a:cxn>
                <a:cxn ang="0">
                  <a:pos x="85" y="176"/>
                </a:cxn>
                <a:cxn ang="0">
                  <a:pos x="72" y="175"/>
                </a:cxn>
                <a:cxn ang="0">
                  <a:pos x="61" y="170"/>
                </a:cxn>
                <a:cxn ang="0">
                  <a:pos x="51" y="164"/>
                </a:cxn>
                <a:cxn ang="0">
                  <a:pos x="41" y="155"/>
                </a:cxn>
                <a:cxn ang="0">
                  <a:pos x="31" y="144"/>
                </a:cxn>
                <a:cxn ang="0">
                  <a:pos x="23" y="128"/>
                </a:cxn>
                <a:cxn ang="0">
                  <a:pos x="14" y="108"/>
                </a:cxn>
                <a:cxn ang="0">
                  <a:pos x="4" y="84"/>
                </a:cxn>
                <a:cxn ang="0">
                  <a:pos x="1" y="67"/>
                </a:cxn>
                <a:cxn ang="0">
                  <a:pos x="0" y="50"/>
                </a:cxn>
                <a:cxn ang="0">
                  <a:pos x="2" y="35"/>
                </a:cxn>
                <a:cxn ang="0">
                  <a:pos x="8" y="23"/>
                </a:cxn>
                <a:cxn ang="0">
                  <a:pos x="15" y="12"/>
                </a:cxn>
                <a:cxn ang="0">
                  <a:pos x="24" y="5"/>
                </a:cxn>
                <a:cxn ang="0">
                  <a:pos x="36" y="1"/>
                </a:cxn>
                <a:cxn ang="0">
                  <a:pos x="47" y="0"/>
                </a:cxn>
                <a:cxn ang="0">
                  <a:pos x="60" y="2"/>
                </a:cxn>
                <a:cxn ang="0">
                  <a:pos x="72" y="8"/>
                </a:cxn>
                <a:cxn ang="0">
                  <a:pos x="84" y="16"/>
                </a:cxn>
                <a:cxn ang="0">
                  <a:pos x="95" y="27"/>
                </a:cxn>
                <a:cxn ang="0">
                  <a:pos x="106" y="41"/>
                </a:cxn>
                <a:cxn ang="0">
                  <a:pos x="115" y="56"/>
                </a:cxn>
                <a:cxn ang="0">
                  <a:pos x="122" y="73"/>
                </a:cxn>
                <a:cxn ang="0">
                  <a:pos x="127" y="92"/>
                </a:cxn>
              </a:cxnLst>
              <a:rect l="0" t="0" r="r" b="b"/>
              <a:pathLst>
                <a:path w="129" h="176">
                  <a:moveTo>
                    <a:pt x="127" y="92"/>
                  </a:moveTo>
                  <a:lnTo>
                    <a:pt x="129" y="109"/>
                  </a:lnTo>
                  <a:lnTo>
                    <a:pt x="129" y="125"/>
                  </a:lnTo>
                  <a:lnTo>
                    <a:pt x="127" y="140"/>
                  </a:lnTo>
                  <a:lnTo>
                    <a:pt x="122" y="153"/>
                  </a:lnTo>
                  <a:lnTo>
                    <a:pt x="116" y="163"/>
                  </a:lnTo>
                  <a:lnTo>
                    <a:pt x="107" y="170"/>
                  </a:lnTo>
                  <a:lnTo>
                    <a:pt x="97" y="175"/>
                  </a:lnTo>
                  <a:lnTo>
                    <a:pt x="85" y="176"/>
                  </a:lnTo>
                  <a:lnTo>
                    <a:pt x="72" y="175"/>
                  </a:lnTo>
                  <a:lnTo>
                    <a:pt x="61" y="170"/>
                  </a:lnTo>
                  <a:lnTo>
                    <a:pt x="51" y="164"/>
                  </a:lnTo>
                  <a:lnTo>
                    <a:pt x="41" y="155"/>
                  </a:lnTo>
                  <a:lnTo>
                    <a:pt x="31" y="144"/>
                  </a:lnTo>
                  <a:lnTo>
                    <a:pt x="23" y="128"/>
                  </a:lnTo>
                  <a:lnTo>
                    <a:pt x="14" y="108"/>
                  </a:lnTo>
                  <a:lnTo>
                    <a:pt x="4" y="84"/>
                  </a:lnTo>
                  <a:lnTo>
                    <a:pt x="1" y="67"/>
                  </a:lnTo>
                  <a:lnTo>
                    <a:pt x="0" y="50"/>
                  </a:lnTo>
                  <a:lnTo>
                    <a:pt x="2" y="35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24" y="5"/>
                  </a:lnTo>
                  <a:lnTo>
                    <a:pt x="36" y="1"/>
                  </a:lnTo>
                  <a:lnTo>
                    <a:pt x="47" y="0"/>
                  </a:lnTo>
                  <a:lnTo>
                    <a:pt x="60" y="2"/>
                  </a:lnTo>
                  <a:lnTo>
                    <a:pt x="72" y="8"/>
                  </a:lnTo>
                  <a:lnTo>
                    <a:pt x="84" y="16"/>
                  </a:lnTo>
                  <a:lnTo>
                    <a:pt x="95" y="27"/>
                  </a:lnTo>
                  <a:lnTo>
                    <a:pt x="106" y="41"/>
                  </a:lnTo>
                  <a:lnTo>
                    <a:pt x="115" y="56"/>
                  </a:lnTo>
                  <a:lnTo>
                    <a:pt x="122" y="73"/>
                  </a:lnTo>
                  <a:lnTo>
                    <a:pt x="127" y="92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4" name="Freeform 111"/>
            <p:cNvSpPr>
              <a:spLocks/>
            </p:cNvSpPr>
            <p:nvPr/>
          </p:nvSpPr>
          <p:spPr bwMode="auto">
            <a:xfrm>
              <a:off x="4037885" y="1062037"/>
              <a:ext cx="160337" cy="153988"/>
            </a:xfrm>
            <a:custGeom>
              <a:avLst/>
              <a:gdLst/>
              <a:ahLst/>
              <a:cxnLst>
                <a:cxn ang="0">
                  <a:pos x="202" y="94"/>
                </a:cxn>
                <a:cxn ang="0">
                  <a:pos x="202" y="91"/>
                </a:cxn>
                <a:cxn ang="0">
                  <a:pos x="201" y="80"/>
                </a:cxn>
                <a:cxn ang="0">
                  <a:pos x="199" y="67"/>
                </a:cxn>
                <a:cxn ang="0">
                  <a:pos x="194" y="50"/>
                </a:cxn>
                <a:cxn ang="0">
                  <a:pos x="184" y="33"/>
                </a:cxn>
                <a:cxn ang="0">
                  <a:pos x="169" y="18"/>
                </a:cxn>
                <a:cxn ang="0">
                  <a:pos x="148" y="7"/>
                </a:cxn>
                <a:cxn ang="0">
                  <a:pos x="119" y="0"/>
                </a:cxn>
                <a:cxn ang="0">
                  <a:pos x="117" y="0"/>
                </a:cxn>
                <a:cxn ang="0">
                  <a:pos x="112" y="0"/>
                </a:cxn>
                <a:cxn ang="0">
                  <a:pos x="105" y="1"/>
                </a:cxn>
                <a:cxn ang="0">
                  <a:pos x="97" y="2"/>
                </a:cxn>
                <a:cxn ang="0">
                  <a:pos x="88" y="4"/>
                </a:cxn>
                <a:cxn ang="0">
                  <a:pos x="80" y="9"/>
                </a:cxn>
                <a:cxn ang="0">
                  <a:pos x="73" y="15"/>
                </a:cxn>
                <a:cxn ang="0">
                  <a:pos x="68" y="23"/>
                </a:cxn>
                <a:cxn ang="0">
                  <a:pos x="66" y="22"/>
                </a:cxn>
                <a:cxn ang="0">
                  <a:pos x="59" y="21"/>
                </a:cxn>
                <a:cxn ang="0">
                  <a:pos x="49" y="19"/>
                </a:cxn>
                <a:cxn ang="0">
                  <a:pos x="37" y="19"/>
                </a:cxn>
                <a:cxn ang="0">
                  <a:pos x="25" y="23"/>
                </a:cxn>
                <a:cxn ang="0">
                  <a:pos x="14" y="31"/>
                </a:cxn>
                <a:cxn ang="0">
                  <a:pos x="5" y="44"/>
                </a:cxn>
                <a:cxn ang="0">
                  <a:pos x="0" y="64"/>
                </a:cxn>
                <a:cxn ang="0">
                  <a:pos x="0" y="88"/>
                </a:cxn>
                <a:cxn ang="0">
                  <a:pos x="5" y="114"/>
                </a:cxn>
                <a:cxn ang="0">
                  <a:pos x="14" y="138"/>
                </a:cxn>
                <a:cxn ang="0">
                  <a:pos x="29" y="159"/>
                </a:cxn>
                <a:cxn ang="0">
                  <a:pos x="48" y="177"/>
                </a:cxn>
                <a:cxn ang="0">
                  <a:pos x="71" y="189"/>
                </a:cxn>
                <a:cxn ang="0">
                  <a:pos x="98" y="194"/>
                </a:cxn>
                <a:cxn ang="0">
                  <a:pos x="131" y="191"/>
                </a:cxn>
                <a:cxn ang="0">
                  <a:pos x="159" y="181"/>
                </a:cxn>
                <a:cxn ang="0">
                  <a:pos x="180" y="167"/>
                </a:cxn>
                <a:cxn ang="0">
                  <a:pos x="193" y="152"/>
                </a:cxn>
                <a:cxn ang="0">
                  <a:pos x="201" y="135"/>
                </a:cxn>
                <a:cxn ang="0">
                  <a:pos x="203" y="120"/>
                </a:cxn>
                <a:cxn ang="0">
                  <a:pos x="203" y="107"/>
                </a:cxn>
                <a:cxn ang="0">
                  <a:pos x="203" y="98"/>
                </a:cxn>
                <a:cxn ang="0">
                  <a:pos x="202" y="94"/>
                </a:cxn>
              </a:cxnLst>
              <a:rect l="0" t="0" r="r" b="b"/>
              <a:pathLst>
                <a:path w="203" h="194">
                  <a:moveTo>
                    <a:pt x="202" y="94"/>
                  </a:moveTo>
                  <a:lnTo>
                    <a:pt x="202" y="91"/>
                  </a:lnTo>
                  <a:lnTo>
                    <a:pt x="201" y="80"/>
                  </a:lnTo>
                  <a:lnTo>
                    <a:pt x="199" y="67"/>
                  </a:lnTo>
                  <a:lnTo>
                    <a:pt x="194" y="50"/>
                  </a:lnTo>
                  <a:lnTo>
                    <a:pt x="184" y="33"/>
                  </a:lnTo>
                  <a:lnTo>
                    <a:pt x="169" y="18"/>
                  </a:lnTo>
                  <a:lnTo>
                    <a:pt x="148" y="7"/>
                  </a:lnTo>
                  <a:lnTo>
                    <a:pt x="119" y="0"/>
                  </a:lnTo>
                  <a:lnTo>
                    <a:pt x="117" y="0"/>
                  </a:lnTo>
                  <a:lnTo>
                    <a:pt x="112" y="0"/>
                  </a:lnTo>
                  <a:lnTo>
                    <a:pt x="105" y="1"/>
                  </a:lnTo>
                  <a:lnTo>
                    <a:pt x="97" y="2"/>
                  </a:lnTo>
                  <a:lnTo>
                    <a:pt x="88" y="4"/>
                  </a:lnTo>
                  <a:lnTo>
                    <a:pt x="80" y="9"/>
                  </a:lnTo>
                  <a:lnTo>
                    <a:pt x="73" y="15"/>
                  </a:lnTo>
                  <a:lnTo>
                    <a:pt x="68" y="23"/>
                  </a:lnTo>
                  <a:lnTo>
                    <a:pt x="66" y="22"/>
                  </a:lnTo>
                  <a:lnTo>
                    <a:pt x="59" y="21"/>
                  </a:lnTo>
                  <a:lnTo>
                    <a:pt x="49" y="19"/>
                  </a:lnTo>
                  <a:lnTo>
                    <a:pt x="37" y="19"/>
                  </a:lnTo>
                  <a:lnTo>
                    <a:pt x="25" y="23"/>
                  </a:lnTo>
                  <a:lnTo>
                    <a:pt x="14" y="31"/>
                  </a:lnTo>
                  <a:lnTo>
                    <a:pt x="5" y="44"/>
                  </a:lnTo>
                  <a:lnTo>
                    <a:pt x="0" y="64"/>
                  </a:lnTo>
                  <a:lnTo>
                    <a:pt x="0" y="88"/>
                  </a:lnTo>
                  <a:lnTo>
                    <a:pt x="5" y="114"/>
                  </a:lnTo>
                  <a:lnTo>
                    <a:pt x="14" y="138"/>
                  </a:lnTo>
                  <a:lnTo>
                    <a:pt x="29" y="159"/>
                  </a:lnTo>
                  <a:lnTo>
                    <a:pt x="48" y="177"/>
                  </a:lnTo>
                  <a:lnTo>
                    <a:pt x="71" y="189"/>
                  </a:lnTo>
                  <a:lnTo>
                    <a:pt x="98" y="194"/>
                  </a:lnTo>
                  <a:lnTo>
                    <a:pt x="131" y="191"/>
                  </a:lnTo>
                  <a:lnTo>
                    <a:pt x="159" y="181"/>
                  </a:lnTo>
                  <a:lnTo>
                    <a:pt x="180" y="167"/>
                  </a:lnTo>
                  <a:lnTo>
                    <a:pt x="193" y="152"/>
                  </a:lnTo>
                  <a:lnTo>
                    <a:pt x="201" y="135"/>
                  </a:lnTo>
                  <a:lnTo>
                    <a:pt x="203" y="120"/>
                  </a:lnTo>
                  <a:lnTo>
                    <a:pt x="203" y="107"/>
                  </a:lnTo>
                  <a:lnTo>
                    <a:pt x="203" y="98"/>
                  </a:lnTo>
                  <a:lnTo>
                    <a:pt x="20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5" name="Freeform 112"/>
            <p:cNvSpPr>
              <a:spLocks/>
            </p:cNvSpPr>
            <p:nvPr/>
          </p:nvSpPr>
          <p:spPr bwMode="auto">
            <a:xfrm>
              <a:off x="4114085" y="1092199"/>
              <a:ext cx="53975" cy="93663"/>
            </a:xfrm>
            <a:custGeom>
              <a:avLst/>
              <a:gdLst/>
              <a:ahLst/>
              <a:cxnLst>
                <a:cxn ang="0">
                  <a:pos x="65" y="86"/>
                </a:cxn>
                <a:cxn ang="0">
                  <a:pos x="66" y="83"/>
                </a:cxn>
                <a:cxn ang="0">
                  <a:pos x="67" y="75"/>
                </a:cxn>
                <a:cxn ang="0">
                  <a:pos x="68" y="62"/>
                </a:cxn>
                <a:cxn ang="0">
                  <a:pos x="68" y="47"/>
                </a:cxn>
                <a:cxn ang="0">
                  <a:pos x="66" y="32"/>
                </a:cxn>
                <a:cxn ang="0">
                  <a:pos x="60" y="18"/>
                </a:cxn>
                <a:cxn ang="0">
                  <a:pos x="51" y="7"/>
                </a:cxn>
                <a:cxn ang="0">
                  <a:pos x="36" y="0"/>
                </a:cxn>
                <a:cxn ang="0">
                  <a:pos x="34" y="0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15" y="2"/>
                </a:cxn>
                <a:cxn ang="0">
                  <a:pos x="8" y="4"/>
                </a:cxn>
                <a:cxn ang="0">
                  <a:pos x="2" y="10"/>
                </a:cxn>
                <a:cxn ang="0">
                  <a:pos x="0" y="18"/>
                </a:cxn>
                <a:cxn ang="0">
                  <a:pos x="1" y="29"/>
                </a:cxn>
                <a:cxn ang="0">
                  <a:pos x="2" y="34"/>
                </a:cxn>
                <a:cxn ang="0">
                  <a:pos x="5" y="47"/>
                </a:cxn>
                <a:cxn ang="0">
                  <a:pos x="13" y="59"/>
                </a:cxn>
                <a:cxn ang="0">
                  <a:pos x="28" y="59"/>
                </a:cxn>
                <a:cxn ang="0">
                  <a:pos x="28" y="64"/>
                </a:cxn>
                <a:cxn ang="0">
                  <a:pos x="26" y="77"/>
                </a:cxn>
                <a:cxn ang="0">
                  <a:pos x="19" y="93"/>
                </a:cxn>
                <a:cxn ang="0">
                  <a:pos x="6" y="107"/>
                </a:cxn>
                <a:cxn ang="0">
                  <a:pos x="1" y="112"/>
                </a:cxn>
                <a:cxn ang="0">
                  <a:pos x="4" y="116"/>
                </a:cxn>
                <a:cxn ang="0">
                  <a:pos x="11" y="118"/>
                </a:cxn>
                <a:cxn ang="0">
                  <a:pos x="21" y="118"/>
                </a:cxn>
                <a:cxn ang="0">
                  <a:pos x="32" y="116"/>
                </a:cxn>
                <a:cxn ang="0">
                  <a:pos x="45" y="110"/>
                </a:cxn>
                <a:cxn ang="0">
                  <a:pos x="57" y="100"/>
                </a:cxn>
                <a:cxn ang="0">
                  <a:pos x="65" y="86"/>
                </a:cxn>
              </a:cxnLst>
              <a:rect l="0" t="0" r="r" b="b"/>
              <a:pathLst>
                <a:path w="68" h="118">
                  <a:moveTo>
                    <a:pt x="65" y="86"/>
                  </a:moveTo>
                  <a:lnTo>
                    <a:pt x="66" y="83"/>
                  </a:lnTo>
                  <a:lnTo>
                    <a:pt x="67" y="75"/>
                  </a:lnTo>
                  <a:lnTo>
                    <a:pt x="68" y="62"/>
                  </a:lnTo>
                  <a:lnTo>
                    <a:pt x="68" y="47"/>
                  </a:lnTo>
                  <a:lnTo>
                    <a:pt x="66" y="32"/>
                  </a:lnTo>
                  <a:lnTo>
                    <a:pt x="60" y="18"/>
                  </a:lnTo>
                  <a:lnTo>
                    <a:pt x="51" y="7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15" y="2"/>
                  </a:lnTo>
                  <a:lnTo>
                    <a:pt x="8" y="4"/>
                  </a:lnTo>
                  <a:lnTo>
                    <a:pt x="2" y="10"/>
                  </a:lnTo>
                  <a:lnTo>
                    <a:pt x="0" y="18"/>
                  </a:lnTo>
                  <a:lnTo>
                    <a:pt x="1" y="29"/>
                  </a:lnTo>
                  <a:lnTo>
                    <a:pt x="2" y="34"/>
                  </a:lnTo>
                  <a:lnTo>
                    <a:pt x="5" y="47"/>
                  </a:lnTo>
                  <a:lnTo>
                    <a:pt x="13" y="59"/>
                  </a:lnTo>
                  <a:lnTo>
                    <a:pt x="28" y="59"/>
                  </a:lnTo>
                  <a:lnTo>
                    <a:pt x="28" y="64"/>
                  </a:lnTo>
                  <a:lnTo>
                    <a:pt x="26" y="77"/>
                  </a:lnTo>
                  <a:lnTo>
                    <a:pt x="19" y="93"/>
                  </a:lnTo>
                  <a:lnTo>
                    <a:pt x="6" y="107"/>
                  </a:lnTo>
                  <a:lnTo>
                    <a:pt x="1" y="112"/>
                  </a:lnTo>
                  <a:lnTo>
                    <a:pt x="4" y="116"/>
                  </a:lnTo>
                  <a:lnTo>
                    <a:pt x="11" y="118"/>
                  </a:lnTo>
                  <a:lnTo>
                    <a:pt x="21" y="118"/>
                  </a:lnTo>
                  <a:lnTo>
                    <a:pt x="32" y="116"/>
                  </a:lnTo>
                  <a:lnTo>
                    <a:pt x="45" y="110"/>
                  </a:lnTo>
                  <a:lnTo>
                    <a:pt x="57" y="100"/>
                  </a:lnTo>
                  <a:lnTo>
                    <a:pt x="65" y="86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6" name="Freeform 113"/>
            <p:cNvSpPr>
              <a:spLocks/>
            </p:cNvSpPr>
            <p:nvPr/>
          </p:nvSpPr>
          <p:spPr bwMode="auto">
            <a:xfrm>
              <a:off x="4068047" y="1101724"/>
              <a:ext cx="44450" cy="74613"/>
            </a:xfrm>
            <a:custGeom>
              <a:avLst/>
              <a:gdLst/>
              <a:ahLst/>
              <a:cxnLst>
                <a:cxn ang="0">
                  <a:pos x="32" y="4"/>
                </a:cxn>
                <a:cxn ang="0">
                  <a:pos x="32" y="11"/>
                </a:cxn>
                <a:cxn ang="0">
                  <a:pos x="33" y="27"/>
                </a:cxn>
                <a:cxn ang="0">
                  <a:pos x="37" y="44"/>
                </a:cxn>
                <a:cxn ang="0">
                  <a:pos x="48" y="57"/>
                </a:cxn>
                <a:cxn ang="0">
                  <a:pos x="57" y="66"/>
                </a:cxn>
                <a:cxn ang="0">
                  <a:pos x="56" y="77"/>
                </a:cxn>
                <a:cxn ang="0">
                  <a:pos x="48" y="88"/>
                </a:cxn>
                <a:cxn ang="0">
                  <a:pos x="34" y="95"/>
                </a:cxn>
                <a:cxn ang="0">
                  <a:pos x="19" y="90"/>
                </a:cxn>
                <a:cxn ang="0">
                  <a:pos x="9" y="73"/>
                </a:cxn>
                <a:cxn ang="0">
                  <a:pos x="3" y="49"/>
                </a:cxn>
                <a:cxn ang="0">
                  <a:pos x="0" y="25"/>
                </a:cxn>
                <a:cxn ang="0">
                  <a:pos x="3" y="7"/>
                </a:cxn>
                <a:cxn ang="0">
                  <a:pos x="11" y="0"/>
                </a:cxn>
                <a:cxn ang="0">
                  <a:pos x="20" y="0"/>
                </a:cxn>
                <a:cxn ang="0">
                  <a:pos x="32" y="4"/>
                </a:cxn>
              </a:cxnLst>
              <a:rect l="0" t="0" r="r" b="b"/>
              <a:pathLst>
                <a:path w="57" h="95">
                  <a:moveTo>
                    <a:pt x="32" y="4"/>
                  </a:moveTo>
                  <a:lnTo>
                    <a:pt x="32" y="11"/>
                  </a:lnTo>
                  <a:lnTo>
                    <a:pt x="33" y="27"/>
                  </a:lnTo>
                  <a:lnTo>
                    <a:pt x="37" y="44"/>
                  </a:lnTo>
                  <a:lnTo>
                    <a:pt x="48" y="57"/>
                  </a:lnTo>
                  <a:lnTo>
                    <a:pt x="57" y="66"/>
                  </a:lnTo>
                  <a:lnTo>
                    <a:pt x="56" y="77"/>
                  </a:lnTo>
                  <a:lnTo>
                    <a:pt x="48" y="88"/>
                  </a:lnTo>
                  <a:lnTo>
                    <a:pt x="34" y="95"/>
                  </a:lnTo>
                  <a:lnTo>
                    <a:pt x="19" y="90"/>
                  </a:lnTo>
                  <a:lnTo>
                    <a:pt x="9" y="73"/>
                  </a:lnTo>
                  <a:lnTo>
                    <a:pt x="3" y="49"/>
                  </a:lnTo>
                  <a:lnTo>
                    <a:pt x="0" y="25"/>
                  </a:lnTo>
                  <a:lnTo>
                    <a:pt x="3" y="7"/>
                  </a:lnTo>
                  <a:lnTo>
                    <a:pt x="11" y="0"/>
                  </a:lnTo>
                  <a:lnTo>
                    <a:pt x="20" y="0"/>
                  </a:lnTo>
                  <a:lnTo>
                    <a:pt x="32" y="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7" name="Freeform 114"/>
            <p:cNvSpPr>
              <a:spLocks/>
            </p:cNvSpPr>
            <p:nvPr/>
          </p:nvSpPr>
          <p:spPr bwMode="auto">
            <a:xfrm>
              <a:off x="4233147" y="1279524"/>
              <a:ext cx="660400" cy="401638"/>
            </a:xfrm>
            <a:custGeom>
              <a:avLst/>
              <a:gdLst/>
              <a:ahLst/>
              <a:cxnLst>
                <a:cxn ang="0">
                  <a:pos x="768" y="253"/>
                </a:cxn>
                <a:cxn ang="0">
                  <a:pos x="832" y="451"/>
                </a:cxn>
                <a:cxn ang="0">
                  <a:pos x="791" y="463"/>
                </a:cxn>
                <a:cxn ang="0">
                  <a:pos x="751" y="473"/>
                </a:cxn>
                <a:cxn ang="0">
                  <a:pos x="711" y="482"/>
                </a:cxn>
                <a:cxn ang="0">
                  <a:pos x="670" y="489"/>
                </a:cxn>
                <a:cxn ang="0">
                  <a:pos x="631" y="495"/>
                </a:cxn>
                <a:cxn ang="0">
                  <a:pos x="593" y="500"/>
                </a:cxn>
                <a:cxn ang="0">
                  <a:pos x="555" y="503"/>
                </a:cxn>
                <a:cxn ang="0">
                  <a:pos x="518" y="505"/>
                </a:cxn>
                <a:cxn ang="0">
                  <a:pos x="481" y="505"/>
                </a:cxn>
                <a:cxn ang="0">
                  <a:pos x="446" y="505"/>
                </a:cxn>
                <a:cxn ang="0">
                  <a:pos x="411" y="505"/>
                </a:cxn>
                <a:cxn ang="0">
                  <a:pos x="377" y="503"/>
                </a:cxn>
                <a:cxn ang="0">
                  <a:pos x="344" y="501"/>
                </a:cxn>
                <a:cxn ang="0">
                  <a:pos x="312" y="497"/>
                </a:cxn>
                <a:cxn ang="0">
                  <a:pos x="282" y="494"/>
                </a:cxn>
                <a:cxn ang="0">
                  <a:pos x="252" y="489"/>
                </a:cxn>
                <a:cxn ang="0">
                  <a:pos x="225" y="485"/>
                </a:cxn>
                <a:cxn ang="0">
                  <a:pos x="198" y="480"/>
                </a:cxn>
                <a:cxn ang="0">
                  <a:pos x="173" y="474"/>
                </a:cxn>
                <a:cxn ang="0">
                  <a:pos x="149" y="470"/>
                </a:cxn>
                <a:cxn ang="0">
                  <a:pos x="125" y="464"/>
                </a:cxn>
                <a:cxn ang="0">
                  <a:pos x="105" y="458"/>
                </a:cxn>
                <a:cxn ang="0">
                  <a:pos x="86" y="454"/>
                </a:cxn>
                <a:cxn ang="0">
                  <a:pos x="69" y="448"/>
                </a:cxn>
                <a:cxn ang="0">
                  <a:pos x="53" y="443"/>
                </a:cxn>
                <a:cxn ang="0">
                  <a:pos x="39" y="439"/>
                </a:cxn>
                <a:cxn ang="0">
                  <a:pos x="28" y="435"/>
                </a:cxn>
                <a:cxn ang="0">
                  <a:pos x="18" y="432"/>
                </a:cxn>
                <a:cxn ang="0">
                  <a:pos x="10" y="428"/>
                </a:cxn>
                <a:cxn ang="0">
                  <a:pos x="5" y="427"/>
                </a:cxn>
                <a:cxn ang="0">
                  <a:pos x="1" y="425"/>
                </a:cxn>
                <a:cxn ang="0">
                  <a:pos x="0" y="425"/>
                </a:cxn>
                <a:cxn ang="0">
                  <a:pos x="8" y="381"/>
                </a:cxn>
                <a:cxn ang="0">
                  <a:pos x="20" y="333"/>
                </a:cxn>
                <a:cxn ang="0">
                  <a:pos x="34" y="280"/>
                </a:cxn>
                <a:cxn ang="0">
                  <a:pos x="52" y="224"/>
                </a:cxn>
                <a:cxn ang="0">
                  <a:pos x="71" y="168"/>
                </a:cxn>
                <a:cxn ang="0">
                  <a:pos x="91" y="110"/>
                </a:cxn>
                <a:cxn ang="0">
                  <a:pos x="112" y="54"/>
                </a:cxn>
                <a:cxn ang="0">
                  <a:pos x="132" y="0"/>
                </a:cxn>
                <a:cxn ang="0">
                  <a:pos x="136" y="1"/>
                </a:cxn>
                <a:cxn ang="0">
                  <a:pos x="144" y="5"/>
                </a:cxn>
                <a:cxn ang="0">
                  <a:pos x="158" y="10"/>
                </a:cxn>
                <a:cxn ang="0">
                  <a:pos x="177" y="17"/>
                </a:cxn>
                <a:cxn ang="0">
                  <a:pos x="200" y="26"/>
                </a:cxn>
                <a:cxn ang="0">
                  <a:pos x="229" y="36"/>
                </a:cxn>
                <a:cxn ang="0">
                  <a:pos x="263" y="45"/>
                </a:cxn>
                <a:cxn ang="0">
                  <a:pos x="299" y="54"/>
                </a:cxn>
                <a:cxn ang="0">
                  <a:pos x="341" y="64"/>
                </a:cxn>
                <a:cxn ang="0">
                  <a:pos x="386" y="72"/>
                </a:cxn>
                <a:cxn ang="0">
                  <a:pos x="435" y="79"/>
                </a:cxn>
                <a:cxn ang="0">
                  <a:pos x="487" y="85"/>
                </a:cxn>
                <a:cxn ang="0">
                  <a:pos x="541" y="90"/>
                </a:cxn>
                <a:cxn ang="0">
                  <a:pos x="599" y="91"/>
                </a:cxn>
                <a:cxn ang="0">
                  <a:pos x="660" y="90"/>
                </a:cxn>
                <a:cxn ang="0">
                  <a:pos x="722" y="85"/>
                </a:cxn>
                <a:cxn ang="0">
                  <a:pos x="768" y="253"/>
                </a:cxn>
              </a:cxnLst>
              <a:rect l="0" t="0" r="r" b="b"/>
              <a:pathLst>
                <a:path w="832" h="505">
                  <a:moveTo>
                    <a:pt x="768" y="253"/>
                  </a:moveTo>
                  <a:lnTo>
                    <a:pt x="832" y="451"/>
                  </a:lnTo>
                  <a:lnTo>
                    <a:pt x="791" y="463"/>
                  </a:lnTo>
                  <a:lnTo>
                    <a:pt x="751" y="473"/>
                  </a:lnTo>
                  <a:lnTo>
                    <a:pt x="711" y="482"/>
                  </a:lnTo>
                  <a:lnTo>
                    <a:pt x="670" y="489"/>
                  </a:lnTo>
                  <a:lnTo>
                    <a:pt x="631" y="495"/>
                  </a:lnTo>
                  <a:lnTo>
                    <a:pt x="593" y="500"/>
                  </a:lnTo>
                  <a:lnTo>
                    <a:pt x="555" y="503"/>
                  </a:lnTo>
                  <a:lnTo>
                    <a:pt x="518" y="505"/>
                  </a:lnTo>
                  <a:lnTo>
                    <a:pt x="481" y="505"/>
                  </a:lnTo>
                  <a:lnTo>
                    <a:pt x="446" y="505"/>
                  </a:lnTo>
                  <a:lnTo>
                    <a:pt x="411" y="505"/>
                  </a:lnTo>
                  <a:lnTo>
                    <a:pt x="377" y="503"/>
                  </a:lnTo>
                  <a:lnTo>
                    <a:pt x="344" y="501"/>
                  </a:lnTo>
                  <a:lnTo>
                    <a:pt x="312" y="497"/>
                  </a:lnTo>
                  <a:lnTo>
                    <a:pt x="282" y="494"/>
                  </a:lnTo>
                  <a:lnTo>
                    <a:pt x="252" y="489"/>
                  </a:lnTo>
                  <a:lnTo>
                    <a:pt x="225" y="485"/>
                  </a:lnTo>
                  <a:lnTo>
                    <a:pt x="198" y="480"/>
                  </a:lnTo>
                  <a:lnTo>
                    <a:pt x="173" y="474"/>
                  </a:lnTo>
                  <a:lnTo>
                    <a:pt x="149" y="470"/>
                  </a:lnTo>
                  <a:lnTo>
                    <a:pt x="125" y="464"/>
                  </a:lnTo>
                  <a:lnTo>
                    <a:pt x="105" y="458"/>
                  </a:lnTo>
                  <a:lnTo>
                    <a:pt x="86" y="454"/>
                  </a:lnTo>
                  <a:lnTo>
                    <a:pt x="69" y="448"/>
                  </a:lnTo>
                  <a:lnTo>
                    <a:pt x="53" y="443"/>
                  </a:lnTo>
                  <a:lnTo>
                    <a:pt x="39" y="439"/>
                  </a:lnTo>
                  <a:lnTo>
                    <a:pt x="28" y="435"/>
                  </a:lnTo>
                  <a:lnTo>
                    <a:pt x="18" y="432"/>
                  </a:lnTo>
                  <a:lnTo>
                    <a:pt x="10" y="428"/>
                  </a:lnTo>
                  <a:lnTo>
                    <a:pt x="5" y="427"/>
                  </a:lnTo>
                  <a:lnTo>
                    <a:pt x="1" y="425"/>
                  </a:lnTo>
                  <a:lnTo>
                    <a:pt x="0" y="425"/>
                  </a:lnTo>
                  <a:lnTo>
                    <a:pt x="8" y="381"/>
                  </a:lnTo>
                  <a:lnTo>
                    <a:pt x="20" y="333"/>
                  </a:lnTo>
                  <a:lnTo>
                    <a:pt x="34" y="280"/>
                  </a:lnTo>
                  <a:lnTo>
                    <a:pt x="52" y="224"/>
                  </a:lnTo>
                  <a:lnTo>
                    <a:pt x="71" y="168"/>
                  </a:lnTo>
                  <a:lnTo>
                    <a:pt x="91" y="110"/>
                  </a:lnTo>
                  <a:lnTo>
                    <a:pt x="112" y="54"/>
                  </a:lnTo>
                  <a:lnTo>
                    <a:pt x="132" y="0"/>
                  </a:lnTo>
                  <a:lnTo>
                    <a:pt x="136" y="1"/>
                  </a:lnTo>
                  <a:lnTo>
                    <a:pt x="144" y="5"/>
                  </a:lnTo>
                  <a:lnTo>
                    <a:pt x="158" y="10"/>
                  </a:lnTo>
                  <a:lnTo>
                    <a:pt x="177" y="17"/>
                  </a:lnTo>
                  <a:lnTo>
                    <a:pt x="200" y="26"/>
                  </a:lnTo>
                  <a:lnTo>
                    <a:pt x="229" y="36"/>
                  </a:lnTo>
                  <a:lnTo>
                    <a:pt x="263" y="45"/>
                  </a:lnTo>
                  <a:lnTo>
                    <a:pt x="299" y="54"/>
                  </a:lnTo>
                  <a:lnTo>
                    <a:pt x="341" y="64"/>
                  </a:lnTo>
                  <a:lnTo>
                    <a:pt x="386" y="72"/>
                  </a:lnTo>
                  <a:lnTo>
                    <a:pt x="435" y="79"/>
                  </a:lnTo>
                  <a:lnTo>
                    <a:pt x="487" y="85"/>
                  </a:lnTo>
                  <a:lnTo>
                    <a:pt x="541" y="90"/>
                  </a:lnTo>
                  <a:lnTo>
                    <a:pt x="599" y="91"/>
                  </a:lnTo>
                  <a:lnTo>
                    <a:pt x="660" y="90"/>
                  </a:lnTo>
                  <a:lnTo>
                    <a:pt x="722" y="85"/>
                  </a:lnTo>
                  <a:lnTo>
                    <a:pt x="768" y="2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8" name="Freeform 115"/>
            <p:cNvSpPr>
              <a:spLocks/>
            </p:cNvSpPr>
            <p:nvPr/>
          </p:nvSpPr>
          <p:spPr bwMode="auto">
            <a:xfrm>
              <a:off x="4272835" y="1330324"/>
              <a:ext cx="579437" cy="315913"/>
            </a:xfrm>
            <a:custGeom>
              <a:avLst/>
              <a:gdLst/>
              <a:ahLst/>
              <a:cxnLst>
                <a:cxn ang="0">
                  <a:pos x="0" y="330"/>
                </a:cxn>
                <a:cxn ang="0">
                  <a:pos x="72" y="353"/>
                </a:cxn>
                <a:cxn ang="0">
                  <a:pos x="142" y="371"/>
                </a:cxn>
                <a:cxn ang="0">
                  <a:pos x="210" y="385"/>
                </a:cxn>
                <a:cxn ang="0">
                  <a:pos x="277" y="393"/>
                </a:cxn>
                <a:cxn ang="0">
                  <a:pos x="340" y="398"/>
                </a:cxn>
                <a:cxn ang="0">
                  <a:pos x="400" y="399"/>
                </a:cxn>
                <a:cxn ang="0">
                  <a:pos x="458" y="398"/>
                </a:cxn>
                <a:cxn ang="0">
                  <a:pos x="510" y="394"/>
                </a:cxn>
                <a:cxn ang="0">
                  <a:pos x="558" y="390"/>
                </a:cxn>
                <a:cxn ang="0">
                  <a:pos x="602" y="383"/>
                </a:cxn>
                <a:cxn ang="0">
                  <a:pos x="640" y="376"/>
                </a:cxn>
                <a:cxn ang="0">
                  <a:pos x="672" y="369"/>
                </a:cxn>
                <a:cxn ang="0">
                  <a:pos x="697" y="363"/>
                </a:cxn>
                <a:cxn ang="0">
                  <a:pos x="716" y="357"/>
                </a:cxn>
                <a:cxn ang="0">
                  <a:pos x="728" y="354"/>
                </a:cxn>
                <a:cxn ang="0">
                  <a:pos x="732" y="353"/>
                </a:cxn>
                <a:cxn ang="0">
                  <a:pos x="728" y="342"/>
                </a:cxn>
                <a:cxn ang="0">
                  <a:pos x="718" y="315"/>
                </a:cxn>
                <a:cxn ang="0">
                  <a:pos x="703" y="274"/>
                </a:cxn>
                <a:cxn ang="0">
                  <a:pos x="686" y="226"/>
                </a:cxn>
                <a:cxn ang="0">
                  <a:pos x="667" y="173"/>
                </a:cxn>
                <a:cxn ang="0">
                  <a:pos x="650" y="119"/>
                </a:cxn>
                <a:cxn ang="0">
                  <a:pos x="636" y="69"/>
                </a:cxn>
                <a:cxn ang="0">
                  <a:pos x="626" y="29"/>
                </a:cxn>
                <a:cxn ang="0">
                  <a:pos x="622" y="30"/>
                </a:cxn>
                <a:cxn ang="0">
                  <a:pos x="614" y="33"/>
                </a:cxn>
                <a:cxn ang="0">
                  <a:pos x="601" y="36"/>
                </a:cxn>
                <a:cxn ang="0">
                  <a:pos x="582" y="40"/>
                </a:cxn>
                <a:cxn ang="0">
                  <a:pos x="559" y="44"/>
                </a:cxn>
                <a:cxn ang="0">
                  <a:pos x="531" y="49"/>
                </a:cxn>
                <a:cxn ang="0">
                  <a:pos x="500" y="52"/>
                </a:cxn>
                <a:cxn ang="0">
                  <a:pos x="467" y="55"/>
                </a:cxn>
                <a:cxn ang="0">
                  <a:pos x="429" y="57"/>
                </a:cxn>
                <a:cxn ang="0">
                  <a:pos x="389" y="57"/>
                </a:cxn>
                <a:cxn ang="0">
                  <a:pos x="347" y="55"/>
                </a:cxn>
                <a:cxn ang="0">
                  <a:pos x="302" y="50"/>
                </a:cxn>
                <a:cxn ang="0">
                  <a:pos x="257" y="43"/>
                </a:cxn>
                <a:cxn ang="0">
                  <a:pos x="210" y="33"/>
                </a:cxn>
                <a:cxn ang="0">
                  <a:pos x="163" y="19"/>
                </a:cxn>
                <a:cxn ang="0">
                  <a:pos x="114" y="0"/>
                </a:cxn>
                <a:cxn ang="0">
                  <a:pos x="111" y="6"/>
                </a:cxn>
                <a:cxn ang="0">
                  <a:pos x="103" y="22"/>
                </a:cxn>
                <a:cxn ang="0">
                  <a:pos x="91" y="49"/>
                </a:cxn>
                <a:cxn ang="0">
                  <a:pos x="75" y="86"/>
                </a:cxn>
                <a:cxn ang="0">
                  <a:pos x="58" y="132"/>
                </a:cxn>
                <a:cxn ang="0">
                  <a:pos x="38" y="186"/>
                </a:cxn>
                <a:cxn ang="0">
                  <a:pos x="20" y="248"/>
                </a:cxn>
                <a:cxn ang="0">
                  <a:pos x="2" y="317"/>
                </a:cxn>
                <a:cxn ang="0">
                  <a:pos x="0" y="330"/>
                </a:cxn>
              </a:cxnLst>
              <a:rect l="0" t="0" r="r" b="b"/>
              <a:pathLst>
                <a:path w="732" h="399">
                  <a:moveTo>
                    <a:pt x="0" y="330"/>
                  </a:moveTo>
                  <a:lnTo>
                    <a:pt x="72" y="353"/>
                  </a:lnTo>
                  <a:lnTo>
                    <a:pt x="142" y="371"/>
                  </a:lnTo>
                  <a:lnTo>
                    <a:pt x="210" y="385"/>
                  </a:lnTo>
                  <a:lnTo>
                    <a:pt x="277" y="393"/>
                  </a:lnTo>
                  <a:lnTo>
                    <a:pt x="340" y="398"/>
                  </a:lnTo>
                  <a:lnTo>
                    <a:pt x="400" y="399"/>
                  </a:lnTo>
                  <a:lnTo>
                    <a:pt x="458" y="398"/>
                  </a:lnTo>
                  <a:lnTo>
                    <a:pt x="510" y="394"/>
                  </a:lnTo>
                  <a:lnTo>
                    <a:pt x="558" y="390"/>
                  </a:lnTo>
                  <a:lnTo>
                    <a:pt x="602" y="383"/>
                  </a:lnTo>
                  <a:lnTo>
                    <a:pt x="640" y="376"/>
                  </a:lnTo>
                  <a:lnTo>
                    <a:pt x="672" y="369"/>
                  </a:lnTo>
                  <a:lnTo>
                    <a:pt x="697" y="363"/>
                  </a:lnTo>
                  <a:lnTo>
                    <a:pt x="716" y="357"/>
                  </a:lnTo>
                  <a:lnTo>
                    <a:pt x="728" y="354"/>
                  </a:lnTo>
                  <a:lnTo>
                    <a:pt x="732" y="353"/>
                  </a:lnTo>
                  <a:lnTo>
                    <a:pt x="728" y="342"/>
                  </a:lnTo>
                  <a:lnTo>
                    <a:pt x="718" y="315"/>
                  </a:lnTo>
                  <a:lnTo>
                    <a:pt x="703" y="274"/>
                  </a:lnTo>
                  <a:lnTo>
                    <a:pt x="686" y="226"/>
                  </a:lnTo>
                  <a:lnTo>
                    <a:pt x="667" y="173"/>
                  </a:lnTo>
                  <a:lnTo>
                    <a:pt x="650" y="119"/>
                  </a:lnTo>
                  <a:lnTo>
                    <a:pt x="636" y="69"/>
                  </a:lnTo>
                  <a:lnTo>
                    <a:pt x="626" y="29"/>
                  </a:lnTo>
                  <a:lnTo>
                    <a:pt x="622" y="30"/>
                  </a:lnTo>
                  <a:lnTo>
                    <a:pt x="614" y="33"/>
                  </a:lnTo>
                  <a:lnTo>
                    <a:pt x="601" y="36"/>
                  </a:lnTo>
                  <a:lnTo>
                    <a:pt x="582" y="40"/>
                  </a:lnTo>
                  <a:lnTo>
                    <a:pt x="559" y="44"/>
                  </a:lnTo>
                  <a:lnTo>
                    <a:pt x="531" y="49"/>
                  </a:lnTo>
                  <a:lnTo>
                    <a:pt x="500" y="52"/>
                  </a:lnTo>
                  <a:lnTo>
                    <a:pt x="467" y="55"/>
                  </a:lnTo>
                  <a:lnTo>
                    <a:pt x="429" y="57"/>
                  </a:lnTo>
                  <a:lnTo>
                    <a:pt x="389" y="57"/>
                  </a:lnTo>
                  <a:lnTo>
                    <a:pt x="347" y="55"/>
                  </a:lnTo>
                  <a:lnTo>
                    <a:pt x="302" y="50"/>
                  </a:lnTo>
                  <a:lnTo>
                    <a:pt x="257" y="43"/>
                  </a:lnTo>
                  <a:lnTo>
                    <a:pt x="210" y="33"/>
                  </a:lnTo>
                  <a:lnTo>
                    <a:pt x="163" y="19"/>
                  </a:lnTo>
                  <a:lnTo>
                    <a:pt x="114" y="0"/>
                  </a:lnTo>
                  <a:lnTo>
                    <a:pt x="111" y="6"/>
                  </a:lnTo>
                  <a:lnTo>
                    <a:pt x="103" y="22"/>
                  </a:lnTo>
                  <a:lnTo>
                    <a:pt x="91" y="49"/>
                  </a:lnTo>
                  <a:lnTo>
                    <a:pt x="75" y="86"/>
                  </a:lnTo>
                  <a:lnTo>
                    <a:pt x="58" y="132"/>
                  </a:lnTo>
                  <a:lnTo>
                    <a:pt x="38" y="186"/>
                  </a:lnTo>
                  <a:lnTo>
                    <a:pt x="20" y="248"/>
                  </a:lnTo>
                  <a:lnTo>
                    <a:pt x="2" y="317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3030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9" name="Freeform 116"/>
            <p:cNvSpPr>
              <a:spLocks/>
            </p:cNvSpPr>
            <p:nvPr/>
          </p:nvSpPr>
          <p:spPr bwMode="auto">
            <a:xfrm>
              <a:off x="4628435" y="1020762"/>
              <a:ext cx="346075" cy="338138"/>
            </a:xfrm>
            <a:custGeom>
              <a:avLst/>
              <a:gdLst/>
              <a:ahLst/>
              <a:cxnLst>
                <a:cxn ang="0">
                  <a:pos x="351" y="425"/>
                </a:cxn>
                <a:cxn ang="0">
                  <a:pos x="348" y="417"/>
                </a:cxn>
                <a:cxn ang="0">
                  <a:pos x="339" y="403"/>
                </a:cxn>
                <a:cxn ang="0">
                  <a:pos x="327" y="383"/>
                </a:cxn>
                <a:cxn ang="0">
                  <a:pos x="306" y="362"/>
                </a:cxn>
                <a:cxn ang="0">
                  <a:pos x="278" y="337"/>
                </a:cxn>
                <a:cxn ang="0">
                  <a:pos x="239" y="314"/>
                </a:cxn>
                <a:cxn ang="0">
                  <a:pos x="191" y="291"/>
                </a:cxn>
                <a:cxn ang="0">
                  <a:pos x="160" y="279"/>
                </a:cxn>
                <a:cxn ang="0">
                  <a:pos x="141" y="258"/>
                </a:cxn>
                <a:cxn ang="0">
                  <a:pos x="111" y="221"/>
                </a:cxn>
                <a:cxn ang="0">
                  <a:pos x="76" y="175"/>
                </a:cxn>
                <a:cxn ang="0">
                  <a:pos x="40" y="124"/>
                </a:cxn>
                <a:cxn ang="0">
                  <a:pos x="14" y="76"/>
                </a:cxn>
                <a:cxn ang="0">
                  <a:pos x="0" y="36"/>
                </a:cxn>
                <a:cxn ang="0">
                  <a:pos x="7" y="9"/>
                </a:cxn>
                <a:cxn ang="0">
                  <a:pos x="48" y="0"/>
                </a:cxn>
                <a:cxn ang="0">
                  <a:pos x="103" y="5"/>
                </a:cxn>
                <a:cxn ang="0">
                  <a:pos x="156" y="24"/>
                </a:cxn>
                <a:cxn ang="0">
                  <a:pos x="206" y="54"/>
                </a:cxn>
                <a:cxn ang="0">
                  <a:pos x="251" y="91"/>
                </a:cxn>
                <a:cxn ang="0">
                  <a:pos x="290" y="130"/>
                </a:cxn>
                <a:cxn ang="0">
                  <a:pos x="323" y="168"/>
                </a:cxn>
                <a:cxn ang="0">
                  <a:pos x="348" y="203"/>
                </a:cxn>
                <a:cxn ang="0">
                  <a:pos x="371" y="242"/>
                </a:cxn>
                <a:cxn ang="0">
                  <a:pos x="397" y="298"/>
                </a:cxn>
                <a:cxn ang="0">
                  <a:pos x="420" y="352"/>
                </a:cxn>
                <a:cxn ang="0">
                  <a:pos x="434" y="392"/>
                </a:cxn>
                <a:cxn ang="0">
                  <a:pos x="434" y="400"/>
                </a:cxn>
                <a:cxn ang="0">
                  <a:pos x="422" y="398"/>
                </a:cxn>
                <a:cxn ang="0">
                  <a:pos x="401" y="402"/>
                </a:cxn>
                <a:cxn ang="0">
                  <a:pos x="369" y="415"/>
                </a:cxn>
              </a:cxnLst>
              <a:rect l="0" t="0" r="r" b="b"/>
              <a:pathLst>
                <a:path w="435" h="426">
                  <a:moveTo>
                    <a:pt x="351" y="426"/>
                  </a:moveTo>
                  <a:lnTo>
                    <a:pt x="351" y="425"/>
                  </a:lnTo>
                  <a:lnTo>
                    <a:pt x="350" y="421"/>
                  </a:lnTo>
                  <a:lnTo>
                    <a:pt x="348" y="417"/>
                  </a:lnTo>
                  <a:lnTo>
                    <a:pt x="344" y="411"/>
                  </a:lnTo>
                  <a:lnTo>
                    <a:pt x="339" y="403"/>
                  </a:lnTo>
                  <a:lnTo>
                    <a:pt x="334" y="394"/>
                  </a:lnTo>
                  <a:lnTo>
                    <a:pt x="327" y="383"/>
                  </a:lnTo>
                  <a:lnTo>
                    <a:pt x="318" y="373"/>
                  </a:lnTo>
                  <a:lnTo>
                    <a:pt x="306" y="362"/>
                  </a:lnTo>
                  <a:lnTo>
                    <a:pt x="293" y="349"/>
                  </a:lnTo>
                  <a:lnTo>
                    <a:pt x="278" y="337"/>
                  </a:lnTo>
                  <a:lnTo>
                    <a:pt x="260" y="326"/>
                  </a:lnTo>
                  <a:lnTo>
                    <a:pt x="239" y="314"/>
                  </a:lnTo>
                  <a:lnTo>
                    <a:pt x="217" y="303"/>
                  </a:lnTo>
                  <a:lnTo>
                    <a:pt x="191" y="291"/>
                  </a:lnTo>
                  <a:lnTo>
                    <a:pt x="162" y="282"/>
                  </a:lnTo>
                  <a:lnTo>
                    <a:pt x="160" y="279"/>
                  </a:lnTo>
                  <a:lnTo>
                    <a:pt x="153" y="271"/>
                  </a:lnTo>
                  <a:lnTo>
                    <a:pt x="141" y="258"/>
                  </a:lnTo>
                  <a:lnTo>
                    <a:pt x="128" y="241"/>
                  </a:lnTo>
                  <a:lnTo>
                    <a:pt x="111" y="221"/>
                  </a:lnTo>
                  <a:lnTo>
                    <a:pt x="93" y="199"/>
                  </a:lnTo>
                  <a:lnTo>
                    <a:pt x="76" y="175"/>
                  </a:lnTo>
                  <a:lnTo>
                    <a:pt x="57" y="150"/>
                  </a:lnTo>
                  <a:lnTo>
                    <a:pt x="40" y="124"/>
                  </a:lnTo>
                  <a:lnTo>
                    <a:pt x="25" y="100"/>
                  </a:lnTo>
                  <a:lnTo>
                    <a:pt x="14" y="76"/>
                  </a:lnTo>
                  <a:lnTo>
                    <a:pt x="4" y="55"/>
                  </a:lnTo>
                  <a:lnTo>
                    <a:pt x="0" y="36"/>
                  </a:lnTo>
                  <a:lnTo>
                    <a:pt x="0" y="21"/>
                  </a:lnTo>
                  <a:lnTo>
                    <a:pt x="7" y="9"/>
                  </a:lnTo>
                  <a:lnTo>
                    <a:pt x="19" y="3"/>
                  </a:lnTo>
                  <a:lnTo>
                    <a:pt x="48" y="0"/>
                  </a:lnTo>
                  <a:lnTo>
                    <a:pt x="76" y="0"/>
                  </a:lnTo>
                  <a:lnTo>
                    <a:pt x="103" y="5"/>
                  </a:lnTo>
                  <a:lnTo>
                    <a:pt x="130" y="14"/>
                  </a:lnTo>
                  <a:lnTo>
                    <a:pt x="156" y="24"/>
                  </a:lnTo>
                  <a:lnTo>
                    <a:pt x="182" y="38"/>
                  </a:lnTo>
                  <a:lnTo>
                    <a:pt x="206" y="54"/>
                  </a:lnTo>
                  <a:lnTo>
                    <a:pt x="229" y="71"/>
                  </a:lnTo>
                  <a:lnTo>
                    <a:pt x="251" y="91"/>
                  </a:lnTo>
                  <a:lnTo>
                    <a:pt x="272" y="111"/>
                  </a:lnTo>
                  <a:lnTo>
                    <a:pt x="290" y="130"/>
                  </a:lnTo>
                  <a:lnTo>
                    <a:pt x="307" y="150"/>
                  </a:lnTo>
                  <a:lnTo>
                    <a:pt x="323" y="168"/>
                  </a:lnTo>
                  <a:lnTo>
                    <a:pt x="336" y="187"/>
                  </a:lnTo>
                  <a:lnTo>
                    <a:pt x="348" y="203"/>
                  </a:lnTo>
                  <a:lnTo>
                    <a:pt x="357" y="218"/>
                  </a:lnTo>
                  <a:lnTo>
                    <a:pt x="371" y="242"/>
                  </a:lnTo>
                  <a:lnTo>
                    <a:pt x="383" y="269"/>
                  </a:lnTo>
                  <a:lnTo>
                    <a:pt x="397" y="298"/>
                  </a:lnTo>
                  <a:lnTo>
                    <a:pt x="410" y="327"/>
                  </a:lnTo>
                  <a:lnTo>
                    <a:pt x="420" y="352"/>
                  </a:lnTo>
                  <a:lnTo>
                    <a:pt x="428" y="375"/>
                  </a:lnTo>
                  <a:lnTo>
                    <a:pt x="434" y="392"/>
                  </a:lnTo>
                  <a:lnTo>
                    <a:pt x="435" y="400"/>
                  </a:lnTo>
                  <a:lnTo>
                    <a:pt x="434" y="400"/>
                  </a:lnTo>
                  <a:lnTo>
                    <a:pt x="429" y="398"/>
                  </a:lnTo>
                  <a:lnTo>
                    <a:pt x="422" y="398"/>
                  </a:lnTo>
                  <a:lnTo>
                    <a:pt x="413" y="398"/>
                  </a:lnTo>
                  <a:lnTo>
                    <a:pt x="401" y="402"/>
                  </a:lnTo>
                  <a:lnTo>
                    <a:pt x="387" y="407"/>
                  </a:lnTo>
                  <a:lnTo>
                    <a:pt x="369" y="415"/>
                  </a:lnTo>
                  <a:lnTo>
                    <a:pt x="351" y="4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0" name="Freeform 117"/>
            <p:cNvSpPr>
              <a:spLocks/>
            </p:cNvSpPr>
            <p:nvPr/>
          </p:nvSpPr>
          <p:spPr bwMode="auto">
            <a:xfrm>
              <a:off x="4455397" y="1142999"/>
              <a:ext cx="76200" cy="77788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59"/>
                </a:cxn>
                <a:cxn ang="0">
                  <a:pos x="3" y="68"/>
                </a:cxn>
                <a:cxn ang="0">
                  <a:pos x="8" y="76"/>
                </a:cxn>
                <a:cxn ang="0">
                  <a:pos x="14" y="83"/>
                </a:cxn>
                <a:cxn ang="0">
                  <a:pos x="22" y="89"/>
                </a:cxn>
                <a:cxn ang="0">
                  <a:pos x="30" y="94"/>
                </a:cxn>
                <a:cxn ang="0">
                  <a:pos x="39" y="96"/>
                </a:cxn>
                <a:cxn ang="0">
                  <a:pos x="48" y="97"/>
                </a:cxn>
                <a:cxn ang="0">
                  <a:pos x="59" y="96"/>
                </a:cxn>
                <a:cxn ang="0">
                  <a:pos x="68" y="94"/>
                </a:cxn>
                <a:cxn ang="0">
                  <a:pos x="76" y="89"/>
                </a:cxn>
                <a:cxn ang="0">
                  <a:pos x="83" y="83"/>
                </a:cxn>
                <a:cxn ang="0">
                  <a:pos x="89" y="76"/>
                </a:cxn>
                <a:cxn ang="0">
                  <a:pos x="93" y="68"/>
                </a:cxn>
                <a:cxn ang="0">
                  <a:pos x="95" y="59"/>
                </a:cxn>
                <a:cxn ang="0">
                  <a:pos x="97" y="49"/>
                </a:cxn>
                <a:cxn ang="0">
                  <a:pos x="95" y="39"/>
                </a:cxn>
                <a:cxn ang="0">
                  <a:pos x="93" y="30"/>
                </a:cxn>
                <a:cxn ang="0">
                  <a:pos x="89" y="22"/>
                </a:cxn>
                <a:cxn ang="0">
                  <a:pos x="83" y="14"/>
                </a:cxn>
                <a:cxn ang="0">
                  <a:pos x="76" y="8"/>
                </a:cxn>
                <a:cxn ang="0">
                  <a:pos x="68" y="4"/>
                </a:cxn>
                <a:cxn ang="0">
                  <a:pos x="59" y="1"/>
                </a:cxn>
                <a:cxn ang="0">
                  <a:pos x="48" y="0"/>
                </a:cxn>
                <a:cxn ang="0">
                  <a:pos x="39" y="1"/>
                </a:cxn>
                <a:cxn ang="0">
                  <a:pos x="30" y="4"/>
                </a:cxn>
                <a:cxn ang="0">
                  <a:pos x="22" y="8"/>
                </a:cxn>
                <a:cxn ang="0">
                  <a:pos x="14" y="14"/>
                </a:cxn>
                <a:cxn ang="0">
                  <a:pos x="8" y="22"/>
                </a:cxn>
                <a:cxn ang="0">
                  <a:pos x="3" y="30"/>
                </a:cxn>
                <a:cxn ang="0">
                  <a:pos x="1" y="39"/>
                </a:cxn>
                <a:cxn ang="0">
                  <a:pos x="0" y="49"/>
                </a:cxn>
              </a:cxnLst>
              <a:rect l="0" t="0" r="r" b="b"/>
              <a:pathLst>
                <a:path w="97" h="97">
                  <a:moveTo>
                    <a:pt x="0" y="49"/>
                  </a:moveTo>
                  <a:lnTo>
                    <a:pt x="1" y="59"/>
                  </a:lnTo>
                  <a:lnTo>
                    <a:pt x="3" y="68"/>
                  </a:lnTo>
                  <a:lnTo>
                    <a:pt x="8" y="76"/>
                  </a:lnTo>
                  <a:lnTo>
                    <a:pt x="14" y="83"/>
                  </a:lnTo>
                  <a:lnTo>
                    <a:pt x="22" y="89"/>
                  </a:lnTo>
                  <a:lnTo>
                    <a:pt x="30" y="94"/>
                  </a:lnTo>
                  <a:lnTo>
                    <a:pt x="39" y="96"/>
                  </a:lnTo>
                  <a:lnTo>
                    <a:pt x="48" y="97"/>
                  </a:lnTo>
                  <a:lnTo>
                    <a:pt x="59" y="96"/>
                  </a:lnTo>
                  <a:lnTo>
                    <a:pt x="68" y="94"/>
                  </a:lnTo>
                  <a:lnTo>
                    <a:pt x="76" y="89"/>
                  </a:lnTo>
                  <a:lnTo>
                    <a:pt x="83" y="83"/>
                  </a:lnTo>
                  <a:lnTo>
                    <a:pt x="89" y="76"/>
                  </a:lnTo>
                  <a:lnTo>
                    <a:pt x="93" y="68"/>
                  </a:lnTo>
                  <a:lnTo>
                    <a:pt x="95" y="59"/>
                  </a:lnTo>
                  <a:lnTo>
                    <a:pt x="97" y="49"/>
                  </a:lnTo>
                  <a:lnTo>
                    <a:pt x="95" y="39"/>
                  </a:lnTo>
                  <a:lnTo>
                    <a:pt x="93" y="30"/>
                  </a:lnTo>
                  <a:lnTo>
                    <a:pt x="89" y="22"/>
                  </a:lnTo>
                  <a:lnTo>
                    <a:pt x="83" y="14"/>
                  </a:lnTo>
                  <a:lnTo>
                    <a:pt x="76" y="8"/>
                  </a:lnTo>
                  <a:lnTo>
                    <a:pt x="68" y="4"/>
                  </a:lnTo>
                  <a:lnTo>
                    <a:pt x="59" y="1"/>
                  </a:lnTo>
                  <a:lnTo>
                    <a:pt x="48" y="0"/>
                  </a:lnTo>
                  <a:lnTo>
                    <a:pt x="39" y="1"/>
                  </a:lnTo>
                  <a:lnTo>
                    <a:pt x="30" y="4"/>
                  </a:lnTo>
                  <a:lnTo>
                    <a:pt x="22" y="8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3" y="30"/>
                  </a:lnTo>
                  <a:lnTo>
                    <a:pt x="1" y="3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1" name="Freeform 118"/>
            <p:cNvSpPr>
              <a:spLocks/>
            </p:cNvSpPr>
            <p:nvPr/>
          </p:nvSpPr>
          <p:spPr bwMode="auto">
            <a:xfrm>
              <a:off x="4472860" y="1162049"/>
              <a:ext cx="41275" cy="39688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2" y="36"/>
                </a:cxn>
                <a:cxn ang="0">
                  <a:pos x="8" y="44"/>
                </a:cxn>
                <a:cxn ang="0">
                  <a:pos x="16" y="49"/>
                </a:cxn>
                <a:cxn ang="0">
                  <a:pos x="25" y="51"/>
                </a:cxn>
                <a:cxn ang="0">
                  <a:pos x="36" y="49"/>
                </a:cxn>
                <a:cxn ang="0">
                  <a:pos x="44" y="44"/>
                </a:cxn>
                <a:cxn ang="0">
                  <a:pos x="48" y="36"/>
                </a:cxn>
                <a:cxn ang="0">
                  <a:pos x="51" y="26"/>
                </a:cxn>
                <a:cxn ang="0">
                  <a:pos x="48" y="15"/>
                </a:cxn>
                <a:cxn ang="0">
                  <a:pos x="44" y="7"/>
                </a:cxn>
                <a:cxn ang="0">
                  <a:pos x="36" y="3"/>
                </a:cxn>
                <a:cxn ang="0">
                  <a:pos x="25" y="0"/>
                </a:cxn>
                <a:cxn ang="0">
                  <a:pos x="16" y="3"/>
                </a:cxn>
                <a:cxn ang="0">
                  <a:pos x="8" y="7"/>
                </a:cxn>
                <a:cxn ang="0">
                  <a:pos x="2" y="15"/>
                </a:cxn>
                <a:cxn ang="0">
                  <a:pos x="0" y="26"/>
                </a:cxn>
              </a:cxnLst>
              <a:rect l="0" t="0" r="r" b="b"/>
              <a:pathLst>
                <a:path w="51" h="51">
                  <a:moveTo>
                    <a:pt x="0" y="26"/>
                  </a:moveTo>
                  <a:lnTo>
                    <a:pt x="2" y="36"/>
                  </a:lnTo>
                  <a:lnTo>
                    <a:pt x="8" y="44"/>
                  </a:lnTo>
                  <a:lnTo>
                    <a:pt x="16" y="49"/>
                  </a:lnTo>
                  <a:lnTo>
                    <a:pt x="25" y="51"/>
                  </a:lnTo>
                  <a:lnTo>
                    <a:pt x="36" y="49"/>
                  </a:lnTo>
                  <a:lnTo>
                    <a:pt x="44" y="44"/>
                  </a:lnTo>
                  <a:lnTo>
                    <a:pt x="48" y="36"/>
                  </a:lnTo>
                  <a:lnTo>
                    <a:pt x="51" y="26"/>
                  </a:lnTo>
                  <a:lnTo>
                    <a:pt x="48" y="15"/>
                  </a:lnTo>
                  <a:lnTo>
                    <a:pt x="44" y="7"/>
                  </a:lnTo>
                  <a:lnTo>
                    <a:pt x="36" y="3"/>
                  </a:lnTo>
                  <a:lnTo>
                    <a:pt x="25" y="0"/>
                  </a:lnTo>
                  <a:lnTo>
                    <a:pt x="16" y="3"/>
                  </a:lnTo>
                  <a:lnTo>
                    <a:pt x="8" y="7"/>
                  </a:lnTo>
                  <a:lnTo>
                    <a:pt x="2" y="15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79E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2" name="Freeform 119"/>
            <p:cNvSpPr>
              <a:spLocks/>
            </p:cNvSpPr>
            <p:nvPr/>
          </p:nvSpPr>
          <p:spPr bwMode="auto">
            <a:xfrm>
              <a:off x="4876085" y="1328737"/>
              <a:ext cx="158750" cy="158750"/>
            </a:xfrm>
            <a:custGeom>
              <a:avLst/>
              <a:gdLst/>
              <a:ahLst/>
              <a:cxnLst>
                <a:cxn ang="0">
                  <a:pos x="15" y="60"/>
                </a:cxn>
                <a:cxn ang="0">
                  <a:pos x="13" y="66"/>
                </a:cxn>
                <a:cxn ang="0">
                  <a:pos x="9" y="82"/>
                </a:cxn>
                <a:cxn ang="0">
                  <a:pos x="3" y="105"/>
                </a:cxn>
                <a:cxn ang="0">
                  <a:pos x="0" y="130"/>
                </a:cxn>
                <a:cxn ang="0">
                  <a:pos x="0" y="156"/>
                </a:cxn>
                <a:cxn ang="0">
                  <a:pos x="6" y="175"/>
                </a:cxn>
                <a:cxn ang="0">
                  <a:pos x="18" y="189"/>
                </a:cxn>
                <a:cxn ang="0">
                  <a:pos x="40" y="190"/>
                </a:cxn>
                <a:cxn ang="0">
                  <a:pos x="40" y="188"/>
                </a:cxn>
                <a:cxn ang="0">
                  <a:pos x="41" y="181"/>
                </a:cxn>
                <a:cxn ang="0">
                  <a:pos x="44" y="172"/>
                </a:cxn>
                <a:cxn ang="0">
                  <a:pos x="49" y="161"/>
                </a:cxn>
                <a:cxn ang="0">
                  <a:pos x="56" y="157"/>
                </a:cxn>
                <a:cxn ang="0">
                  <a:pos x="64" y="157"/>
                </a:cxn>
                <a:cxn ang="0">
                  <a:pos x="72" y="164"/>
                </a:cxn>
                <a:cxn ang="0">
                  <a:pos x="78" y="177"/>
                </a:cxn>
                <a:cxn ang="0">
                  <a:pos x="82" y="188"/>
                </a:cxn>
                <a:cxn ang="0">
                  <a:pos x="90" y="195"/>
                </a:cxn>
                <a:cxn ang="0">
                  <a:pos x="99" y="199"/>
                </a:cxn>
                <a:cxn ang="0">
                  <a:pos x="112" y="200"/>
                </a:cxn>
                <a:cxn ang="0">
                  <a:pos x="125" y="198"/>
                </a:cxn>
                <a:cxn ang="0">
                  <a:pos x="139" y="192"/>
                </a:cxn>
                <a:cxn ang="0">
                  <a:pos x="154" y="183"/>
                </a:cxn>
                <a:cxn ang="0">
                  <a:pos x="169" y="171"/>
                </a:cxn>
                <a:cxn ang="0">
                  <a:pos x="182" y="156"/>
                </a:cxn>
                <a:cxn ang="0">
                  <a:pos x="191" y="139"/>
                </a:cxn>
                <a:cxn ang="0">
                  <a:pos x="197" y="122"/>
                </a:cxn>
                <a:cxn ang="0">
                  <a:pos x="199" y="104"/>
                </a:cxn>
                <a:cxn ang="0">
                  <a:pos x="197" y="84"/>
                </a:cxn>
                <a:cxn ang="0">
                  <a:pos x="190" y="65"/>
                </a:cxn>
                <a:cxn ang="0">
                  <a:pos x="176" y="43"/>
                </a:cxn>
                <a:cxn ang="0">
                  <a:pos x="158" y="21"/>
                </a:cxn>
                <a:cxn ang="0">
                  <a:pos x="154" y="19"/>
                </a:cxn>
                <a:cxn ang="0">
                  <a:pos x="144" y="12"/>
                </a:cxn>
                <a:cxn ang="0">
                  <a:pos x="128" y="5"/>
                </a:cxn>
                <a:cxn ang="0">
                  <a:pos x="108" y="0"/>
                </a:cxn>
                <a:cxn ang="0">
                  <a:pos x="85" y="0"/>
                </a:cxn>
                <a:cxn ang="0">
                  <a:pos x="61" y="8"/>
                </a:cxn>
                <a:cxn ang="0">
                  <a:pos x="38" y="28"/>
                </a:cxn>
                <a:cxn ang="0">
                  <a:pos x="15" y="60"/>
                </a:cxn>
              </a:cxnLst>
              <a:rect l="0" t="0" r="r" b="b"/>
              <a:pathLst>
                <a:path w="199" h="200">
                  <a:moveTo>
                    <a:pt x="15" y="60"/>
                  </a:moveTo>
                  <a:lnTo>
                    <a:pt x="13" y="66"/>
                  </a:lnTo>
                  <a:lnTo>
                    <a:pt x="9" y="82"/>
                  </a:lnTo>
                  <a:lnTo>
                    <a:pt x="3" y="105"/>
                  </a:lnTo>
                  <a:lnTo>
                    <a:pt x="0" y="130"/>
                  </a:lnTo>
                  <a:lnTo>
                    <a:pt x="0" y="156"/>
                  </a:lnTo>
                  <a:lnTo>
                    <a:pt x="6" y="175"/>
                  </a:lnTo>
                  <a:lnTo>
                    <a:pt x="18" y="189"/>
                  </a:lnTo>
                  <a:lnTo>
                    <a:pt x="40" y="190"/>
                  </a:lnTo>
                  <a:lnTo>
                    <a:pt x="40" y="188"/>
                  </a:lnTo>
                  <a:lnTo>
                    <a:pt x="41" y="181"/>
                  </a:lnTo>
                  <a:lnTo>
                    <a:pt x="44" y="172"/>
                  </a:lnTo>
                  <a:lnTo>
                    <a:pt x="49" y="161"/>
                  </a:lnTo>
                  <a:lnTo>
                    <a:pt x="56" y="157"/>
                  </a:lnTo>
                  <a:lnTo>
                    <a:pt x="64" y="157"/>
                  </a:lnTo>
                  <a:lnTo>
                    <a:pt x="72" y="164"/>
                  </a:lnTo>
                  <a:lnTo>
                    <a:pt x="78" y="177"/>
                  </a:lnTo>
                  <a:lnTo>
                    <a:pt x="82" y="188"/>
                  </a:lnTo>
                  <a:lnTo>
                    <a:pt x="90" y="195"/>
                  </a:lnTo>
                  <a:lnTo>
                    <a:pt x="99" y="199"/>
                  </a:lnTo>
                  <a:lnTo>
                    <a:pt x="112" y="200"/>
                  </a:lnTo>
                  <a:lnTo>
                    <a:pt x="125" y="198"/>
                  </a:lnTo>
                  <a:lnTo>
                    <a:pt x="139" y="192"/>
                  </a:lnTo>
                  <a:lnTo>
                    <a:pt x="154" y="183"/>
                  </a:lnTo>
                  <a:lnTo>
                    <a:pt x="169" y="171"/>
                  </a:lnTo>
                  <a:lnTo>
                    <a:pt x="182" y="156"/>
                  </a:lnTo>
                  <a:lnTo>
                    <a:pt x="191" y="139"/>
                  </a:lnTo>
                  <a:lnTo>
                    <a:pt x="197" y="122"/>
                  </a:lnTo>
                  <a:lnTo>
                    <a:pt x="199" y="104"/>
                  </a:lnTo>
                  <a:lnTo>
                    <a:pt x="197" y="84"/>
                  </a:lnTo>
                  <a:lnTo>
                    <a:pt x="190" y="65"/>
                  </a:lnTo>
                  <a:lnTo>
                    <a:pt x="176" y="43"/>
                  </a:lnTo>
                  <a:lnTo>
                    <a:pt x="158" y="21"/>
                  </a:lnTo>
                  <a:lnTo>
                    <a:pt x="154" y="19"/>
                  </a:lnTo>
                  <a:lnTo>
                    <a:pt x="144" y="12"/>
                  </a:lnTo>
                  <a:lnTo>
                    <a:pt x="128" y="5"/>
                  </a:lnTo>
                  <a:lnTo>
                    <a:pt x="108" y="0"/>
                  </a:lnTo>
                  <a:lnTo>
                    <a:pt x="85" y="0"/>
                  </a:lnTo>
                  <a:lnTo>
                    <a:pt x="61" y="8"/>
                  </a:lnTo>
                  <a:lnTo>
                    <a:pt x="38" y="28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3" name="Freeform 120"/>
            <p:cNvSpPr>
              <a:spLocks/>
            </p:cNvSpPr>
            <p:nvPr/>
          </p:nvSpPr>
          <p:spPr bwMode="auto">
            <a:xfrm>
              <a:off x="4899897" y="1358899"/>
              <a:ext cx="111125" cy="98425"/>
            </a:xfrm>
            <a:custGeom>
              <a:avLst/>
              <a:gdLst/>
              <a:ahLst/>
              <a:cxnLst>
                <a:cxn ang="0">
                  <a:pos x="11" y="30"/>
                </a:cxn>
                <a:cxn ang="0">
                  <a:pos x="12" y="28"/>
                </a:cxn>
                <a:cxn ang="0">
                  <a:pos x="18" y="22"/>
                </a:cxn>
                <a:cxn ang="0">
                  <a:pos x="26" y="14"/>
                </a:cxn>
                <a:cxn ang="0">
                  <a:pos x="37" y="7"/>
                </a:cxn>
                <a:cxn ang="0">
                  <a:pos x="50" y="2"/>
                </a:cxn>
                <a:cxn ang="0">
                  <a:pos x="67" y="0"/>
                </a:cxn>
                <a:cxn ang="0">
                  <a:pos x="86" y="5"/>
                </a:cxn>
                <a:cxn ang="0">
                  <a:pos x="107" y="16"/>
                </a:cxn>
                <a:cxn ang="0">
                  <a:pos x="109" y="19"/>
                </a:cxn>
                <a:cxn ang="0">
                  <a:pos x="116" y="27"/>
                </a:cxn>
                <a:cxn ang="0">
                  <a:pos x="124" y="38"/>
                </a:cxn>
                <a:cxn ang="0">
                  <a:pos x="132" y="52"/>
                </a:cxn>
                <a:cxn ang="0">
                  <a:pos x="137" y="67"/>
                </a:cxn>
                <a:cxn ang="0">
                  <a:pos x="138" y="82"/>
                </a:cxn>
                <a:cxn ang="0">
                  <a:pos x="131" y="97"/>
                </a:cxn>
                <a:cxn ang="0">
                  <a:pos x="115" y="109"/>
                </a:cxn>
                <a:cxn ang="0">
                  <a:pos x="97" y="119"/>
                </a:cxn>
                <a:cxn ang="0">
                  <a:pos x="84" y="124"/>
                </a:cxn>
                <a:cxn ang="0">
                  <a:pos x="77" y="124"/>
                </a:cxn>
                <a:cxn ang="0">
                  <a:pos x="74" y="122"/>
                </a:cxn>
                <a:cxn ang="0">
                  <a:pos x="72" y="118"/>
                </a:cxn>
                <a:cxn ang="0">
                  <a:pos x="71" y="112"/>
                </a:cxn>
                <a:cxn ang="0">
                  <a:pos x="69" y="105"/>
                </a:cxn>
                <a:cxn ang="0">
                  <a:pos x="63" y="98"/>
                </a:cxn>
                <a:cxn ang="0">
                  <a:pos x="56" y="92"/>
                </a:cxn>
                <a:cxn ang="0">
                  <a:pos x="49" y="89"/>
                </a:cxn>
                <a:cxn ang="0">
                  <a:pos x="42" y="86"/>
                </a:cxn>
                <a:cxn ang="0">
                  <a:pos x="37" y="85"/>
                </a:cxn>
                <a:cxn ang="0">
                  <a:pos x="30" y="85"/>
                </a:cxn>
                <a:cxn ang="0">
                  <a:pos x="24" y="88"/>
                </a:cxn>
                <a:cxn ang="0">
                  <a:pos x="18" y="91"/>
                </a:cxn>
                <a:cxn ang="0">
                  <a:pos x="12" y="96"/>
                </a:cxn>
                <a:cxn ang="0">
                  <a:pos x="7" y="104"/>
                </a:cxn>
                <a:cxn ang="0">
                  <a:pos x="3" y="111"/>
                </a:cxn>
                <a:cxn ang="0">
                  <a:pos x="2" y="112"/>
                </a:cxn>
                <a:cxn ang="0">
                  <a:pos x="1" y="103"/>
                </a:cxn>
                <a:cxn ang="0">
                  <a:pos x="0" y="81"/>
                </a:cxn>
                <a:cxn ang="0">
                  <a:pos x="2" y="60"/>
                </a:cxn>
                <a:cxn ang="0">
                  <a:pos x="6" y="43"/>
                </a:cxn>
                <a:cxn ang="0">
                  <a:pos x="11" y="30"/>
                </a:cxn>
              </a:cxnLst>
              <a:rect l="0" t="0" r="r" b="b"/>
              <a:pathLst>
                <a:path w="138" h="124">
                  <a:moveTo>
                    <a:pt x="11" y="30"/>
                  </a:moveTo>
                  <a:lnTo>
                    <a:pt x="12" y="28"/>
                  </a:lnTo>
                  <a:lnTo>
                    <a:pt x="18" y="22"/>
                  </a:lnTo>
                  <a:lnTo>
                    <a:pt x="26" y="14"/>
                  </a:lnTo>
                  <a:lnTo>
                    <a:pt x="37" y="7"/>
                  </a:lnTo>
                  <a:lnTo>
                    <a:pt x="50" y="2"/>
                  </a:lnTo>
                  <a:lnTo>
                    <a:pt x="67" y="0"/>
                  </a:lnTo>
                  <a:lnTo>
                    <a:pt x="86" y="5"/>
                  </a:lnTo>
                  <a:lnTo>
                    <a:pt x="107" y="16"/>
                  </a:lnTo>
                  <a:lnTo>
                    <a:pt x="109" y="19"/>
                  </a:lnTo>
                  <a:lnTo>
                    <a:pt x="116" y="27"/>
                  </a:lnTo>
                  <a:lnTo>
                    <a:pt x="124" y="38"/>
                  </a:lnTo>
                  <a:lnTo>
                    <a:pt x="132" y="52"/>
                  </a:lnTo>
                  <a:lnTo>
                    <a:pt x="137" y="67"/>
                  </a:lnTo>
                  <a:lnTo>
                    <a:pt x="138" y="82"/>
                  </a:lnTo>
                  <a:lnTo>
                    <a:pt x="131" y="97"/>
                  </a:lnTo>
                  <a:lnTo>
                    <a:pt x="115" y="109"/>
                  </a:lnTo>
                  <a:lnTo>
                    <a:pt x="97" y="119"/>
                  </a:lnTo>
                  <a:lnTo>
                    <a:pt x="84" y="124"/>
                  </a:lnTo>
                  <a:lnTo>
                    <a:pt x="77" y="124"/>
                  </a:lnTo>
                  <a:lnTo>
                    <a:pt x="74" y="122"/>
                  </a:lnTo>
                  <a:lnTo>
                    <a:pt x="72" y="118"/>
                  </a:lnTo>
                  <a:lnTo>
                    <a:pt x="71" y="112"/>
                  </a:lnTo>
                  <a:lnTo>
                    <a:pt x="69" y="105"/>
                  </a:lnTo>
                  <a:lnTo>
                    <a:pt x="63" y="98"/>
                  </a:lnTo>
                  <a:lnTo>
                    <a:pt x="56" y="92"/>
                  </a:lnTo>
                  <a:lnTo>
                    <a:pt x="49" y="89"/>
                  </a:lnTo>
                  <a:lnTo>
                    <a:pt x="42" y="86"/>
                  </a:lnTo>
                  <a:lnTo>
                    <a:pt x="37" y="85"/>
                  </a:lnTo>
                  <a:lnTo>
                    <a:pt x="30" y="85"/>
                  </a:lnTo>
                  <a:lnTo>
                    <a:pt x="24" y="88"/>
                  </a:lnTo>
                  <a:lnTo>
                    <a:pt x="18" y="91"/>
                  </a:lnTo>
                  <a:lnTo>
                    <a:pt x="12" y="96"/>
                  </a:lnTo>
                  <a:lnTo>
                    <a:pt x="7" y="104"/>
                  </a:lnTo>
                  <a:lnTo>
                    <a:pt x="3" y="111"/>
                  </a:lnTo>
                  <a:lnTo>
                    <a:pt x="2" y="112"/>
                  </a:lnTo>
                  <a:lnTo>
                    <a:pt x="1" y="103"/>
                  </a:lnTo>
                  <a:lnTo>
                    <a:pt x="0" y="81"/>
                  </a:lnTo>
                  <a:lnTo>
                    <a:pt x="2" y="60"/>
                  </a:lnTo>
                  <a:lnTo>
                    <a:pt x="6" y="43"/>
                  </a:lnTo>
                  <a:lnTo>
                    <a:pt x="11" y="30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4" name="Freeform 121"/>
            <p:cNvSpPr>
              <a:spLocks/>
            </p:cNvSpPr>
            <p:nvPr/>
          </p:nvSpPr>
          <p:spPr bwMode="auto">
            <a:xfrm>
              <a:off x="4141072" y="180974"/>
              <a:ext cx="973137" cy="690563"/>
            </a:xfrm>
            <a:custGeom>
              <a:avLst/>
              <a:gdLst/>
              <a:ahLst/>
              <a:cxnLst>
                <a:cxn ang="0">
                  <a:pos x="5" y="497"/>
                </a:cxn>
                <a:cxn ang="0">
                  <a:pos x="12" y="486"/>
                </a:cxn>
                <a:cxn ang="0">
                  <a:pos x="27" y="465"/>
                </a:cxn>
                <a:cxn ang="0">
                  <a:pos x="48" y="437"/>
                </a:cxn>
                <a:cxn ang="0">
                  <a:pos x="76" y="404"/>
                </a:cxn>
                <a:cxn ang="0">
                  <a:pos x="108" y="368"/>
                </a:cxn>
                <a:cxn ang="0">
                  <a:pos x="146" y="332"/>
                </a:cxn>
                <a:cxn ang="0">
                  <a:pos x="187" y="295"/>
                </a:cxn>
                <a:cxn ang="0">
                  <a:pos x="253" y="253"/>
                </a:cxn>
                <a:cxn ang="0">
                  <a:pos x="321" y="249"/>
                </a:cxn>
                <a:cxn ang="0">
                  <a:pos x="364" y="277"/>
                </a:cxn>
                <a:cxn ang="0">
                  <a:pos x="386" y="306"/>
                </a:cxn>
                <a:cxn ang="0">
                  <a:pos x="427" y="297"/>
                </a:cxn>
                <a:cxn ang="0">
                  <a:pos x="496" y="285"/>
                </a:cxn>
                <a:cxn ang="0">
                  <a:pos x="551" y="290"/>
                </a:cxn>
                <a:cxn ang="0">
                  <a:pos x="595" y="308"/>
                </a:cxn>
                <a:cxn ang="0">
                  <a:pos x="628" y="335"/>
                </a:cxn>
                <a:cxn ang="0">
                  <a:pos x="652" y="365"/>
                </a:cxn>
                <a:cxn ang="0">
                  <a:pos x="667" y="394"/>
                </a:cxn>
                <a:cxn ang="0">
                  <a:pos x="676" y="418"/>
                </a:cxn>
                <a:cxn ang="0">
                  <a:pos x="680" y="436"/>
                </a:cxn>
                <a:cxn ang="0">
                  <a:pos x="689" y="463"/>
                </a:cxn>
                <a:cxn ang="0">
                  <a:pos x="702" y="497"/>
                </a:cxn>
                <a:cxn ang="0">
                  <a:pos x="720" y="539"/>
                </a:cxn>
                <a:cxn ang="0">
                  <a:pos x="743" y="583"/>
                </a:cxn>
                <a:cxn ang="0">
                  <a:pos x="770" y="625"/>
                </a:cxn>
                <a:cxn ang="0">
                  <a:pos x="804" y="665"/>
                </a:cxn>
                <a:cxn ang="0">
                  <a:pos x="842" y="699"/>
                </a:cxn>
                <a:cxn ang="0">
                  <a:pos x="869" y="709"/>
                </a:cxn>
                <a:cxn ang="0">
                  <a:pos x="906" y="694"/>
                </a:cxn>
                <a:cxn ang="0">
                  <a:pos x="958" y="685"/>
                </a:cxn>
                <a:cxn ang="0">
                  <a:pos x="1001" y="702"/>
                </a:cxn>
                <a:cxn ang="0">
                  <a:pos x="1012" y="731"/>
                </a:cxn>
                <a:cxn ang="0">
                  <a:pos x="1009" y="752"/>
                </a:cxn>
                <a:cxn ang="0">
                  <a:pos x="993" y="782"/>
                </a:cxn>
                <a:cxn ang="0">
                  <a:pos x="955" y="811"/>
                </a:cxn>
                <a:cxn ang="0">
                  <a:pos x="1001" y="868"/>
                </a:cxn>
                <a:cxn ang="0">
                  <a:pos x="1016" y="858"/>
                </a:cxn>
                <a:cxn ang="0">
                  <a:pos x="1055" y="827"/>
                </a:cxn>
                <a:cxn ang="0">
                  <a:pos x="1106" y="777"/>
                </a:cxn>
                <a:cxn ang="0">
                  <a:pos x="1157" y="710"/>
                </a:cxn>
                <a:cxn ang="0">
                  <a:pos x="1201" y="627"/>
                </a:cxn>
                <a:cxn ang="0">
                  <a:pos x="1224" y="531"/>
                </a:cxn>
                <a:cxn ang="0">
                  <a:pos x="1216" y="420"/>
                </a:cxn>
                <a:cxn ang="0">
                  <a:pos x="1167" y="299"/>
                </a:cxn>
                <a:cxn ang="0">
                  <a:pos x="1159" y="287"/>
                </a:cxn>
                <a:cxn ang="0">
                  <a:pos x="1132" y="253"/>
                </a:cxn>
                <a:cxn ang="0">
                  <a:pos x="1086" y="206"/>
                </a:cxn>
                <a:cxn ang="0">
                  <a:pos x="1019" y="151"/>
                </a:cxn>
                <a:cxn ang="0">
                  <a:pos x="928" y="97"/>
                </a:cxn>
                <a:cxn ang="0">
                  <a:pos x="813" y="48"/>
                </a:cxn>
                <a:cxn ang="0">
                  <a:pos x="670" y="14"/>
                </a:cxn>
                <a:cxn ang="0">
                  <a:pos x="500" y="0"/>
                </a:cxn>
                <a:cxn ang="0">
                  <a:pos x="311" y="18"/>
                </a:cxn>
                <a:cxn ang="0">
                  <a:pos x="176" y="71"/>
                </a:cxn>
                <a:cxn ang="0">
                  <a:pos x="86" y="146"/>
                </a:cxn>
                <a:cxn ang="0">
                  <a:pos x="33" y="231"/>
                </a:cxn>
                <a:cxn ang="0">
                  <a:pos x="7" y="318"/>
                </a:cxn>
                <a:cxn ang="0">
                  <a:pos x="0" y="394"/>
                </a:cxn>
                <a:cxn ang="0">
                  <a:pos x="2" y="447"/>
                </a:cxn>
                <a:cxn ang="0">
                  <a:pos x="4" y="467"/>
                </a:cxn>
              </a:cxnLst>
              <a:rect l="0" t="0" r="r" b="b"/>
              <a:pathLst>
                <a:path w="1224" h="868">
                  <a:moveTo>
                    <a:pt x="4" y="498"/>
                  </a:moveTo>
                  <a:lnTo>
                    <a:pt x="5" y="497"/>
                  </a:lnTo>
                  <a:lnTo>
                    <a:pt x="8" y="493"/>
                  </a:lnTo>
                  <a:lnTo>
                    <a:pt x="12" y="486"/>
                  </a:lnTo>
                  <a:lnTo>
                    <a:pt x="19" y="477"/>
                  </a:lnTo>
                  <a:lnTo>
                    <a:pt x="27" y="465"/>
                  </a:lnTo>
                  <a:lnTo>
                    <a:pt x="37" y="452"/>
                  </a:lnTo>
                  <a:lnTo>
                    <a:pt x="48" y="437"/>
                  </a:lnTo>
                  <a:lnTo>
                    <a:pt x="61" y="421"/>
                  </a:lnTo>
                  <a:lnTo>
                    <a:pt x="76" y="404"/>
                  </a:lnTo>
                  <a:lnTo>
                    <a:pt x="91" y="387"/>
                  </a:lnTo>
                  <a:lnTo>
                    <a:pt x="108" y="368"/>
                  </a:lnTo>
                  <a:lnTo>
                    <a:pt x="126" y="350"/>
                  </a:lnTo>
                  <a:lnTo>
                    <a:pt x="146" y="332"/>
                  </a:lnTo>
                  <a:lnTo>
                    <a:pt x="167" y="313"/>
                  </a:lnTo>
                  <a:lnTo>
                    <a:pt x="187" y="295"/>
                  </a:lnTo>
                  <a:lnTo>
                    <a:pt x="211" y="277"/>
                  </a:lnTo>
                  <a:lnTo>
                    <a:pt x="253" y="253"/>
                  </a:lnTo>
                  <a:lnTo>
                    <a:pt x="290" y="245"/>
                  </a:lnTo>
                  <a:lnTo>
                    <a:pt x="321" y="249"/>
                  </a:lnTo>
                  <a:lnTo>
                    <a:pt x="345" y="261"/>
                  </a:lnTo>
                  <a:lnTo>
                    <a:pt x="364" y="277"/>
                  </a:lnTo>
                  <a:lnTo>
                    <a:pt x="378" y="294"/>
                  </a:lnTo>
                  <a:lnTo>
                    <a:pt x="386" y="306"/>
                  </a:lnTo>
                  <a:lnTo>
                    <a:pt x="388" y="311"/>
                  </a:lnTo>
                  <a:lnTo>
                    <a:pt x="427" y="297"/>
                  </a:lnTo>
                  <a:lnTo>
                    <a:pt x="464" y="289"/>
                  </a:lnTo>
                  <a:lnTo>
                    <a:pt x="496" y="285"/>
                  </a:lnTo>
                  <a:lnTo>
                    <a:pt x="525" y="287"/>
                  </a:lnTo>
                  <a:lnTo>
                    <a:pt x="551" y="290"/>
                  </a:lnTo>
                  <a:lnTo>
                    <a:pt x="575" y="298"/>
                  </a:lnTo>
                  <a:lnTo>
                    <a:pt x="595" y="308"/>
                  </a:lnTo>
                  <a:lnTo>
                    <a:pt x="613" y="321"/>
                  </a:lnTo>
                  <a:lnTo>
                    <a:pt x="628" y="335"/>
                  </a:lnTo>
                  <a:lnTo>
                    <a:pt x="640" y="350"/>
                  </a:lnTo>
                  <a:lnTo>
                    <a:pt x="652" y="365"/>
                  </a:lnTo>
                  <a:lnTo>
                    <a:pt x="660" y="380"/>
                  </a:lnTo>
                  <a:lnTo>
                    <a:pt x="667" y="394"/>
                  </a:lnTo>
                  <a:lnTo>
                    <a:pt x="672" y="408"/>
                  </a:lnTo>
                  <a:lnTo>
                    <a:pt x="676" y="418"/>
                  </a:lnTo>
                  <a:lnTo>
                    <a:pt x="678" y="427"/>
                  </a:lnTo>
                  <a:lnTo>
                    <a:pt x="680" y="436"/>
                  </a:lnTo>
                  <a:lnTo>
                    <a:pt x="684" y="448"/>
                  </a:lnTo>
                  <a:lnTo>
                    <a:pt x="689" y="463"/>
                  </a:lnTo>
                  <a:lnTo>
                    <a:pt x="694" y="479"/>
                  </a:lnTo>
                  <a:lnTo>
                    <a:pt x="702" y="497"/>
                  </a:lnTo>
                  <a:lnTo>
                    <a:pt x="710" y="518"/>
                  </a:lnTo>
                  <a:lnTo>
                    <a:pt x="720" y="539"/>
                  </a:lnTo>
                  <a:lnTo>
                    <a:pt x="730" y="561"/>
                  </a:lnTo>
                  <a:lnTo>
                    <a:pt x="743" y="583"/>
                  </a:lnTo>
                  <a:lnTo>
                    <a:pt x="755" y="604"/>
                  </a:lnTo>
                  <a:lnTo>
                    <a:pt x="770" y="625"/>
                  </a:lnTo>
                  <a:lnTo>
                    <a:pt x="786" y="646"/>
                  </a:lnTo>
                  <a:lnTo>
                    <a:pt x="804" y="665"/>
                  </a:lnTo>
                  <a:lnTo>
                    <a:pt x="822" y="683"/>
                  </a:lnTo>
                  <a:lnTo>
                    <a:pt x="842" y="699"/>
                  </a:lnTo>
                  <a:lnTo>
                    <a:pt x="864" y="712"/>
                  </a:lnTo>
                  <a:lnTo>
                    <a:pt x="869" y="709"/>
                  </a:lnTo>
                  <a:lnTo>
                    <a:pt x="884" y="702"/>
                  </a:lnTo>
                  <a:lnTo>
                    <a:pt x="906" y="694"/>
                  </a:lnTo>
                  <a:lnTo>
                    <a:pt x="932" y="688"/>
                  </a:lnTo>
                  <a:lnTo>
                    <a:pt x="958" y="685"/>
                  </a:lnTo>
                  <a:lnTo>
                    <a:pt x="982" y="690"/>
                  </a:lnTo>
                  <a:lnTo>
                    <a:pt x="1001" y="702"/>
                  </a:lnTo>
                  <a:lnTo>
                    <a:pt x="1012" y="728"/>
                  </a:lnTo>
                  <a:lnTo>
                    <a:pt x="1012" y="731"/>
                  </a:lnTo>
                  <a:lnTo>
                    <a:pt x="1011" y="739"/>
                  </a:lnTo>
                  <a:lnTo>
                    <a:pt x="1009" y="752"/>
                  </a:lnTo>
                  <a:lnTo>
                    <a:pt x="1003" y="767"/>
                  </a:lnTo>
                  <a:lnTo>
                    <a:pt x="993" y="782"/>
                  </a:lnTo>
                  <a:lnTo>
                    <a:pt x="978" y="797"/>
                  </a:lnTo>
                  <a:lnTo>
                    <a:pt x="955" y="811"/>
                  </a:lnTo>
                  <a:lnTo>
                    <a:pt x="925" y="820"/>
                  </a:lnTo>
                  <a:lnTo>
                    <a:pt x="1001" y="868"/>
                  </a:lnTo>
                  <a:lnTo>
                    <a:pt x="1004" y="866"/>
                  </a:lnTo>
                  <a:lnTo>
                    <a:pt x="1016" y="858"/>
                  </a:lnTo>
                  <a:lnTo>
                    <a:pt x="1033" y="845"/>
                  </a:lnTo>
                  <a:lnTo>
                    <a:pt x="1055" y="827"/>
                  </a:lnTo>
                  <a:lnTo>
                    <a:pt x="1079" y="804"/>
                  </a:lnTo>
                  <a:lnTo>
                    <a:pt x="1106" y="777"/>
                  </a:lnTo>
                  <a:lnTo>
                    <a:pt x="1132" y="746"/>
                  </a:lnTo>
                  <a:lnTo>
                    <a:pt x="1157" y="710"/>
                  </a:lnTo>
                  <a:lnTo>
                    <a:pt x="1180" y="671"/>
                  </a:lnTo>
                  <a:lnTo>
                    <a:pt x="1201" y="627"/>
                  </a:lnTo>
                  <a:lnTo>
                    <a:pt x="1215" y="580"/>
                  </a:lnTo>
                  <a:lnTo>
                    <a:pt x="1224" y="531"/>
                  </a:lnTo>
                  <a:lnTo>
                    <a:pt x="1224" y="477"/>
                  </a:lnTo>
                  <a:lnTo>
                    <a:pt x="1216" y="420"/>
                  </a:lnTo>
                  <a:lnTo>
                    <a:pt x="1198" y="361"/>
                  </a:lnTo>
                  <a:lnTo>
                    <a:pt x="1167" y="299"/>
                  </a:lnTo>
                  <a:lnTo>
                    <a:pt x="1164" y="296"/>
                  </a:lnTo>
                  <a:lnTo>
                    <a:pt x="1159" y="287"/>
                  </a:lnTo>
                  <a:lnTo>
                    <a:pt x="1147" y="272"/>
                  </a:lnTo>
                  <a:lnTo>
                    <a:pt x="1132" y="253"/>
                  </a:lnTo>
                  <a:lnTo>
                    <a:pt x="1111" y="231"/>
                  </a:lnTo>
                  <a:lnTo>
                    <a:pt x="1086" y="206"/>
                  </a:lnTo>
                  <a:lnTo>
                    <a:pt x="1055" y="180"/>
                  </a:lnTo>
                  <a:lnTo>
                    <a:pt x="1019" y="151"/>
                  </a:lnTo>
                  <a:lnTo>
                    <a:pt x="977" y="123"/>
                  </a:lnTo>
                  <a:lnTo>
                    <a:pt x="928" y="97"/>
                  </a:lnTo>
                  <a:lnTo>
                    <a:pt x="874" y="71"/>
                  </a:lnTo>
                  <a:lnTo>
                    <a:pt x="813" y="48"/>
                  </a:lnTo>
                  <a:lnTo>
                    <a:pt x="745" y="29"/>
                  </a:lnTo>
                  <a:lnTo>
                    <a:pt x="670" y="14"/>
                  </a:lnTo>
                  <a:lnTo>
                    <a:pt x="588" y="4"/>
                  </a:lnTo>
                  <a:lnTo>
                    <a:pt x="500" y="0"/>
                  </a:lnTo>
                  <a:lnTo>
                    <a:pt x="398" y="4"/>
                  </a:lnTo>
                  <a:lnTo>
                    <a:pt x="311" y="18"/>
                  </a:lnTo>
                  <a:lnTo>
                    <a:pt x="237" y="41"/>
                  </a:lnTo>
                  <a:lnTo>
                    <a:pt x="176" y="71"/>
                  </a:lnTo>
                  <a:lnTo>
                    <a:pt x="126" y="106"/>
                  </a:lnTo>
                  <a:lnTo>
                    <a:pt x="86" y="146"/>
                  </a:lnTo>
                  <a:lnTo>
                    <a:pt x="56" y="188"/>
                  </a:lnTo>
                  <a:lnTo>
                    <a:pt x="33" y="231"/>
                  </a:lnTo>
                  <a:lnTo>
                    <a:pt x="17" y="276"/>
                  </a:lnTo>
                  <a:lnTo>
                    <a:pt x="7" y="318"/>
                  </a:lnTo>
                  <a:lnTo>
                    <a:pt x="2" y="358"/>
                  </a:lnTo>
                  <a:lnTo>
                    <a:pt x="0" y="394"/>
                  </a:lnTo>
                  <a:lnTo>
                    <a:pt x="0" y="424"/>
                  </a:lnTo>
                  <a:lnTo>
                    <a:pt x="2" y="447"/>
                  </a:lnTo>
                  <a:lnTo>
                    <a:pt x="3" y="462"/>
                  </a:lnTo>
                  <a:lnTo>
                    <a:pt x="4" y="467"/>
                  </a:lnTo>
                  <a:lnTo>
                    <a:pt x="4" y="4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5" name="Freeform 122"/>
            <p:cNvSpPr>
              <a:spLocks/>
            </p:cNvSpPr>
            <p:nvPr/>
          </p:nvSpPr>
          <p:spPr bwMode="auto">
            <a:xfrm>
              <a:off x="4175997" y="217487"/>
              <a:ext cx="901700" cy="609600"/>
            </a:xfrm>
            <a:custGeom>
              <a:avLst/>
              <a:gdLst/>
              <a:ahLst/>
              <a:cxnLst>
                <a:cxn ang="0">
                  <a:pos x="9" y="279"/>
                </a:cxn>
                <a:cxn ang="0">
                  <a:pos x="34" y="204"/>
                </a:cxn>
                <a:cxn ang="0">
                  <a:pos x="59" y="158"/>
                </a:cxn>
                <a:cxn ang="0">
                  <a:pos x="77" y="137"/>
                </a:cxn>
                <a:cxn ang="0">
                  <a:pos x="116" y="102"/>
                </a:cxn>
                <a:cxn ang="0">
                  <a:pos x="195" y="53"/>
                </a:cxn>
                <a:cxn ang="0">
                  <a:pos x="278" y="22"/>
                </a:cxn>
                <a:cxn ang="0">
                  <a:pos x="360" y="6"/>
                </a:cxn>
                <a:cxn ang="0">
                  <a:pos x="436" y="0"/>
                </a:cxn>
                <a:cxn ang="0">
                  <a:pos x="499" y="1"/>
                </a:cxn>
                <a:cxn ang="0">
                  <a:pos x="547" y="6"/>
                </a:cxn>
                <a:cxn ang="0">
                  <a:pos x="573" y="9"/>
                </a:cxn>
                <a:cxn ang="0">
                  <a:pos x="670" y="26"/>
                </a:cxn>
                <a:cxn ang="0">
                  <a:pos x="824" y="74"/>
                </a:cxn>
                <a:cxn ang="0">
                  <a:pos x="941" y="136"/>
                </a:cxn>
                <a:cxn ang="0">
                  <a:pos x="1022" y="206"/>
                </a:cxn>
                <a:cxn ang="0">
                  <a:pos x="1078" y="276"/>
                </a:cxn>
                <a:cxn ang="0">
                  <a:pos x="1111" y="340"/>
                </a:cxn>
                <a:cxn ang="0">
                  <a:pos x="1128" y="389"/>
                </a:cxn>
                <a:cxn ang="0">
                  <a:pos x="1134" y="418"/>
                </a:cxn>
                <a:cxn ang="0">
                  <a:pos x="1129" y="505"/>
                </a:cxn>
                <a:cxn ang="0">
                  <a:pos x="1086" y="637"/>
                </a:cxn>
                <a:cxn ang="0">
                  <a:pos x="1024" y="721"/>
                </a:cxn>
                <a:cxn ang="0">
                  <a:pos x="976" y="762"/>
                </a:cxn>
                <a:cxn ang="0">
                  <a:pos x="997" y="732"/>
                </a:cxn>
                <a:cxn ang="0">
                  <a:pos x="1010" y="672"/>
                </a:cxn>
                <a:cxn ang="0">
                  <a:pos x="989" y="626"/>
                </a:cxn>
                <a:cxn ang="0">
                  <a:pos x="965" y="601"/>
                </a:cxn>
                <a:cxn ang="0">
                  <a:pos x="935" y="590"/>
                </a:cxn>
                <a:cxn ang="0">
                  <a:pos x="889" y="587"/>
                </a:cxn>
                <a:cxn ang="0">
                  <a:pos x="851" y="595"/>
                </a:cxn>
                <a:cxn ang="0">
                  <a:pos x="830" y="606"/>
                </a:cxn>
                <a:cxn ang="0">
                  <a:pos x="823" y="604"/>
                </a:cxn>
                <a:cxn ang="0">
                  <a:pos x="800" y="585"/>
                </a:cxn>
                <a:cxn ang="0">
                  <a:pos x="765" y="540"/>
                </a:cxn>
                <a:cxn ang="0">
                  <a:pos x="730" y="467"/>
                </a:cxn>
                <a:cxn ang="0">
                  <a:pos x="708" y="391"/>
                </a:cxn>
                <a:cxn ang="0">
                  <a:pos x="688" y="340"/>
                </a:cxn>
                <a:cxn ang="0">
                  <a:pos x="662" y="292"/>
                </a:cxn>
                <a:cxn ang="0">
                  <a:pos x="627" y="251"/>
                </a:cxn>
                <a:cxn ang="0">
                  <a:pos x="585" y="219"/>
                </a:cxn>
                <a:cxn ang="0">
                  <a:pos x="534" y="199"/>
                </a:cxn>
                <a:cxn ang="0">
                  <a:pos x="473" y="193"/>
                </a:cxn>
                <a:cxn ang="0">
                  <a:pos x="402" y="204"/>
                </a:cxn>
                <a:cxn ang="0">
                  <a:pos x="361" y="214"/>
                </a:cxn>
                <a:cxn ang="0">
                  <a:pos x="354" y="201"/>
                </a:cxn>
                <a:cxn ang="0">
                  <a:pos x="339" y="182"/>
                </a:cxn>
                <a:cxn ang="0">
                  <a:pos x="315" y="162"/>
                </a:cxn>
                <a:cxn ang="0">
                  <a:pos x="282" y="150"/>
                </a:cxn>
                <a:cxn ang="0">
                  <a:pos x="237" y="148"/>
                </a:cxn>
                <a:cxn ang="0">
                  <a:pos x="180" y="167"/>
                </a:cxn>
                <a:cxn ang="0">
                  <a:pos x="112" y="212"/>
                </a:cxn>
                <a:cxn ang="0">
                  <a:pos x="0" y="328"/>
                </a:cxn>
              </a:cxnLst>
              <a:rect l="0" t="0" r="r" b="b"/>
              <a:pathLst>
                <a:path w="1134" h="767">
                  <a:moveTo>
                    <a:pt x="0" y="328"/>
                  </a:moveTo>
                  <a:lnTo>
                    <a:pt x="9" y="279"/>
                  </a:lnTo>
                  <a:lnTo>
                    <a:pt x="20" y="237"/>
                  </a:lnTo>
                  <a:lnTo>
                    <a:pt x="34" y="204"/>
                  </a:lnTo>
                  <a:lnTo>
                    <a:pt x="47" y="177"/>
                  </a:lnTo>
                  <a:lnTo>
                    <a:pt x="59" y="158"/>
                  </a:lnTo>
                  <a:lnTo>
                    <a:pt x="70" y="145"/>
                  </a:lnTo>
                  <a:lnTo>
                    <a:pt x="77" y="137"/>
                  </a:lnTo>
                  <a:lnTo>
                    <a:pt x="79" y="135"/>
                  </a:lnTo>
                  <a:lnTo>
                    <a:pt x="116" y="102"/>
                  </a:lnTo>
                  <a:lnTo>
                    <a:pt x="155" y="75"/>
                  </a:lnTo>
                  <a:lnTo>
                    <a:pt x="195" y="53"/>
                  </a:lnTo>
                  <a:lnTo>
                    <a:pt x="237" y="36"/>
                  </a:lnTo>
                  <a:lnTo>
                    <a:pt x="278" y="22"/>
                  </a:lnTo>
                  <a:lnTo>
                    <a:pt x="320" y="11"/>
                  </a:lnTo>
                  <a:lnTo>
                    <a:pt x="360" y="6"/>
                  </a:lnTo>
                  <a:lnTo>
                    <a:pt x="399" y="1"/>
                  </a:lnTo>
                  <a:lnTo>
                    <a:pt x="436" y="0"/>
                  </a:lnTo>
                  <a:lnTo>
                    <a:pt x="469" y="0"/>
                  </a:lnTo>
                  <a:lnTo>
                    <a:pt x="499" y="1"/>
                  </a:lnTo>
                  <a:lnTo>
                    <a:pt x="526" y="3"/>
                  </a:lnTo>
                  <a:lnTo>
                    <a:pt x="547" y="6"/>
                  </a:lnTo>
                  <a:lnTo>
                    <a:pt x="563" y="8"/>
                  </a:lnTo>
                  <a:lnTo>
                    <a:pt x="573" y="9"/>
                  </a:lnTo>
                  <a:lnTo>
                    <a:pt x="577" y="10"/>
                  </a:lnTo>
                  <a:lnTo>
                    <a:pt x="670" y="26"/>
                  </a:lnTo>
                  <a:lnTo>
                    <a:pt x="753" y="47"/>
                  </a:lnTo>
                  <a:lnTo>
                    <a:pt x="824" y="74"/>
                  </a:lnTo>
                  <a:lnTo>
                    <a:pt x="886" y="104"/>
                  </a:lnTo>
                  <a:lnTo>
                    <a:pt x="941" y="136"/>
                  </a:lnTo>
                  <a:lnTo>
                    <a:pt x="986" y="170"/>
                  </a:lnTo>
                  <a:lnTo>
                    <a:pt x="1022" y="206"/>
                  </a:lnTo>
                  <a:lnTo>
                    <a:pt x="1053" y="242"/>
                  </a:lnTo>
                  <a:lnTo>
                    <a:pt x="1078" y="276"/>
                  </a:lnTo>
                  <a:lnTo>
                    <a:pt x="1097" y="310"/>
                  </a:lnTo>
                  <a:lnTo>
                    <a:pt x="1111" y="340"/>
                  </a:lnTo>
                  <a:lnTo>
                    <a:pt x="1121" y="367"/>
                  </a:lnTo>
                  <a:lnTo>
                    <a:pt x="1128" y="389"/>
                  </a:lnTo>
                  <a:lnTo>
                    <a:pt x="1132" y="406"/>
                  </a:lnTo>
                  <a:lnTo>
                    <a:pt x="1134" y="418"/>
                  </a:lnTo>
                  <a:lnTo>
                    <a:pt x="1134" y="421"/>
                  </a:lnTo>
                  <a:lnTo>
                    <a:pt x="1129" y="505"/>
                  </a:lnTo>
                  <a:lnTo>
                    <a:pt x="1112" y="577"/>
                  </a:lnTo>
                  <a:lnTo>
                    <a:pt x="1086" y="637"/>
                  </a:lnTo>
                  <a:lnTo>
                    <a:pt x="1056" y="685"/>
                  </a:lnTo>
                  <a:lnTo>
                    <a:pt x="1024" y="721"/>
                  </a:lnTo>
                  <a:lnTo>
                    <a:pt x="996" y="747"/>
                  </a:lnTo>
                  <a:lnTo>
                    <a:pt x="976" y="762"/>
                  </a:lnTo>
                  <a:lnTo>
                    <a:pt x="969" y="767"/>
                  </a:lnTo>
                  <a:lnTo>
                    <a:pt x="997" y="732"/>
                  </a:lnTo>
                  <a:lnTo>
                    <a:pt x="1010" y="701"/>
                  </a:lnTo>
                  <a:lnTo>
                    <a:pt x="1010" y="672"/>
                  </a:lnTo>
                  <a:lnTo>
                    <a:pt x="1002" y="647"/>
                  </a:lnTo>
                  <a:lnTo>
                    <a:pt x="989" y="626"/>
                  </a:lnTo>
                  <a:lnTo>
                    <a:pt x="975" y="611"/>
                  </a:lnTo>
                  <a:lnTo>
                    <a:pt x="965" y="601"/>
                  </a:lnTo>
                  <a:lnTo>
                    <a:pt x="960" y="598"/>
                  </a:lnTo>
                  <a:lnTo>
                    <a:pt x="935" y="590"/>
                  </a:lnTo>
                  <a:lnTo>
                    <a:pt x="911" y="586"/>
                  </a:lnTo>
                  <a:lnTo>
                    <a:pt x="889" y="587"/>
                  </a:lnTo>
                  <a:lnTo>
                    <a:pt x="868" y="591"/>
                  </a:lnTo>
                  <a:lnTo>
                    <a:pt x="851" y="595"/>
                  </a:lnTo>
                  <a:lnTo>
                    <a:pt x="838" y="601"/>
                  </a:lnTo>
                  <a:lnTo>
                    <a:pt x="830" y="606"/>
                  </a:lnTo>
                  <a:lnTo>
                    <a:pt x="827" y="607"/>
                  </a:lnTo>
                  <a:lnTo>
                    <a:pt x="823" y="604"/>
                  </a:lnTo>
                  <a:lnTo>
                    <a:pt x="814" y="598"/>
                  </a:lnTo>
                  <a:lnTo>
                    <a:pt x="800" y="585"/>
                  </a:lnTo>
                  <a:lnTo>
                    <a:pt x="784" y="565"/>
                  </a:lnTo>
                  <a:lnTo>
                    <a:pt x="765" y="540"/>
                  </a:lnTo>
                  <a:lnTo>
                    <a:pt x="747" y="508"/>
                  </a:lnTo>
                  <a:lnTo>
                    <a:pt x="730" y="467"/>
                  </a:lnTo>
                  <a:lnTo>
                    <a:pt x="715" y="418"/>
                  </a:lnTo>
                  <a:lnTo>
                    <a:pt x="708" y="391"/>
                  </a:lnTo>
                  <a:lnTo>
                    <a:pt x="699" y="365"/>
                  </a:lnTo>
                  <a:lnTo>
                    <a:pt x="688" y="340"/>
                  </a:lnTo>
                  <a:lnTo>
                    <a:pt x="676" y="315"/>
                  </a:lnTo>
                  <a:lnTo>
                    <a:pt x="662" y="292"/>
                  </a:lnTo>
                  <a:lnTo>
                    <a:pt x="646" y="271"/>
                  </a:lnTo>
                  <a:lnTo>
                    <a:pt x="627" y="251"/>
                  </a:lnTo>
                  <a:lnTo>
                    <a:pt x="608" y="234"/>
                  </a:lnTo>
                  <a:lnTo>
                    <a:pt x="585" y="219"/>
                  </a:lnTo>
                  <a:lnTo>
                    <a:pt x="560" y="207"/>
                  </a:lnTo>
                  <a:lnTo>
                    <a:pt x="534" y="199"/>
                  </a:lnTo>
                  <a:lnTo>
                    <a:pt x="504" y="195"/>
                  </a:lnTo>
                  <a:lnTo>
                    <a:pt x="473" y="193"/>
                  </a:lnTo>
                  <a:lnTo>
                    <a:pt x="438" y="197"/>
                  </a:lnTo>
                  <a:lnTo>
                    <a:pt x="402" y="204"/>
                  </a:lnTo>
                  <a:lnTo>
                    <a:pt x="362" y="216"/>
                  </a:lnTo>
                  <a:lnTo>
                    <a:pt x="361" y="214"/>
                  </a:lnTo>
                  <a:lnTo>
                    <a:pt x="359" y="210"/>
                  </a:lnTo>
                  <a:lnTo>
                    <a:pt x="354" y="201"/>
                  </a:lnTo>
                  <a:lnTo>
                    <a:pt x="347" y="192"/>
                  </a:lnTo>
                  <a:lnTo>
                    <a:pt x="339" y="182"/>
                  </a:lnTo>
                  <a:lnTo>
                    <a:pt x="328" y="173"/>
                  </a:lnTo>
                  <a:lnTo>
                    <a:pt x="315" y="162"/>
                  </a:lnTo>
                  <a:lnTo>
                    <a:pt x="299" y="154"/>
                  </a:lnTo>
                  <a:lnTo>
                    <a:pt x="282" y="150"/>
                  </a:lnTo>
                  <a:lnTo>
                    <a:pt x="260" y="147"/>
                  </a:lnTo>
                  <a:lnTo>
                    <a:pt x="237" y="148"/>
                  </a:lnTo>
                  <a:lnTo>
                    <a:pt x="210" y="155"/>
                  </a:lnTo>
                  <a:lnTo>
                    <a:pt x="180" y="167"/>
                  </a:lnTo>
                  <a:lnTo>
                    <a:pt x="148" y="185"/>
                  </a:lnTo>
                  <a:lnTo>
                    <a:pt x="112" y="212"/>
                  </a:lnTo>
                  <a:lnTo>
                    <a:pt x="73" y="245"/>
                  </a:lnTo>
                  <a:lnTo>
                    <a:pt x="0" y="328"/>
                  </a:lnTo>
                  <a:close/>
                </a:path>
              </a:pathLst>
            </a:custGeom>
            <a:solidFill>
              <a:srgbClr val="C12B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6" name="Freeform 123"/>
            <p:cNvSpPr>
              <a:spLocks/>
            </p:cNvSpPr>
            <p:nvPr/>
          </p:nvSpPr>
          <p:spPr bwMode="auto">
            <a:xfrm>
              <a:off x="4603035" y="285749"/>
              <a:ext cx="415925" cy="231775"/>
            </a:xfrm>
            <a:custGeom>
              <a:avLst/>
              <a:gdLst/>
              <a:ahLst/>
              <a:cxnLst>
                <a:cxn ang="0">
                  <a:pos x="6" y="98"/>
                </a:cxn>
                <a:cxn ang="0">
                  <a:pos x="43" y="114"/>
                </a:cxn>
                <a:cxn ang="0">
                  <a:pos x="99" y="152"/>
                </a:cxn>
                <a:cxn ang="0">
                  <a:pos x="152" y="217"/>
                </a:cxn>
                <a:cxn ang="0">
                  <a:pos x="174" y="262"/>
                </a:cxn>
                <a:cxn ang="0">
                  <a:pos x="186" y="267"/>
                </a:cxn>
                <a:cxn ang="0">
                  <a:pos x="201" y="267"/>
                </a:cxn>
                <a:cxn ang="0">
                  <a:pos x="212" y="253"/>
                </a:cxn>
                <a:cxn ang="0">
                  <a:pos x="217" y="221"/>
                </a:cxn>
                <a:cxn ang="0">
                  <a:pos x="238" y="202"/>
                </a:cxn>
                <a:cxn ang="0">
                  <a:pos x="271" y="202"/>
                </a:cxn>
                <a:cxn ang="0">
                  <a:pos x="312" y="222"/>
                </a:cxn>
                <a:cxn ang="0">
                  <a:pos x="354" y="260"/>
                </a:cxn>
                <a:cxn ang="0">
                  <a:pos x="392" y="286"/>
                </a:cxn>
                <a:cxn ang="0">
                  <a:pos x="420" y="291"/>
                </a:cxn>
                <a:cxn ang="0">
                  <a:pos x="431" y="272"/>
                </a:cxn>
                <a:cxn ang="0">
                  <a:pos x="424" y="227"/>
                </a:cxn>
                <a:cxn ang="0">
                  <a:pos x="423" y="198"/>
                </a:cxn>
                <a:cxn ang="0">
                  <a:pos x="433" y="190"/>
                </a:cxn>
                <a:cxn ang="0">
                  <a:pos x="452" y="199"/>
                </a:cxn>
                <a:cxn ang="0">
                  <a:pos x="478" y="221"/>
                </a:cxn>
                <a:cxn ang="0">
                  <a:pos x="505" y="236"/>
                </a:cxn>
                <a:cxn ang="0">
                  <a:pos x="522" y="237"/>
                </a:cxn>
                <a:cxn ang="0">
                  <a:pos x="520" y="215"/>
                </a:cxn>
                <a:cxn ang="0">
                  <a:pos x="501" y="181"/>
                </a:cxn>
                <a:cxn ang="0">
                  <a:pos x="482" y="153"/>
                </a:cxn>
                <a:cxn ang="0">
                  <a:pos x="458" y="126"/>
                </a:cxn>
                <a:cxn ang="0">
                  <a:pos x="430" y="98"/>
                </a:cxn>
                <a:cxn ang="0">
                  <a:pos x="400" y="73"/>
                </a:cxn>
                <a:cxn ang="0">
                  <a:pos x="368" y="49"/>
                </a:cxn>
                <a:cxn ang="0">
                  <a:pos x="334" y="27"/>
                </a:cxn>
                <a:cxn ang="0">
                  <a:pos x="301" y="8"/>
                </a:cxn>
                <a:cxn ang="0">
                  <a:pos x="288" y="9"/>
                </a:cxn>
                <a:cxn ang="0">
                  <a:pos x="302" y="47"/>
                </a:cxn>
                <a:cxn ang="0">
                  <a:pos x="280" y="57"/>
                </a:cxn>
                <a:cxn ang="0">
                  <a:pos x="244" y="45"/>
                </a:cxn>
                <a:cxn ang="0">
                  <a:pos x="208" y="32"/>
                </a:cxn>
                <a:cxn ang="0">
                  <a:pos x="187" y="32"/>
                </a:cxn>
                <a:cxn ang="0">
                  <a:pos x="193" y="52"/>
                </a:cxn>
                <a:cxn ang="0">
                  <a:pos x="195" y="74"/>
                </a:cxn>
                <a:cxn ang="0">
                  <a:pos x="188" y="88"/>
                </a:cxn>
                <a:cxn ang="0">
                  <a:pos x="172" y="91"/>
                </a:cxn>
                <a:cxn ang="0">
                  <a:pos x="148" y="81"/>
                </a:cxn>
                <a:cxn ang="0">
                  <a:pos x="112" y="70"/>
                </a:cxn>
                <a:cxn ang="0">
                  <a:pos x="79" y="66"/>
                </a:cxn>
                <a:cxn ang="0">
                  <a:pos x="61" y="70"/>
                </a:cxn>
                <a:cxn ang="0">
                  <a:pos x="64" y="84"/>
                </a:cxn>
                <a:cxn ang="0">
                  <a:pos x="48" y="91"/>
                </a:cxn>
                <a:cxn ang="0">
                  <a:pos x="20" y="93"/>
                </a:cxn>
                <a:cxn ang="0">
                  <a:pos x="1" y="93"/>
                </a:cxn>
              </a:cxnLst>
              <a:rect l="0" t="0" r="r" b="b"/>
              <a:pathLst>
                <a:path w="524" h="291">
                  <a:moveTo>
                    <a:pt x="0" y="96"/>
                  </a:moveTo>
                  <a:lnTo>
                    <a:pt x="6" y="98"/>
                  </a:lnTo>
                  <a:lnTo>
                    <a:pt x="21" y="104"/>
                  </a:lnTo>
                  <a:lnTo>
                    <a:pt x="43" y="114"/>
                  </a:lnTo>
                  <a:lnTo>
                    <a:pt x="71" y="129"/>
                  </a:lnTo>
                  <a:lnTo>
                    <a:pt x="99" y="152"/>
                  </a:lnTo>
                  <a:lnTo>
                    <a:pt x="127" y="180"/>
                  </a:lnTo>
                  <a:lnTo>
                    <a:pt x="152" y="217"/>
                  </a:lnTo>
                  <a:lnTo>
                    <a:pt x="172" y="260"/>
                  </a:lnTo>
                  <a:lnTo>
                    <a:pt x="174" y="262"/>
                  </a:lnTo>
                  <a:lnTo>
                    <a:pt x="179" y="264"/>
                  </a:lnTo>
                  <a:lnTo>
                    <a:pt x="186" y="267"/>
                  </a:lnTo>
                  <a:lnTo>
                    <a:pt x="194" y="268"/>
                  </a:lnTo>
                  <a:lnTo>
                    <a:pt x="201" y="267"/>
                  </a:lnTo>
                  <a:lnTo>
                    <a:pt x="208" y="264"/>
                  </a:lnTo>
                  <a:lnTo>
                    <a:pt x="212" y="253"/>
                  </a:lnTo>
                  <a:lnTo>
                    <a:pt x="215" y="239"/>
                  </a:lnTo>
                  <a:lnTo>
                    <a:pt x="217" y="221"/>
                  </a:lnTo>
                  <a:lnTo>
                    <a:pt x="225" y="209"/>
                  </a:lnTo>
                  <a:lnTo>
                    <a:pt x="238" y="202"/>
                  </a:lnTo>
                  <a:lnTo>
                    <a:pt x="253" y="199"/>
                  </a:lnTo>
                  <a:lnTo>
                    <a:pt x="271" y="202"/>
                  </a:lnTo>
                  <a:lnTo>
                    <a:pt x="291" y="210"/>
                  </a:lnTo>
                  <a:lnTo>
                    <a:pt x="312" y="222"/>
                  </a:lnTo>
                  <a:lnTo>
                    <a:pt x="333" y="241"/>
                  </a:lnTo>
                  <a:lnTo>
                    <a:pt x="354" y="260"/>
                  </a:lnTo>
                  <a:lnTo>
                    <a:pt x="373" y="275"/>
                  </a:lnTo>
                  <a:lnTo>
                    <a:pt x="392" y="286"/>
                  </a:lnTo>
                  <a:lnTo>
                    <a:pt x="407" y="291"/>
                  </a:lnTo>
                  <a:lnTo>
                    <a:pt x="420" y="291"/>
                  </a:lnTo>
                  <a:lnTo>
                    <a:pt x="428" y="286"/>
                  </a:lnTo>
                  <a:lnTo>
                    <a:pt x="431" y="272"/>
                  </a:lnTo>
                  <a:lnTo>
                    <a:pt x="429" y="250"/>
                  </a:lnTo>
                  <a:lnTo>
                    <a:pt x="424" y="227"/>
                  </a:lnTo>
                  <a:lnTo>
                    <a:pt x="423" y="210"/>
                  </a:lnTo>
                  <a:lnTo>
                    <a:pt x="423" y="198"/>
                  </a:lnTo>
                  <a:lnTo>
                    <a:pt x="428" y="192"/>
                  </a:lnTo>
                  <a:lnTo>
                    <a:pt x="433" y="190"/>
                  </a:lnTo>
                  <a:lnTo>
                    <a:pt x="441" y="194"/>
                  </a:lnTo>
                  <a:lnTo>
                    <a:pt x="452" y="199"/>
                  </a:lnTo>
                  <a:lnTo>
                    <a:pt x="464" y="210"/>
                  </a:lnTo>
                  <a:lnTo>
                    <a:pt x="478" y="221"/>
                  </a:lnTo>
                  <a:lnTo>
                    <a:pt x="492" y="230"/>
                  </a:lnTo>
                  <a:lnTo>
                    <a:pt x="505" y="236"/>
                  </a:lnTo>
                  <a:lnTo>
                    <a:pt x="515" y="240"/>
                  </a:lnTo>
                  <a:lnTo>
                    <a:pt x="522" y="237"/>
                  </a:lnTo>
                  <a:lnTo>
                    <a:pt x="524" y="229"/>
                  </a:lnTo>
                  <a:lnTo>
                    <a:pt x="520" y="215"/>
                  </a:lnTo>
                  <a:lnTo>
                    <a:pt x="509" y="194"/>
                  </a:lnTo>
                  <a:lnTo>
                    <a:pt x="501" y="181"/>
                  </a:lnTo>
                  <a:lnTo>
                    <a:pt x="492" y="167"/>
                  </a:lnTo>
                  <a:lnTo>
                    <a:pt x="482" y="153"/>
                  </a:lnTo>
                  <a:lnTo>
                    <a:pt x="470" y="139"/>
                  </a:lnTo>
                  <a:lnTo>
                    <a:pt x="458" y="126"/>
                  </a:lnTo>
                  <a:lnTo>
                    <a:pt x="444" y="112"/>
                  </a:lnTo>
                  <a:lnTo>
                    <a:pt x="430" y="98"/>
                  </a:lnTo>
                  <a:lnTo>
                    <a:pt x="416" y="85"/>
                  </a:lnTo>
                  <a:lnTo>
                    <a:pt x="400" y="73"/>
                  </a:lnTo>
                  <a:lnTo>
                    <a:pt x="385" y="60"/>
                  </a:lnTo>
                  <a:lnTo>
                    <a:pt x="368" y="49"/>
                  </a:lnTo>
                  <a:lnTo>
                    <a:pt x="352" y="37"/>
                  </a:lnTo>
                  <a:lnTo>
                    <a:pt x="334" y="27"/>
                  </a:lnTo>
                  <a:lnTo>
                    <a:pt x="318" y="16"/>
                  </a:lnTo>
                  <a:lnTo>
                    <a:pt x="301" y="8"/>
                  </a:lnTo>
                  <a:lnTo>
                    <a:pt x="284" y="0"/>
                  </a:lnTo>
                  <a:lnTo>
                    <a:pt x="288" y="9"/>
                  </a:lnTo>
                  <a:lnTo>
                    <a:pt x="297" y="28"/>
                  </a:lnTo>
                  <a:lnTo>
                    <a:pt x="302" y="47"/>
                  </a:lnTo>
                  <a:lnTo>
                    <a:pt x="293" y="58"/>
                  </a:lnTo>
                  <a:lnTo>
                    <a:pt x="280" y="57"/>
                  </a:lnTo>
                  <a:lnTo>
                    <a:pt x="264" y="52"/>
                  </a:lnTo>
                  <a:lnTo>
                    <a:pt x="244" y="45"/>
                  </a:lnTo>
                  <a:lnTo>
                    <a:pt x="225" y="38"/>
                  </a:lnTo>
                  <a:lnTo>
                    <a:pt x="208" y="32"/>
                  </a:lnTo>
                  <a:lnTo>
                    <a:pt x="194" y="30"/>
                  </a:lnTo>
                  <a:lnTo>
                    <a:pt x="187" y="32"/>
                  </a:lnTo>
                  <a:lnTo>
                    <a:pt x="188" y="40"/>
                  </a:lnTo>
                  <a:lnTo>
                    <a:pt x="193" y="52"/>
                  </a:lnTo>
                  <a:lnTo>
                    <a:pt x="195" y="63"/>
                  </a:lnTo>
                  <a:lnTo>
                    <a:pt x="195" y="74"/>
                  </a:lnTo>
                  <a:lnTo>
                    <a:pt x="193" y="82"/>
                  </a:lnTo>
                  <a:lnTo>
                    <a:pt x="188" y="88"/>
                  </a:lnTo>
                  <a:lnTo>
                    <a:pt x="181" y="91"/>
                  </a:lnTo>
                  <a:lnTo>
                    <a:pt x="172" y="91"/>
                  </a:lnTo>
                  <a:lnTo>
                    <a:pt x="162" y="87"/>
                  </a:lnTo>
                  <a:lnTo>
                    <a:pt x="148" y="81"/>
                  </a:lnTo>
                  <a:lnTo>
                    <a:pt x="130" y="75"/>
                  </a:lnTo>
                  <a:lnTo>
                    <a:pt x="112" y="70"/>
                  </a:lnTo>
                  <a:lnTo>
                    <a:pt x="95" y="67"/>
                  </a:lnTo>
                  <a:lnTo>
                    <a:pt x="79" y="66"/>
                  </a:lnTo>
                  <a:lnTo>
                    <a:pt x="67" y="67"/>
                  </a:lnTo>
                  <a:lnTo>
                    <a:pt x="61" y="70"/>
                  </a:lnTo>
                  <a:lnTo>
                    <a:pt x="62" y="77"/>
                  </a:lnTo>
                  <a:lnTo>
                    <a:pt x="64" y="84"/>
                  </a:lnTo>
                  <a:lnTo>
                    <a:pt x="58" y="89"/>
                  </a:lnTo>
                  <a:lnTo>
                    <a:pt x="48" y="91"/>
                  </a:lnTo>
                  <a:lnTo>
                    <a:pt x="34" y="92"/>
                  </a:lnTo>
                  <a:lnTo>
                    <a:pt x="20" y="93"/>
                  </a:lnTo>
                  <a:lnTo>
                    <a:pt x="8" y="93"/>
                  </a:lnTo>
                  <a:lnTo>
                    <a:pt x="1" y="93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96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7" name="Freeform 124"/>
            <p:cNvSpPr>
              <a:spLocks/>
            </p:cNvSpPr>
            <p:nvPr/>
          </p:nvSpPr>
          <p:spPr bwMode="auto">
            <a:xfrm>
              <a:off x="4276010" y="231774"/>
              <a:ext cx="266700" cy="125413"/>
            </a:xfrm>
            <a:custGeom>
              <a:avLst/>
              <a:gdLst/>
              <a:ahLst/>
              <a:cxnLst>
                <a:cxn ang="0">
                  <a:pos x="200" y="136"/>
                </a:cxn>
                <a:cxn ang="0">
                  <a:pos x="171" y="127"/>
                </a:cxn>
                <a:cxn ang="0">
                  <a:pos x="121" y="123"/>
                </a:cxn>
                <a:cxn ang="0">
                  <a:pos x="57" y="138"/>
                </a:cxn>
                <a:cxn ang="0">
                  <a:pos x="20" y="157"/>
                </a:cxn>
                <a:cxn ang="0">
                  <a:pos x="9" y="157"/>
                </a:cxn>
                <a:cxn ang="0">
                  <a:pos x="0" y="155"/>
                </a:cxn>
                <a:cxn ang="0">
                  <a:pos x="7" y="143"/>
                </a:cxn>
                <a:cxn ang="0">
                  <a:pos x="37" y="120"/>
                </a:cxn>
                <a:cxn ang="0">
                  <a:pos x="71" y="91"/>
                </a:cxn>
                <a:cxn ang="0">
                  <a:pos x="96" y="67"/>
                </a:cxn>
                <a:cxn ang="0">
                  <a:pos x="99" y="57"/>
                </a:cxn>
                <a:cxn ang="0">
                  <a:pos x="78" y="62"/>
                </a:cxn>
                <a:cxn ang="0">
                  <a:pos x="67" y="58"/>
                </a:cxn>
                <a:cxn ang="0">
                  <a:pos x="75" y="44"/>
                </a:cxn>
                <a:cxn ang="0">
                  <a:pos x="105" y="28"/>
                </a:cxn>
                <a:cxn ang="0">
                  <a:pos x="145" y="17"/>
                </a:cxn>
                <a:cxn ang="0">
                  <a:pos x="182" y="12"/>
                </a:cxn>
                <a:cxn ang="0">
                  <a:pos x="221" y="6"/>
                </a:cxn>
                <a:cxn ang="0">
                  <a:pos x="260" y="1"/>
                </a:cxn>
                <a:cxn ang="0">
                  <a:pos x="296" y="0"/>
                </a:cxn>
                <a:cxn ang="0">
                  <a:pos x="321" y="0"/>
                </a:cxn>
                <a:cxn ang="0">
                  <a:pos x="335" y="4"/>
                </a:cxn>
                <a:cxn ang="0">
                  <a:pos x="332" y="9"/>
                </a:cxn>
                <a:cxn ang="0">
                  <a:pos x="300" y="23"/>
                </a:cxn>
                <a:cxn ang="0">
                  <a:pos x="262" y="34"/>
                </a:cxn>
                <a:cxn ang="0">
                  <a:pos x="241" y="40"/>
                </a:cxn>
                <a:cxn ang="0">
                  <a:pos x="240" y="47"/>
                </a:cxn>
                <a:cxn ang="0">
                  <a:pos x="259" y="58"/>
                </a:cxn>
                <a:cxn ang="0">
                  <a:pos x="268" y="69"/>
                </a:cxn>
                <a:cxn ang="0">
                  <a:pos x="265" y="78"/>
                </a:cxn>
                <a:cxn ang="0">
                  <a:pos x="250" y="87"/>
                </a:cxn>
                <a:cxn ang="0">
                  <a:pos x="228" y="89"/>
                </a:cxn>
                <a:cxn ang="0">
                  <a:pos x="210" y="97"/>
                </a:cxn>
                <a:cxn ang="0">
                  <a:pos x="199" y="110"/>
                </a:cxn>
                <a:cxn ang="0">
                  <a:pos x="199" y="127"/>
                </a:cxn>
              </a:cxnLst>
              <a:rect l="0" t="0" r="r" b="b"/>
              <a:pathLst>
                <a:path w="336" h="158">
                  <a:moveTo>
                    <a:pt x="204" y="137"/>
                  </a:moveTo>
                  <a:lnTo>
                    <a:pt x="200" y="136"/>
                  </a:lnTo>
                  <a:lnTo>
                    <a:pt x="189" y="131"/>
                  </a:lnTo>
                  <a:lnTo>
                    <a:pt x="171" y="127"/>
                  </a:lnTo>
                  <a:lnTo>
                    <a:pt x="148" y="123"/>
                  </a:lnTo>
                  <a:lnTo>
                    <a:pt x="121" y="123"/>
                  </a:lnTo>
                  <a:lnTo>
                    <a:pt x="90" y="128"/>
                  </a:lnTo>
                  <a:lnTo>
                    <a:pt x="57" y="138"/>
                  </a:lnTo>
                  <a:lnTo>
                    <a:pt x="22" y="157"/>
                  </a:lnTo>
                  <a:lnTo>
                    <a:pt x="20" y="157"/>
                  </a:lnTo>
                  <a:lnTo>
                    <a:pt x="15" y="158"/>
                  </a:lnTo>
                  <a:lnTo>
                    <a:pt x="9" y="157"/>
                  </a:lnTo>
                  <a:lnTo>
                    <a:pt x="4" y="157"/>
                  </a:lnTo>
                  <a:lnTo>
                    <a:pt x="0" y="155"/>
                  </a:lnTo>
                  <a:lnTo>
                    <a:pt x="0" y="150"/>
                  </a:lnTo>
                  <a:lnTo>
                    <a:pt x="7" y="143"/>
                  </a:lnTo>
                  <a:lnTo>
                    <a:pt x="20" y="133"/>
                  </a:lnTo>
                  <a:lnTo>
                    <a:pt x="37" y="120"/>
                  </a:lnTo>
                  <a:lnTo>
                    <a:pt x="55" y="106"/>
                  </a:lnTo>
                  <a:lnTo>
                    <a:pt x="71" y="91"/>
                  </a:lnTo>
                  <a:lnTo>
                    <a:pt x="85" y="78"/>
                  </a:lnTo>
                  <a:lnTo>
                    <a:pt x="96" y="67"/>
                  </a:lnTo>
                  <a:lnTo>
                    <a:pt x="100" y="59"/>
                  </a:lnTo>
                  <a:lnTo>
                    <a:pt x="99" y="57"/>
                  </a:lnTo>
                  <a:lnTo>
                    <a:pt x="90" y="59"/>
                  </a:lnTo>
                  <a:lnTo>
                    <a:pt x="78" y="62"/>
                  </a:lnTo>
                  <a:lnTo>
                    <a:pt x="70" y="61"/>
                  </a:lnTo>
                  <a:lnTo>
                    <a:pt x="67" y="58"/>
                  </a:lnTo>
                  <a:lnTo>
                    <a:pt x="68" y="52"/>
                  </a:lnTo>
                  <a:lnTo>
                    <a:pt x="75" y="44"/>
                  </a:lnTo>
                  <a:lnTo>
                    <a:pt x="86" y="36"/>
                  </a:lnTo>
                  <a:lnTo>
                    <a:pt x="105" y="28"/>
                  </a:lnTo>
                  <a:lnTo>
                    <a:pt x="130" y="21"/>
                  </a:lnTo>
                  <a:lnTo>
                    <a:pt x="145" y="17"/>
                  </a:lnTo>
                  <a:lnTo>
                    <a:pt x="162" y="14"/>
                  </a:lnTo>
                  <a:lnTo>
                    <a:pt x="182" y="12"/>
                  </a:lnTo>
                  <a:lnTo>
                    <a:pt x="202" y="8"/>
                  </a:lnTo>
                  <a:lnTo>
                    <a:pt x="221" y="6"/>
                  </a:lnTo>
                  <a:lnTo>
                    <a:pt x="242" y="4"/>
                  </a:lnTo>
                  <a:lnTo>
                    <a:pt x="260" y="1"/>
                  </a:lnTo>
                  <a:lnTo>
                    <a:pt x="279" y="0"/>
                  </a:lnTo>
                  <a:lnTo>
                    <a:pt x="296" y="0"/>
                  </a:lnTo>
                  <a:lnTo>
                    <a:pt x="310" y="0"/>
                  </a:lnTo>
                  <a:lnTo>
                    <a:pt x="321" y="0"/>
                  </a:lnTo>
                  <a:lnTo>
                    <a:pt x="331" y="1"/>
                  </a:lnTo>
                  <a:lnTo>
                    <a:pt x="335" y="4"/>
                  </a:lnTo>
                  <a:lnTo>
                    <a:pt x="336" y="6"/>
                  </a:lnTo>
                  <a:lnTo>
                    <a:pt x="332" y="9"/>
                  </a:lnTo>
                  <a:lnTo>
                    <a:pt x="323" y="14"/>
                  </a:lnTo>
                  <a:lnTo>
                    <a:pt x="300" y="23"/>
                  </a:lnTo>
                  <a:lnTo>
                    <a:pt x="279" y="29"/>
                  </a:lnTo>
                  <a:lnTo>
                    <a:pt x="262" y="34"/>
                  </a:lnTo>
                  <a:lnTo>
                    <a:pt x="249" y="38"/>
                  </a:lnTo>
                  <a:lnTo>
                    <a:pt x="241" y="40"/>
                  </a:lnTo>
                  <a:lnTo>
                    <a:pt x="237" y="44"/>
                  </a:lnTo>
                  <a:lnTo>
                    <a:pt x="240" y="47"/>
                  </a:lnTo>
                  <a:lnTo>
                    <a:pt x="249" y="52"/>
                  </a:lnTo>
                  <a:lnTo>
                    <a:pt x="259" y="58"/>
                  </a:lnTo>
                  <a:lnTo>
                    <a:pt x="266" y="64"/>
                  </a:lnTo>
                  <a:lnTo>
                    <a:pt x="268" y="69"/>
                  </a:lnTo>
                  <a:lnTo>
                    <a:pt x="268" y="74"/>
                  </a:lnTo>
                  <a:lnTo>
                    <a:pt x="265" y="78"/>
                  </a:lnTo>
                  <a:lnTo>
                    <a:pt x="259" y="83"/>
                  </a:lnTo>
                  <a:lnTo>
                    <a:pt x="250" y="87"/>
                  </a:lnTo>
                  <a:lnTo>
                    <a:pt x="240" y="88"/>
                  </a:lnTo>
                  <a:lnTo>
                    <a:pt x="228" y="89"/>
                  </a:lnTo>
                  <a:lnTo>
                    <a:pt x="219" y="92"/>
                  </a:lnTo>
                  <a:lnTo>
                    <a:pt x="210" y="97"/>
                  </a:lnTo>
                  <a:lnTo>
                    <a:pt x="204" y="103"/>
                  </a:lnTo>
                  <a:lnTo>
                    <a:pt x="199" y="110"/>
                  </a:lnTo>
                  <a:lnTo>
                    <a:pt x="198" y="118"/>
                  </a:lnTo>
                  <a:lnTo>
                    <a:pt x="199" y="127"/>
                  </a:lnTo>
                  <a:lnTo>
                    <a:pt x="204" y="137"/>
                  </a:lnTo>
                  <a:close/>
                </a:path>
              </a:pathLst>
            </a:custGeom>
            <a:solidFill>
              <a:srgbClr val="FF96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8" name="Freeform 125"/>
            <p:cNvSpPr>
              <a:spLocks/>
            </p:cNvSpPr>
            <p:nvPr/>
          </p:nvSpPr>
          <p:spPr bwMode="auto">
            <a:xfrm>
              <a:off x="4382372" y="989012"/>
              <a:ext cx="334962" cy="201613"/>
            </a:xfrm>
            <a:custGeom>
              <a:avLst/>
              <a:gdLst/>
              <a:ahLst/>
              <a:cxnLst>
                <a:cxn ang="0">
                  <a:pos x="397" y="23"/>
                </a:cxn>
                <a:cxn ang="0">
                  <a:pos x="389" y="76"/>
                </a:cxn>
                <a:cxn ang="0">
                  <a:pos x="373" y="118"/>
                </a:cxn>
                <a:cxn ang="0">
                  <a:pos x="351" y="153"/>
                </a:cxn>
                <a:cxn ang="0">
                  <a:pos x="327" y="179"/>
                </a:cxn>
                <a:cxn ang="0">
                  <a:pos x="300" y="199"/>
                </a:cxn>
                <a:cxn ang="0">
                  <a:pos x="275" y="212"/>
                </a:cxn>
                <a:cxn ang="0">
                  <a:pos x="253" y="221"/>
                </a:cxn>
                <a:cxn ang="0">
                  <a:pos x="236" y="226"/>
                </a:cxn>
                <a:cxn ang="0">
                  <a:pos x="186" y="26"/>
                </a:cxn>
                <a:cxn ang="0">
                  <a:pos x="180" y="0"/>
                </a:cxn>
                <a:cxn ang="0">
                  <a:pos x="165" y="24"/>
                </a:cxn>
                <a:cxn ang="0">
                  <a:pos x="60" y="192"/>
                </a:cxn>
                <a:cxn ang="0">
                  <a:pos x="39" y="151"/>
                </a:cxn>
                <a:cxn ang="0">
                  <a:pos x="27" y="115"/>
                </a:cxn>
                <a:cxn ang="0">
                  <a:pos x="24" y="85"/>
                </a:cxn>
                <a:cxn ang="0">
                  <a:pos x="26" y="62"/>
                </a:cxn>
                <a:cxn ang="0">
                  <a:pos x="32" y="44"/>
                </a:cxn>
                <a:cxn ang="0">
                  <a:pos x="39" y="31"/>
                </a:cxn>
                <a:cxn ang="0">
                  <a:pos x="46" y="24"/>
                </a:cxn>
                <a:cxn ang="0">
                  <a:pos x="49" y="21"/>
                </a:cxn>
                <a:cxn ang="0">
                  <a:pos x="34" y="2"/>
                </a:cxn>
                <a:cxn ang="0">
                  <a:pos x="30" y="6"/>
                </a:cxn>
                <a:cxn ang="0">
                  <a:pos x="22" y="16"/>
                </a:cxn>
                <a:cxn ang="0">
                  <a:pos x="11" y="32"/>
                </a:cxn>
                <a:cxn ang="0">
                  <a:pos x="3" y="55"/>
                </a:cxn>
                <a:cxn ang="0">
                  <a:pos x="0" y="86"/>
                </a:cxn>
                <a:cxn ang="0">
                  <a:pos x="4" y="123"/>
                </a:cxn>
                <a:cxn ang="0">
                  <a:pos x="21" y="169"/>
                </a:cxn>
                <a:cxn ang="0">
                  <a:pos x="51" y="222"/>
                </a:cxn>
                <a:cxn ang="0">
                  <a:pos x="61" y="237"/>
                </a:cxn>
                <a:cxn ang="0">
                  <a:pos x="70" y="221"/>
                </a:cxn>
                <a:cxn ang="0">
                  <a:pos x="170" y="60"/>
                </a:cxn>
                <a:cxn ang="0">
                  <a:pos x="215" y="243"/>
                </a:cxn>
                <a:cxn ang="0">
                  <a:pos x="219" y="253"/>
                </a:cxn>
                <a:cxn ang="0">
                  <a:pos x="229" y="252"/>
                </a:cxn>
                <a:cxn ang="0">
                  <a:pos x="231" y="252"/>
                </a:cxn>
                <a:cxn ang="0">
                  <a:pos x="237" y="250"/>
                </a:cxn>
                <a:cxn ang="0">
                  <a:pos x="246" y="247"/>
                </a:cxn>
                <a:cxn ang="0">
                  <a:pos x="258" y="244"/>
                </a:cxn>
                <a:cxn ang="0">
                  <a:pos x="272" y="238"/>
                </a:cxn>
                <a:cxn ang="0">
                  <a:pos x="287" y="232"/>
                </a:cxn>
                <a:cxn ang="0">
                  <a:pos x="304" y="223"/>
                </a:cxn>
                <a:cxn ang="0">
                  <a:pos x="321" y="212"/>
                </a:cxn>
                <a:cxn ang="0">
                  <a:pos x="338" y="199"/>
                </a:cxn>
                <a:cxn ang="0">
                  <a:pos x="356" y="183"/>
                </a:cxn>
                <a:cxn ang="0">
                  <a:pos x="372" y="165"/>
                </a:cxn>
                <a:cxn ang="0">
                  <a:pos x="386" y="144"/>
                </a:cxn>
                <a:cxn ang="0">
                  <a:pos x="400" y="118"/>
                </a:cxn>
                <a:cxn ang="0">
                  <a:pos x="410" y="91"/>
                </a:cxn>
                <a:cxn ang="0">
                  <a:pos x="417" y="60"/>
                </a:cxn>
                <a:cxn ang="0">
                  <a:pos x="421" y="24"/>
                </a:cxn>
                <a:cxn ang="0">
                  <a:pos x="397" y="23"/>
                </a:cxn>
              </a:cxnLst>
              <a:rect l="0" t="0" r="r" b="b"/>
              <a:pathLst>
                <a:path w="421" h="253">
                  <a:moveTo>
                    <a:pt x="397" y="23"/>
                  </a:moveTo>
                  <a:lnTo>
                    <a:pt x="389" y="76"/>
                  </a:lnTo>
                  <a:lnTo>
                    <a:pt x="373" y="118"/>
                  </a:lnTo>
                  <a:lnTo>
                    <a:pt x="351" y="153"/>
                  </a:lnTo>
                  <a:lnTo>
                    <a:pt x="327" y="179"/>
                  </a:lnTo>
                  <a:lnTo>
                    <a:pt x="300" y="199"/>
                  </a:lnTo>
                  <a:lnTo>
                    <a:pt x="275" y="212"/>
                  </a:lnTo>
                  <a:lnTo>
                    <a:pt x="253" y="221"/>
                  </a:lnTo>
                  <a:lnTo>
                    <a:pt x="236" y="226"/>
                  </a:lnTo>
                  <a:lnTo>
                    <a:pt x="186" y="26"/>
                  </a:lnTo>
                  <a:lnTo>
                    <a:pt x="180" y="0"/>
                  </a:lnTo>
                  <a:lnTo>
                    <a:pt x="165" y="24"/>
                  </a:lnTo>
                  <a:lnTo>
                    <a:pt x="60" y="192"/>
                  </a:lnTo>
                  <a:lnTo>
                    <a:pt x="39" y="151"/>
                  </a:lnTo>
                  <a:lnTo>
                    <a:pt x="27" y="115"/>
                  </a:lnTo>
                  <a:lnTo>
                    <a:pt x="24" y="85"/>
                  </a:lnTo>
                  <a:lnTo>
                    <a:pt x="26" y="62"/>
                  </a:lnTo>
                  <a:lnTo>
                    <a:pt x="32" y="44"/>
                  </a:lnTo>
                  <a:lnTo>
                    <a:pt x="39" y="31"/>
                  </a:lnTo>
                  <a:lnTo>
                    <a:pt x="46" y="24"/>
                  </a:lnTo>
                  <a:lnTo>
                    <a:pt x="49" y="21"/>
                  </a:lnTo>
                  <a:lnTo>
                    <a:pt x="34" y="2"/>
                  </a:lnTo>
                  <a:lnTo>
                    <a:pt x="30" y="6"/>
                  </a:lnTo>
                  <a:lnTo>
                    <a:pt x="22" y="16"/>
                  </a:lnTo>
                  <a:lnTo>
                    <a:pt x="11" y="32"/>
                  </a:lnTo>
                  <a:lnTo>
                    <a:pt x="3" y="55"/>
                  </a:lnTo>
                  <a:lnTo>
                    <a:pt x="0" y="86"/>
                  </a:lnTo>
                  <a:lnTo>
                    <a:pt x="4" y="123"/>
                  </a:lnTo>
                  <a:lnTo>
                    <a:pt x="21" y="169"/>
                  </a:lnTo>
                  <a:lnTo>
                    <a:pt x="51" y="222"/>
                  </a:lnTo>
                  <a:lnTo>
                    <a:pt x="61" y="237"/>
                  </a:lnTo>
                  <a:lnTo>
                    <a:pt x="70" y="221"/>
                  </a:lnTo>
                  <a:lnTo>
                    <a:pt x="170" y="60"/>
                  </a:lnTo>
                  <a:lnTo>
                    <a:pt x="215" y="243"/>
                  </a:lnTo>
                  <a:lnTo>
                    <a:pt x="219" y="253"/>
                  </a:lnTo>
                  <a:lnTo>
                    <a:pt x="229" y="252"/>
                  </a:lnTo>
                  <a:lnTo>
                    <a:pt x="231" y="252"/>
                  </a:lnTo>
                  <a:lnTo>
                    <a:pt x="237" y="250"/>
                  </a:lnTo>
                  <a:lnTo>
                    <a:pt x="246" y="247"/>
                  </a:lnTo>
                  <a:lnTo>
                    <a:pt x="258" y="244"/>
                  </a:lnTo>
                  <a:lnTo>
                    <a:pt x="272" y="238"/>
                  </a:lnTo>
                  <a:lnTo>
                    <a:pt x="287" y="232"/>
                  </a:lnTo>
                  <a:lnTo>
                    <a:pt x="304" y="223"/>
                  </a:lnTo>
                  <a:lnTo>
                    <a:pt x="321" y="212"/>
                  </a:lnTo>
                  <a:lnTo>
                    <a:pt x="338" y="199"/>
                  </a:lnTo>
                  <a:lnTo>
                    <a:pt x="356" y="183"/>
                  </a:lnTo>
                  <a:lnTo>
                    <a:pt x="372" y="165"/>
                  </a:lnTo>
                  <a:lnTo>
                    <a:pt x="386" y="144"/>
                  </a:lnTo>
                  <a:lnTo>
                    <a:pt x="400" y="118"/>
                  </a:lnTo>
                  <a:lnTo>
                    <a:pt x="410" y="91"/>
                  </a:lnTo>
                  <a:lnTo>
                    <a:pt x="417" y="60"/>
                  </a:lnTo>
                  <a:lnTo>
                    <a:pt x="421" y="24"/>
                  </a:lnTo>
                  <a:lnTo>
                    <a:pt x="397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69" name="Freeform 126"/>
            <p:cNvSpPr>
              <a:spLocks/>
            </p:cNvSpPr>
            <p:nvPr/>
          </p:nvSpPr>
          <p:spPr bwMode="auto">
            <a:xfrm>
              <a:off x="4566522" y="1009649"/>
              <a:ext cx="284162" cy="479425"/>
            </a:xfrm>
            <a:custGeom>
              <a:avLst/>
              <a:gdLst/>
              <a:ahLst/>
              <a:cxnLst>
                <a:cxn ang="0">
                  <a:pos x="93" y="172"/>
                </a:cxn>
                <a:cxn ang="0">
                  <a:pos x="0" y="290"/>
                </a:cxn>
                <a:cxn ang="0">
                  <a:pos x="76" y="540"/>
                </a:cxn>
                <a:cxn ang="0">
                  <a:pos x="246" y="606"/>
                </a:cxn>
                <a:cxn ang="0">
                  <a:pos x="357" y="468"/>
                </a:cxn>
                <a:cxn ang="0">
                  <a:pos x="355" y="464"/>
                </a:cxn>
                <a:cxn ang="0">
                  <a:pos x="351" y="454"/>
                </a:cxn>
                <a:cxn ang="0">
                  <a:pos x="342" y="440"/>
                </a:cxn>
                <a:cxn ang="0">
                  <a:pos x="333" y="422"/>
                </a:cxn>
                <a:cxn ang="0">
                  <a:pos x="324" y="402"/>
                </a:cxn>
                <a:cxn ang="0">
                  <a:pos x="316" y="381"/>
                </a:cxn>
                <a:cxn ang="0">
                  <a:pos x="309" y="362"/>
                </a:cxn>
                <a:cxn ang="0">
                  <a:pos x="304" y="344"/>
                </a:cxn>
                <a:cxn ang="0">
                  <a:pos x="300" y="339"/>
                </a:cxn>
                <a:cxn ang="0">
                  <a:pos x="288" y="320"/>
                </a:cxn>
                <a:cxn ang="0">
                  <a:pos x="274" y="293"/>
                </a:cxn>
                <a:cxn ang="0">
                  <a:pos x="260" y="256"/>
                </a:cxn>
                <a:cxn ang="0">
                  <a:pos x="249" y="212"/>
                </a:cxn>
                <a:cxn ang="0">
                  <a:pos x="246" y="162"/>
                </a:cxn>
                <a:cxn ang="0">
                  <a:pos x="253" y="108"/>
                </a:cxn>
                <a:cxn ang="0">
                  <a:pos x="273" y="52"/>
                </a:cxn>
                <a:cxn ang="0">
                  <a:pos x="190" y="0"/>
                </a:cxn>
                <a:cxn ang="0">
                  <a:pos x="188" y="6"/>
                </a:cxn>
                <a:cxn ang="0">
                  <a:pos x="184" y="23"/>
                </a:cxn>
                <a:cxn ang="0">
                  <a:pos x="174" y="47"/>
                </a:cxn>
                <a:cxn ang="0">
                  <a:pos x="163" y="75"/>
                </a:cxn>
                <a:cxn ang="0">
                  <a:pos x="149" y="105"/>
                </a:cxn>
                <a:cxn ang="0">
                  <a:pos x="132" y="134"/>
                </a:cxn>
                <a:cxn ang="0">
                  <a:pos x="113" y="157"/>
                </a:cxn>
                <a:cxn ang="0">
                  <a:pos x="93" y="172"/>
                </a:cxn>
              </a:cxnLst>
              <a:rect l="0" t="0" r="r" b="b"/>
              <a:pathLst>
                <a:path w="357" h="606">
                  <a:moveTo>
                    <a:pt x="93" y="172"/>
                  </a:moveTo>
                  <a:lnTo>
                    <a:pt x="0" y="290"/>
                  </a:lnTo>
                  <a:lnTo>
                    <a:pt x="76" y="540"/>
                  </a:lnTo>
                  <a:lnTo>
                    <a:pt x="246" y="606"/>
                  </a:lnTo>
                  <a:lnTo>
                    <a:pt x="357" y="468"/>
                  </a:lnTo>
                  <a:lnTo>
                    <a:pt x="355" y="464"/>
                  </a:lnTo>
                  <a:lnTo>
                    <a:pt x="351" y="454"/>
                  </a:lnTo>
                  <a:lnTo>
                    <a:pt x="342" y="440"/>
                  </a:lnTo>
                  <a:lnTo>
                    <a:pt x="333" y="422"/>
                  </a:lnTo>
                  <a:lnTo>
                    <a:pt x="324" y="402"/>
                  </a:lnTo>
                  <a:lnTo>
                    <a:pt x="316" y="381"/>
                  </a:lnTo>
                  <a:lnTo>
                    <a:pt x="309" y="362"/>
                  </a:lnTo>
                  <a:lnTo>
                    <a:pt x="304" y="344"/>
                  </a:lnTo>
                  <a:lnTo>
                    <a:pt x="300" y="339"/>
                  </a:lnTo>
                  <a:lnTo>
                    <a:pt x="288" y="320"/>
                  </a:lnTo>
                  <a:lnTo>
                    <a:pt x="274" y="293"/>
                  </a:lnTo>
                  <a:lnTo>
                    <a:pt x="260" y="256"/>
                  </a:lnTo>
                  <a:lnTo>
                    <a:pt x="249" y="212"/>
                  </a:lnTo>
                  <a:lnTo>
                    <a:pt x="246" y="162"/>
                  </a:lnTo>
                  <a:lnTo>
                    <a:pt x="253" y="108"/>
                  </a:lnTo>
                  <a:lnTo>
                    <a:pt x="273" y="52"/>
                  </a:lnTo>
                  <a:lnTo>
                    <a:pt x="190" y="0"/>
                  </a:lnTo>
                  <a:lnTo>
                    <a:pt x="188" y="6"/>
                  </a:lnTo>
                  <a:lnTo>
                    <a:pt x="184" y="23"/>
                  </a:lnTo>
                  <a:lnTo>
                    <a:pt x="174" y="47"/>
                  </a:lnTo>
                  <a:lnTo>
                    <a:pt x="163" y="75"/>
                  </a:lnTo>
                  <a:lnTo>
                    <a:pt x="149" y="105"/>
                  </a:lnTo>
                  <a:lnTo>
                    <a:pt x="132" y="134"/>
                  </a:lnTo>
                  <a:lnTo>
                    <a:pt x="113" y="157"/>
                  </a:lnTo>
                  <a:lnTo>
                    <a:pt x="93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0" name="Freeform 127"/>
            <p:cNvSpPr>
              <a:spLocks/>
            </p:cNvSpPr>
            <p:nvPr/>
          </p:nvSpPr>
          <p:spPr bwMode="auto">
            <a:xfrm>
              <a:off x="4244260" y="1015999"/>
              <a:ext cx="180975" cy="422275"/>
            </a:xfrm>
            <a:custGeom>
              <a:avLst/>
              <a:gdLst/>
              <a:ahLst/>
              <a:cxnLst>
                <a:cxn ang="0">
                  <a:pos x="202" y="128"/>
                </a:cxn>
                <a:cxn ang="0">
                  <a:pos x="202" y="132"/>
                </a:cxn>
                <a:cxn ang="0">
                  <a:pos x="201" y="140"/>
                </a:cxn>
                <a:cxn ang="0">
                  <a:pos x="201" y="153"/>
                </a:cxn>
                <a:cxn ang="0">
                  <a:pos x="202" y="170"/>
                </a:cxn>
                <a:cxn ang="0">
                  <a:pos x="206" y="188"/>
                </a:cxn>
                <a:cxn ang="0">
                  <a:pos x="211" y="208"/>
                </a:cxn>
                <a:cxn ang="0">
                  <a:pos x="217" y="226"/>
                </a:cxn>
                <a:cxn ang="0">
                  <a:pos x="229" y="243"/>
                </a:cxn>
                <a:cxn ang="0">
                  <a:pos x="171" y="490"/>
                </a:cxn>
                <a:cxn ang="0">
                  <a:pos x="15" y="531"/>
                </a:cxn>
                <a:cxn ang="0">
                  <a:pos x="0" y="421"/>
                </a:cxn>
                <a:cxn ang="0">
                  <a:pos x="3" y="415"/>
                </a:cxn>
                <a:cxn ang="0">
                  <a:pos x="14" y="400"/>
                </a:cxn>
                <a:cxn ang="0">
                  <a:pos x="29" y="376"/>
                </a:cxn>
                <a:cxn ang="0">
                  <a:pos x="46" y="343"/>
                </a:cxn>
                <a:cxn ang="0">
                  <a:pos x="64" y="307"/>
                </a:cxn>
                <a:cxn ang="0">
                  <a:pos x="83" y="266"/>
                </a:cxn>
                <a:cxn ang="0">
                  <a:pos x="98" y="222"/>
                </a:cxn>
                <a:cxn ang="0">
                  <a:pos x="109" y="178"/>
                </a:cxn>
                <a:cxn ang="0">
                  <a:pos x="118" y="136"/>
                </a:cxn>
                <a:cxn ang="0">
                  <a:pos x="129" y="99"/>
                </a:cxn>
                <a:cxn ang="0">
                  <a:pos x="140" y="69"/>
                </a:cxn>
                <a:cxn ang="0">
                  <a:pos x="151" y="44"/>
                </a:cxn>
                <a:cxn ang="0">
                  <a:pos x="160" y="26"/>
                </a:cxn>
                <a:cxn ang="0">
                  <a:pos x="168" y="12"/>
                </a:cxn>
                <a:cxn ang="0">
                  <a:pos x="173" y="3"/>
                </a:cxn>
                <a:cxn ang="0">
                  <a:pos x="175" y="0"/>
                </a:cxn>
                <a:cxn ang="0">
                  <a:pos x="202" y="128"/>
                </a:cxn>
              </a:cxnLst>
              <a:rect l="0" t="0" r="r" b="b"/>
              <a:pathLst>
                <a:path w="229" h="531">
                  <a:moveTo>
                    <a:pt x="202" y="128"/>
                  </a:moveTo>
                  <a:lnTo>
                    <a:pt x="202" y="132"/>
                  </a:lnTo>
                  <a:lnTo>
                    <a:pt x="201" y="140"/>
                  </a:lnTo>
                  <a:lnTo>
                    <a:pt x="201" y="153"/>
                  </a:lnTo>
                  <a:lnTo>
                    <a:pt x="202" y="170"/>
                  </a:lnTo>
                  <a:lnTo>
                    <a:pt x="206" y="188"/>
                  </a:lnTo>
                  <a:lnTo>
                    <a:pt x="211" y="208"/>
                  </a:lnTo>
                  <a:lnTo>
                    <a:pt x="217" y="226"/>
                  </a:lnTo>
                  <a:lnTo>
                    <a:pt x="229" y="243"/>
                  </a:lnTo>
                  <a:lnTo>
                    <a:pt x="171" y="490"/>
                  </a:lnTo>
                  <a:lnTo>
                    <a:pt x="15" y="531"/>
                  </a:lnTo>
                  <a:lnTo>
                    <a:pt x="0" y="421"/>
                  </a:lnTo>
                  <a:lnTo>
                    <a:pt x="3" y="415"/>
                  </a:lnTo>
                  <a:lnTo>
                    <a:pt x="14" y="400"/>
                  </a:lnTo>
                  <a:lnTo>
                    <a:pt x="29" y="376"/>
                  </a:lnTo>
                  <a:lnTo>
                    <a:pt x="46" y="343"/>
                  </a:lnTo>
                  <a:lnTo>
                    <a:pt x="64" y="307"/>
                  </a:lnTo>
                  <a:lnTo>
                    <a:pt x="83" y="266"/>
                  </a:lnTo>
                  <a:lnTo>
                    <a:pt x="98" y="222"/>
                  </a:lnTo>
                  <a:lnTo>
                    <a:pt x="109" y="178"/>
                  </a:lnTo>
                  <a:lnTo>
                    <a:pt x="118" y="136"/>
                  </a:lnTo>
                  <a:lnTo>
                    <a:pt x="129" y="99"/>
                  </a:lnTo>
                  <a:lnTo>
                    <a:pt x="140" y="69"/>
                  </a:lnTo>
                  <a:lnTo>
                    <a:pt x="151" y="44"/>
                  </a:lnTo>
                  <a:lnTo>
                    <a:pt x="160" y="26"/>
                  </a:lnTo>
                  <a:lnTo>
                    <a:pt x="168" y="12"/>
                  </a:lnTo>
                  <a:lnTo>
                    <a:pt x="173" y="3"/>
                  </a:lnTo>
                  <a:lnTo>
                    <a:pt x="175" y="0"/>
                  </a:lnTo>
                  <a:lnTo>
                    <a:pt x="202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1" name="Freeform 133"/>
            <p:cNvSpPr>
              <a:spLocks/>
            </p:cNvSpPr>
            <p:nvPr/>
          </p:nvSpPr>
          <p:spPr bwMode="auto">
            <a:xfrm>
              <a:off x="4961810" y="179387"/>
              <a:ext cx="153987" cy="130175"/>
            </a:xfrm>
            <a:custGeom>
              <a:avLst/>
              <a:gdLst/>
              <a:ahLst/>
              <a:cxnLst>
                <a:cxn ang="0">
                  <a:pos x="14" y="1"/>
                </a:cxn>
                <a:cxn ang="0">
                  <a:pos x="18" y="0"/>
                </a:cxn>
                <a:cxn ang="0">
                  <a:pos x="31" y="0"/>
                </a:cxn>
                <a:cxn ang="0">
                  <a:pos x="49" y="1"/>
                </a:cxn>
                <a:cxn ang="0">
                  <a:pos x="74" y="6"/>
                </a:cxn>
                <a:cxn ang="0">
                  <a:pos x="102" y="18"/>
                </a:cxn>
                <a:cxn ang="0">
                  <a:pos x="132" y="38"/>
                </a:cxn>
                <a:cxn ang="0">
                  <a:pos x="164" y="67"/>
                </a:cxn>
                <a:cxn ang="0">
                  <a:pos x="195" y="109"/>
                </a:cxn>
                <a:cxn ang="0">
                  <a:pos x="190" y="107"/>
                </a:cxn>
                <a:cxn ang="0">
                  <a:pos x="178" y="101"/>
                </a:cxn>
                <a:cxn ang="0">
                  <a:pos x="162" y="94"/>
                </a:cxn>
                <a:cxn ang="0">
                  <a:pos x="145" y="87"/>
                </a:cxn>
                <a:cxn ang="0">
                  <a:pos x="130" y="85"/>
                </a:cxn>
                <a:cxn ang="0">
                  <a:pos x="119" y="88"/>
                </a:cxn>
                <a:cxn ang="0">
                  <a:pos x="114" y="100"/>
                </a:cxn>
                <a:cxn ang="0">
                  <a:pos x="121" y="122"/>
                </a:cxn>
                <a:cxn ang="0">
                  <a:pos x="126" y="145"/>
                </a:cxn>
                <a:cxn ang="0">
                  <a:pos x="116" y="157"/>
                </a:cxn>
                <a:cxn ang="0">
                  <a:pos x="98" y="163"/>
                </a:cxn>
                <a:cxn ang="0">
                  <a:pos x="73" y="163"/>
                </a:cxn>
                <a:cxn ang="0">
                  <a:pos x="47" y="161"/>
                </a:cxn>
                <a:cxn ang="0">
                  <a:pos x="23" y="155"/>
                </a:cxn>
                <a:cxn ang="0">
                  <a:pos x="7" y="152"/>
                </a:cxn>
                <a:cxn ang="0">
                  <a:pos x="0" y="149"/>
                </a:cxn>
                <a:cxn ang="0">
                  <a:pos x="3" y="149"/>
                </a:cxn>
                <a:cxn ang="0">
                  <a:pos x="13" y="148"/>
                </a:cxn>
                <a:cxn ang="0">
                  <a:pos x="26" y="146"/>
                </a:cxn>
                <a:cxn ang="0">
                  <a:pos x="39" y="142"/>
                </a:cxn>
                <a:cxn ang="0">
                  <a:pos x="52" y="138"/>
                </a:cxn>
                <a:cxn ang="0">
                  <a:pos x="60" y="132"/>
                </a:cxn>
                <a:cxn ang="0">
                  <a:pos x="61" y="125"/>
                </a:cxn>
                <a:cxn ang="0">
                  <a:pos x="54" y="116"/>
                </a:cxn>
                <a:cxn ang="0">
                  <a:pos x="41" y="105"/>
                </a:cxn>
                <a:cxn ang="0">
                  <a:pos x="31" y="95"/>
                </a:cxn>
                <a:cxn ang="0">
                  <a:pos x="23" y="85"/>
                </a:cxn>
                <a:cxn ang="0">
                  <a:pos x="17" y="76"/>
                </a:cxn>
                <a:cxn ang="0">
                  <a:pos x="15" y="69"/>
                </a:cxn>
                <a:cxn ang="0">
                  <a:pos x="18" y="63"/>
                </a:cxn>
                <a:cxn ang="0">
                  <a:pos x="26" y="61"/>
                </a:cxn>
                <a:cxn ang="0">
                  <a:pos x="40" y="62"/>
                </a:cxn>
                <a:cxn ang="0">
                  <a:pos x="56" y="62"/>
                </a:cxn>
                <a:cxn ang="0">
                  <a:pos x="68" y="58"/>
                </a:cxn>
                <a:cxn ang="0">
                  <a:pos x="74" y="51"/>
                </a:cxn>
                <a:cxn ang="0">
                  <a:pos x="75" y="41"/>
                </a:cxn>
                <a:cxn ang="0">
                  <a:pos x="70" y="31"/>
                </a:cxn>
                <a:cxn ang="0">
                  <a:pos x="59" y="20"/>
                </a:cxn>
                <a:cxn ang="0">
                  <a:pos x="40" y="10"/>
                </a:cxn>
                <a:cxn ang="0">
                  <a:pos x="14" y="1"/>
                </a:cxn>
              </a:cxnLst>
              <a:rect l="0" t="0" r="r" b="b"/>
              <a:pathLst>
                <a:path w="195" h="163">
                  <a:moveTo>
                    <a:pt x="14" y="1"/>
                  </a:moveTo>
                  <a:lnTo>
                    <a:pt x="18" y="0"/>
                  </a:lnTo>
                  <a:lnTo>
                    <a:pt x="31" y="0"/>
                  </a:lnTo>
                  <a:lnTo>
                    <a:pt x="49" y="1"/>
                  </a:lnTo>
                  <a:lnTo>
                    <a:pt x="74" y="6"/>
                  </a:lnTo>
                  <a:lnTo>
                    <a:pt x="102" y="18"/>
                  </a:lnTo>
                  <a:lnTo>
                    <a:pt x="132" y="38"/>
                  </a:lnTo>
                  <a:lnTo>
                    <a:pt x="164" y="67"/>
                  </a:lnTo>
                  <a:lnTo>
                    <a:pt x="195" y="109"/>
                  </a:lnTo>
                  <a:lnTo>
                    <a:pt x="190" y="107"/>
                  </a:lnTo>
                  <a:lnTo>
                    <a:pt x="178" y="101"/>
                  </a:lnTo>
                  <a:lnTo>
                    <a:pt x="162" y="94"/>
                  </a:lnTo>
                  <a:lnTo>
                    <a:pt x="145" y="87"/>
                  </a:lnTo>
                  <a:lnTo>
                    <a:pt x="130" y="85"/>
                  </a:lnTo>
                  <a:lnTo>
                    <a:pt x="119" y="88"/>
                  </a:lnTo>
                  <a:lnTo>
                    <a:pt x="114" y="100"/>
                  </a:lnTo>
                  <a:lnTo>
                    <a:pt x="121" y="122"/>
                  </a:lnTo>
                  <a:lnTo>
                    <a:pt x="126" y="145"/>
                  </a:lnTo>
                  <a:lnTo>
                    <a:pt x="116" y="157"/>
                  </a:lnTo>
                  <a:lnTo>
                    <a:pt x="98" y="163"/>
                  </a:lnTo>
                  <a:lnTo>
                    <a:pt x="73" y="163"/>
                  </a:lnTo>
                  <a:lnTo>
                    <a:pt x="47" y="161"/>
                  </a:lnTo>
                  <a:lnTo>
                    <a:pt x="23" y="155"/>
                  </a:lnTo>
                  <a:lnTo>
                    <a:pt x="7" y="152"/>
                  </a:lnTo>
                  <a:lnTo>
                    <a:pt x="0" y="149"/>
                  </a:lnTo>
                  <a:lnTo>
                    <a:pt x="3" y="149"/>
                  </a:lnTo>
                  <a:lnTo>
                    <a:pt x="13" y="148"/>
                  </a:lnTo>
                  <a:lnTo>
                    <a:pt x="26" y="146"/>
                  </a:lnTo>
                  <a:lnTo>
                    <a:pt x="39" y="142"/>
                  </a:lnTo>
                  <a:lnTo>
                    <a:pt x="52" y="138"/>
                  </a:lnTo>
                  <a:lnTo>
                    <a:pt x="60" y="132"/>
                  </a:lnTo>
                  <a:lnTo>
                    <a:pt x="61" y="125"/>
                  </a:lnTo>
                  <a:lnTo>
                    <a:pt x="54" y="116"/>
                  </a:lnTo>
                  <a:lnTo>
                    <a:pt x="41" y="105"/>
                  </a:lnTo>
                  <a:lnTo>
                    <a:pt x="31" y="95"/>
                  </a:lnTo>
                  <a:lnTo>
                    <a:pt x="23" y="85"/>
                  </a:lnTo>
                  <a:lnTo>
                    <a:pt x="17" y="76"/>
                  </a:lnTo>
                  <a:lnTo>
                    <a:pt x="15" y="69"/>
                  </a:lnTo>
                  <a:lnTo>
                    <a:pt x="18" y="63"/>
                  </a:lnTo>
                  <a:lnTo>
                    <a:pt x="26" y="61"/>
                  </a:lnTo>
                  <a:lnTo>
                    <a:pt x="40" y="62"/>
                  </a:lnTo>
                  <a:lnTo>
                    <a:pt x="56" y="62"/>
                  </a:lnTo>
                  <a:lnTo>
                    <a:pt x="68" y="58"/>
                  </a:lnTo>
                  <a:lnTo>
                    <a:pt x="74" y="51"/>
                  </a:lnTo>
                  <a:lnTo>
                    <a:pt x="75" y="41"/>
                  </a:lnTo>
                  <a:lnTo>
                    <a:pt x="70" y="31"/>
                  </a:lnTo>
                  <a:lnTo>
                    <a:pt x="59" y="20"/>
                  </a:lnTo>
                  <a:lnTo>
                    <a:pt x="40" y="10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FF96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</p:grpSp>
      <p:pic>
        <p:nvPicPr>
          <p:cNvPr id="33" name="Picture 88" descr="C:\Users\秀紀\AppData\Local\Microsoft\Windows\INetCache\IE\AY5XUAUD\MC90035690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626480"/>
            <a:ext cx="1080120" cy="12654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36444" y="188640"/>
            <a:ext cx="218200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buy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買う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4067944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23528" y="4140369"/>
            <a:ext cx="85491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My mother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)(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bought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)( me )( a book 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39552" y="4077072"/>
            <a:ext cx="252028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563888" y="4149080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724128" y="4149080"/>
            <a:ext cx="72008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804248" y="4149080"/>
            <a:ext cx="158417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920676" y="980728"/>
            <a:ext cx="27959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My mother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51014" y="908720"/>
            <a:ext cx="8931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73" name="グループ化 72"/>
          <p:cNvGrpSpPr/>
          <p:nvPr/>
        </p:nvGrpSpPr>
        <p:grpSpPr>
          <a:xfrm>
            <a:off x="1403648" y="1196752"/>
            <a:ext cx="2497790" cy="2467434"/>
            <a:chOff x="0" y="0"/>
            <a:chExt cx="1889125" cy="1897063"/>
          </a:xfrm>
        </p:grpSpPr>
        <p:sp>
          <p:nvSpPr>
            <p:cNvPr id="75" name="AutoShape 71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1889125" cy="1897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373063" y="1798638"/>
              <a:ext cx="125413" cy="98425"/>
            </a:xfrm>
            <a:custGeom>
              <a:avLst/>
              <a:gdLst/>
              <a:ahLst/>
              <a:cxnLst>
                <a:cxn ang="0">
                  <a:pos x="98" y="12"/>
                </a:cxn>
                <a:cxn ang="0">
                  <a:pos x="103" y="17"/>
                </a:cxn>
                <a:cxn ang="0">
                  <a:pos x="113" y="27"/>
                </a:cxn>
                <a:cxn ang="0">
                  <a:pos x="127" y="43"/>
                </a:cxn>
                <a:cxn ang="0">
                  <a:pos x="142" y="62"/>
                </a:cxn>
                <a:cxn ang="0">
                  <a:pos x="153" y="80"/>
                </a:cxn>
                <a:cxn ang="0">
                  <a:pos x="159" y="99"/>
                </a:cxn>
                <a:cxn ang="0">
                  <a:pos x="156" y="114"/>
                </a:cxn>
                <a:cxn ang="0">
                  <a:pos x="141" y="123"/>
                </a:cxn>
                <a:cxn ang="0">
                  <a:pos x="138" y="123"/>
                </a:cxn>
                <a:cxn ang="0">
                  <a:pos x="131" y="122"/>
                </a:cxn>
                <a:cxn ang="0">
                  <a:pos x="121" y="121"/>
                </a:cxn>
                <a:cxn ang="0">
                  <a:pos x="108" y="120"/>
                </a:cxn>
                <a:cxn ang="0">
                  <a:pos x="94" y="117"/>
                </a:cxn>
                <a:cxn ang="0">
                  <a:pos x="77" y="114"/>
                </a:cxn>
                <a:cxn ang="0">
                  <a:pos x="60" y="109"/>
                </a:cxn>
                <a:cxn ang="0">
                  <a:pos x="45" y="105"/>
                </a:cxn>
                <a:cxn ang="0">
                  <a:pos x="30" y="98"/>
                </a:cxn>
                <a:cxn ang="0">
                  <a:pos x="18" y="91"/>
                </a:cxn>
                <a:cxn ang="0">
                  <a:pos x="7" y="82"/>
                </a:cxn>
                <a:cxn ang="0">
                  <a:pos x="1" y="71"/>
                </a:cxn>
                <a:cxn ang="0">
                  <a:pos x="0" y="58"/>
                </a:cxn>
                <a:cxn ang="0">
                  <a:pos x="5" y="46"/>
                </a:cxn>
                <a:cxn ang="0">
                  <a:pos x="14" y="30"/>
                </a:cxn>
                <a:cxn ang="0">
                  <a:pos x="31" y="12"/>
                </a:cxn>
                <a:cxn ang="0">
                  <a:pos x="33" y="11"/>
                </a:cxn>
                <a:cxn ang="0">
                  <a:pos x="37" y="9"/>
                </a:cxn>
                <a:cxn ang="0">
                  <a:pos x="43" y="5"/>
                </a:cxn>
                <a:cxn ang="0">
                  <a:pos x="51" y="2"/>
                </a:cxn>
                <a:cxn ang="0">
                  <a:pos x="61" y="0"/>
                </a:cxn>
                <a:cxn ang="0">
                  <a:pos x="73" y="1"/>
                </a:cxn>
                <a:cxn ang="0">
                  <a:pos x="85" y="4"/>
                </a:cxn>
                <a:cxn ang="0">
                  <a:pos x="98" y="12"/>
                </a:cxn>
              </a:cxnLst>
              <a:rect l="0" t="0" r="r" b="b"/>
              <a:pathLst>
                <a:path w="159" h="123">
                  <a:moveTo>
                    <a:pt x="98" y="12"/>
                  </a:moveTo>
                  <a:lnTo>
                    <a:pt x="103" y="17"/>
                  </a:lnTo>
                  <a:lnTo>
                    <a:pt x="113" y="27"/>
                  </a:lnTo>
                  <a:lnTo>
                    <a:pt x="127" y="43"/>
                  </a:lnTo>
                  <a:lnTo>
                    <a:pt x="142" y="62"/>
                  </a:lnTo>
                  <a:lnTo>
                    <a:pt x="153" y="80"/>
                  </a:lnTo>
                  <a:lnTo>
                    <a:pt x="159" y="99"/>
                  </a:lnTo>
                  <a:lnTo>
                    <a:pt x="156" y="114"/>
                  </a:lnTo>
                  <a:lnTo>
                    <a:pt x="141" y="123"/>
                  </a:lnTo>
                  <a:lnTo>
                    <a:pt x="138" y="123"/>
                  </a:lnTo>
                  <a:lnTo>
                    <a:pt x="131" y="122"/>
                  </a:lnTo>
                  <a:lnTo>
                    <a:pt x="121" y="121"/>
                  </a:lnTo>
                  <a:lnTo>
                    <a:pt x="108" y="120"/>
                  </a:lnTo>
                  <a:lnTo>
                    <a:pt x="94" y="117"/>
                  </a:lnTo>
                  <a:lnTo>
                    <a:pt x="77" y="114"/>
                  </a:lnTo>
                  <a:lnTo>
                    <a:pt x="60" y="109"/>
                  </a:lnTo>
                  <a:lnTo>
                    <a:pt x="45" y="105"/>
                  </a:lnTo>
                  <a:lnTo>
                    <a:pt x="30" y="98"/>
                  </a:lnTo>
                  <a:lnTo>
                    <a:pt x="18" y="91"/>
                  </a:lnTo>
                  <a:lnTo>
                    <a:pt x="7" y="82"/>
                  </a:lnTo>
                  <a:lnTo>
                    <a:pt x="1" y="71"/>
                  </a:lnTo>
                  <a:lnTo>
                    <a:pt x="0" y="58"/>
                  </a:lnTo>
                  <a:lnTo>
                    <a:pt x="5" y="46"/>
                  </a:lnTo>
                  <a:lnTo>
                    <a:pt x="14" y="30"/>
                  </a:lnTo>
                  <a:lnTo>
                    <a:pt x="31" y="12"/>
                  </a:lnTo>
                  <a:lnTo>
                    <a:pt x="33" y="11"/>
                  </a:lnTo>
                  <a:lnTo>
                    <a:pt x="37" y="9"/>
                  </a:lnTo>
                  <a:lnTo>
                    <a:pt x="43" y="5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73" y="1"/>
                  </a:lnTo>
                  <a:lnTo>
                    <a:pt x="85" y="4"/>
                  </a:lnTo>
                  <a:lnTo>
                    <a:pt x="98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288925" y="1131888"/>
              <a:ext cx="823913" cy="720725"/>
            </a:xfrm>
            <a:custGeom>
              <a:avLst/>
              <a:gdLst/>
              <a:ahLst/>
              <a:cxnLst>
                <a:cxn ang="0">
                  <a:pos x="280" y="2"/>
                </a:cxn>
                <a:cxn ang="0">
                  <a:pos x="252" y="15"/>
                </a:cxn>
                <a:cxn ang="0">
                  <a:pos x="204" y="40"/>
                </a:cxn>
                <a:cxn ang="0">
                  <a:pos x="146" y="80"/>
                </a:cxn>
                <a:cxn ang="0">
                  <a:pos x="82" y="138"/>
                </a:cxn>
                <a:cxn ang="0">
                  <a:pos x="24" y="213"/>
                </a:cxn>
                <a:cxn ang="0">
                  <a:pos x="0" y="295"/>
                </a:cxn>
                <a:cxn ang="0">
                  <a:pos x="11" y="375"/>
                </a:cxn>
                <a:cxn ang="0">
                  <a:pos x="46" y="447"/>
                </a:cxn>
                <a:cxn ang="0">
                  <a:pos x="94" y="503"/>
                </a:cxn>
                <a:cxn ang="0">
                  <a:pos x="143" y="538"/>
                </a:cxn>
                <a:cxn ang="0">
                  <a:pos x="149" y="599"/>
                </a:cxn>
                <a:cxn ang="0">
                  <a:pos x="147" y="743"/>
                </a:cxn>
                <a:cxn ang="0">
                  <a:pos x="123" y="857"/>
                </a:cxn>
                <a:cxn ang="0">
                  <a:pos x="126" y="888"/>
                </a:cxn>
                <a:cxn ang="0">
                  <a:pos x="162" y="907"/>
                </a:cxn>
                <a:cxn ang="0">
                  <a:pos x="218" y="885"/>
                </a:cxn>
                <a:cxn ang="0">
                  <a:pos x="270" y="856"/>
                </a:cxn>
                <a:cxn ang="0">
                  <a:pos x="322" y="818"/>
                </a:cxn>
                <a:cxn ang="0">
                  <a:pos x="371" y="769"/>
                </a:cxn>
                <a:cxn ang="0">
                  <a:pos x="416" y="708"/>
                </a:cxn>
                <a:cxn ang="0">
                  <a:pos x="447" y="666"/>
                </a:cxn>
                <a:cxn ang="0">
                  <a:pos x="497" y="733"/>
                </a:cxn>
                <a:cxn ang="0">
                  <a:pos x="570" y="840"/>
                </a:cxn>
                <a:cxn ang="0">
                  <a:pos x="606" y="883"/>
                </a:cxn>
                <a:cxn ang="0">
                  <a:pos x="651" y="889"/>
                </a:cxn>
                <a:cxn ang="0">
                  <a:pos x="696" y="830"/>
                </a:cxn>
                <a:cxn ang="0">
                  <a:pos x="715" y="713"/>
                </a:cxn>
                <a:cxn ang="0">
                  <a:pos x="702" y="580"/>
                </a:cxn>
                <a:cxn ang="0">
                  <a:pos x="667" y="426"/>
                </a:cxn>
                <a:cxn ang="0">
                  <a:pos x="665" y="335"/>
                </a:cxn>
                <a:cxn ang="0">
                  <a:pos x="697" y="277"/>
                </a:cxn>
                <a:cxn ang="0">
                  <a:pos x="752" y="258"/>
                </a:cxn>
                <a:cxn ang="0">
                  <a:pos x="811" y="239"/>
                </a:cxn>
                <a:cxn ang="0">
                  <a:pos x="872" y="219"/>
                </a:cxn>
                <a:cxn ang="0">
                  <a:pos x="931" y="198"/>
                </a:cxn>
                <a:cxn ang="0">
                  <a:pos x="988" y="177"/>
                </a:cxn>
                <a:cxn ang="0">
                  <a:pos x="1022" y="161"/>
                </a:cxn>
                <a:cxn ang="0">
                  <a:pos x="1036" y="141"/>
                </a:cxn>
                <a:cxn ang="0">
                  <a:pos x="1008" y="116"/>
                </a:cxn>
                <a:cxn ang="0">
                  <a:pos x="942" y="106"/>
                </a:cxn>
                <a:cxn ang="0">
                  <a:pos x="876" y="99"/>
                </a:cxn>
                <a:cxn ang="0">
                  <a:pos x="803" y="88"/>
                </a:cxn>
                <a:cxn ang="0">
                  <a:pos x="722" y="73"/>
                </a:cxn>
                <a:cxn ang="0">
                  <a:pos x="637" y="48"/>
                </a:cxn>
                <a:cxn ang="0">
                  <a:pos x="575" y="26"/>
                </a:cxn>
                <a:cxn ang="0">
                  <a:pos x="545" y="27"/>
                </a:cxn>
                <a:cxn ang="0">
                  <a:pos x="490" y="26"/>
                </a:cxn>
                <a:cxn ang="0">
                  <a:pos x="421" y="23"/>
                </a:cxn>
                <a:cxn ang="0">
                  <a:pos x="348" y="15"/>
                </a:cxn>
                <a:cxn ang="0">
                  <a:pos x="286" y="0"/>
                </a:cxn>
              </a:cxnLst>
              <a:rect l="0" t="0" r="r" b="b"/>
              <a:pathLst>
                <a:path w="1036" h="907">
                  <a:moveTo>
                    <a:pt x="286" y="0"/>
                  </a:moveTo>
                  <a:lnTo>
                    <a:pt x="285" y="0"/>
                  </a:lnTo>
                  <a:lnTo>
                    <a:pt x="280" y="2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252" y="15"/>
                  </a:lnTo>
                  <a:lnTo>
                    <a:pt x="238" y="22"/>
                  </a:lnTo>
                  <a:lnTo>
                    <a:pt x="222" y="30"/>
                  </a:lnTo>
                  <a:lnTo>
                    <a:pt x="204" y="40"/>
                  </a:lnTo>
                  <a:lnTo>
                    <a:pt x="186" y="51"/>
                  </a:lnTo>
                  <a:lnTo>
                    <a:pt x="166" y="65"/>
                  </a:lnTo>
                  <a:lnTo>
                    <a:pt x="146" y="80"/>
                  </a:lnTo>
                  <a:lnTo>
                    <a:pt x="125" y="98"/>
                  </a:lnTo>
                  <a:lnTo>
                    <a:pt x="104" y="117"/>
                  </a:lnTo>
                  <a:lnTo>
                    <a:pt x="82" y="138"/>
                  </a:lnTo>
                  <a:lnTo>
                    <a:pt x="62" y="161"/>
                  </a:lnTo>
                  <a:lnTo>
                    <a:pt x="41" y="186"/>
                  </a:lnTo>
                  <a:lnTo>
                    <a:pt x="24" y="213"/>
                  </a:lnTo>
                  <a:lnTo>
                    <a:pt x="11" y="240"/>
                  </a:lnTo>
                  <a:lnTo>
                    <a:pt x="3" y="268"/>
                  </a:lnTo>
                  <a:lnTo>
                    <a:pt x="0" y="295"/>
                  </a:lnTo>
                  <a:lnTo>
                    <a:pt x="0" y="322"/>
                  </a:lnTo>
                  <a:lnTo>
                    <a:pt x="4" y="349"/>
                  </a:lnTo>
                  <a:lnTo>
                    <a:pt x="11" y="375"/>
                  </a:lnTo>
                  <a:lnTo>
                    <a:pt x="20" y="401"/>
                  </a:lnTo>
                  <a:lnTo>
                    <a:pt x="33" y="425"/>
                  </a:lnTo>
                  <a:lnTo>
                    <a:pt x="46" y="447"/>
                  </a:lnTo>
                  <a:lnTo>
                    <a:pt x="62" y="467"/>
                  </a:lnTo>
                  <a:lnTo>
                    <a:pt x="78" y="487"/>
                  </a:lnTo>
                  <a:lnTo>
                    <a:pt x="94" y="503"/>
                  </a:lnTo>
                  <a:lnTo>
                    <a:pt x="111" y="517"/>
                  </a:lnTo>
                  <a:lnTo>
                    <a:pt x="127" y="529"/>
                  </a:lnTo>
                  <a:lnTo>
                    <a:pt x="143" y="538"/>
                  </a:lnTo>
                  <a:lnTo>
                    <a:pt x="145" y="546"/>
                  </a:lnTo>
                  <a:lnTo>
                    <a:pt x="147" y="567"/>
                  </a:lnTo>
                  <a:lnTo>
                    <a:pt x="149" y="599"/>
                  </a:lnTo>
                  <a:lnTo>
                    <a:pt x="151" y="640"/>
                  </a:lnTo>
                  <a:lnTo>
                    <a:pt x="150" y="689"/>
                  </a:lnTo>
                  <a:lnTo>
                    <a:pt x="147" y="743"/>
                  </a:lnTo>
                  <a:lnTo>
                    <a:pt x="138" y="798"/>
                  </a:lnTo>
                  <a:lnTo>
                    <a:pt x="123" y="854"/>
                  </a:lnTo>
                  <a:lnTo>
                    <a:pt x="123" y="857"/>
                  </a:lnTo>
                  <a:lnTo>
                    <a:pt x="123" y="865"/>
                  </a:lnTo>
                  <a:lnTo>
                    <a:pt x="123" y="877"/>
                  </a:lnTo>
                  <a:lnTo>
                    <a:pt x="126" y="888"/>
                  </a:lnTo>
                  <a:lnTo>
                    <a:pt x="133" y="898"/>
                  </a:lnTo>
                  <a:lnTo>
                    <a:pt x="145" y="905"/>
                  </a:lnTo>
                  <a:lnTo>
                    <a:pt x="162" y="907"/>
                  </a:lnTo>
                  <a:lnTo>
                    <a:pt x="185" y="900"/>
                  </a:lnTo>
                  <a:lnTo>
                    <a:pt x="201" y="893"/>
                  </a:lnTo>
                  <a:lnTo>
                    <a:pt x="218" y="885"/>
                  </a:lnTo>
                  <a:lnTo>
                    <a:pt x="235" y="875"/>
                  </a:lnTo>
                  <a:lnTo>
                    <a:pt x="253" y="866"/>
                  </a:lnTo>
                  <a:lnTo>
                    <a:pt x="270" y="856"/>
                  </a:lnTo>
                  <a:lnTo>
                    <a:pt x="287" y="844"/>
                  </a:lnTo>
                  <a:lnTo>
                    <a:pt x="304" y="832"/>
                  </a:lnTo>
                  <a:lnTo>
                    <a:pt x="322" y="818"/>
                  </a:lnTo>
                  <a:lnTo>
                    <a:pt x="339" y="803"/>
                  </a:lnTo>
                  <a:lnTo>
                    <a:pt x="355" y="787"/>
                  </a:lnTo>
                  <a:lnTo>
                    <a:pt x="371" y="769"/>
                  </a:lnTo>
                  <a:lnTo>
                    <a:pt x="387" y="750"/>
                  </a:lnTo>
                  <a:lnTo>
                    <a:pt x="402" y="730"/>
                  </a:lnTo>
                  <a:lnTo>
                    <a:pt x="416" y="708"/>
                  </a:lnTo>
                  <a:lnTo>
                    <a:pt x="430" y="685"/>
                  </a:lnTo>
                  <a:lnTo>
                    <a:pt x="443" y="660"/>
                  </a:lnTo>
                  <a:lnTo>
                    <a:pt x="447" y="666"/>
                  </a:lnTo>
                  <a:lnTo>
                    <a:pt x="457" y="681"/>
                  </a:lnTo>
                  <a:lnTo>
                    <a:pt x="475" y="704"/>
                  </a:lnTo>
                  <a:lnTo>
                    <a:pt x="497" y="733"/>
                  </a:lnTo>
                  <a:lnTo>
                    <a:pt x="521" y="766"/>
                  </a:lnTo>
                  <a:lnTo>
                    <a:pt x="545" y="803"/>
                  </a:lnTo>
                  <a:lnTo>
                    <a:pt x="570" y="840"/>
                  </a:lnTo>
                  <a:lnTo>
                    <a:pt x="593" y="877"/>
                  </a:lnTo>
                  <a:lnTo>
                    <a:pt x="597" y="879"/>
                  </a:lnTo>
                  <a:lnTo>
                    <a:pt x="606" y="883"/>
                  </a:lnTo>
                  <a:lnTo>
                    <a:pt x="619" y="889"/>
                  </a:lnTo>
                  <a:lnTo>
                    <a:pt x="635" y="892"/>
                  </a:lnTo>
                  <a:lnTo>
                    <a:pt x="651" y="889"/>
                  </a:lnTo>
                  <a:lnTo>
                    <a:pt x="668" y="880"/>
                  </a:lnTo>
                  <a:lnTo>
                    <a:pt x="683" y="862"/>
                  </a:lnTo>
                  <a:lnTo>
                    <a:pt x="696" y="830"/>
                  </a:lnTo>
                  <a:lnTo>
                    <a:pt x="705" y="790"/>
                  </a:lnTo>
                  <a:lnTo>
                    <a:pt x="712" y="751"/>
                  </a:lnTo>
                  <a:lnTo>
                    <a:pt x="715" y="713"/>
                  </a:lnTo>
                  <a:lnTo>
                    <a:pt x="715" y="673"/>
                  </a:lnTo>
                  <a:lnTo>
                    <a:pt x="711" y="630"/>
                  </a:lnTo>
                  <a:lnTo>
                    <a:pt x="702" y="580"/>
                  </a:lnTo>
                  <a:lnTo>
                    <a:pt x="691" y="525"/>
                  </a:lnTo>
                  <a:lnTo>
                    <a:pt x="675" y="462"/>
                  </a:lnTo>
                  <a:lnTo>
                    <a:pt x="667" y="426"/>
                  </a:lnTo>
                  <a:lnTo>
                    <a:pt x="662" y="393"/>
                  </a:lnTo>
                  <a:lnTo>
                    <a:pt x="661" y="363"/>
                  </a:lnTo>
                  <a:lnTo>
                    <a:pt x="665" y="335"/>
                  </a:lnTo>
                  <a:lnTo>
                    <a:pt x="671" y="312"/>
                  </a:lnTo>
                  <a:lnTo>
                    <a:pt x="682" y="292"/>
                  </a:lnTo>
                  <a:lnTo>
                    <a:pt x="697" y="277"/>
                  </a:lnTo>
                  <a:lnTo>
                    <a:pt x="716" y="268"/>
                  </a:lnTo>
                  <a:lnTo>
                    <a:pt x="734" y="264"/>
                  </a:lnTo>
                  <a:lnTo>
                    <a:pt x="752" y="258"/>
                  </a:lnTo>
                  <a:lnTo>
                    <a:pt x="772" y="252"/>
                  </a:lnTo>
                  <a:lnTo>
                    <a:pt x="791" y="245"/>
                  </a:lnTo>
                  <a:lnTo>
                    <a:pt x="811" y="239"/>
                  </a:lnTo>
                  <a:lnTo>
                    <a:pt x="831" y="232"/>
                  </a:lnTo>
                  <a:lnTo>
                    <a:pt x="851" y="225"/>
                  </a:lnTo>
                  <a:lnTo>
                    <a:pt x="872" y="219"/>
                  </a:lnTo>
                  <a:lnTo>
                    <a:pt x="892" y="212"/>
                  </a:lnTo>
                  <a:lnTo>
                    <a:pt x="912" y="205"/>
                  </a:lnTo>
                  <a:lnTo>
                    <a:pt x="931" y="198"/>
                  </a:lnTo>
                  <a:lnTo>
                    <a:pt x="951" y="191"/>
                  </a:lnTo>
                  <a:lnTo>
                    <a:pt x="969" y="184"/>
                  </a:lnTo>
                  <a:lnTo>
                    <a:pt x="988" y="177"/>
                  </a:lnTo>
                  <a:lnTo>
                    <a:pt x="1004" y="170"/>
                  </a:lnTo>
                  <a:lnTo>
                    <a:pt x="1020" y="163"/>
                  </a:lnTo>
                  <a:lnTo>
                    <a:pt x="1022" y="161"/>
                  </a:lnTo>
                  <a:lnTo>
                    <a:pt x="1027" y="156"/>
                  </a:lnTo>
                  <a:lnTo>
                    <a:pt x="1033" y="149"/>
                  </a:lnTo>
                  <a:lnTo>
                    <a:pt x="1036" y="141"/>
                  </a:lnTo>
                  <a:lnTo>
                    <a:pt x="1035" y="132"/>
                  </a:lnTo>
                  <a:lnTo>
                    <a:pt x="1026" y="123"/>
                  </a:lnTo>
                  <a:lnTo>
                    <a:pt x="1008" y="116"/>
                  </a:lnTo>
                  <a:lnTo>
                    <a:pt x="980" y="110"/>
                  </a:lnTo>
                  <a:lnTo>
                    <a:pt x="961" y="108"/>
                  </a:lnTo>
                  <a:lnTo>
                    <a:pt x="942" y="106"/>
                  </a:lnTo>
                  <a:lnTo>
                    <a:pt x="921" y="104"/>
                  </a:lnTo>
                  <a:lnTo>
                    <a:pt x="899" y="102"/>
                  </a:lnTo>
                  <a:lnTo>
                    <a:pt x="876" y="99"/>
                  </a:lnTo>
                  <a:lnTo>
                    <a:pt x="853" y="96"/>
                  </a:lnTo>
                  <a:lnTo>
                    <a:pt x="828" y="93"/>
                  </a:lnTo>
                  <a:lnTo>
                    <a:pt x="803" y="88"/>
                  </a:lnTo>
                  <a:lnTo>
                    <a:pt x="777" y="85"/>
                  </a:lnTo>
                  <a:lnTo>
                    <a:pt x="750" y="79"/>
                  </a:lnTo>
                  <a:lnTo>
                    <a:pt x="722" y="73"/>
                  </a:lnTo>
                  <a:lnTo>
                    <a:pt x="694" y="65"/>
                  </a:lnTo>
                  <a:lnTo>
                    <a:pt x="666" y="57"/>
                  </a:lnTo>
                  <a:lnTo>
                    <a:pt x="637" y="48"/>
                  </a:lnTo>
                  <a:lnTo>
                    <a:pt x="607" y="38"/>
                  </a:lnTo>
                  <a:lnTo>
                    <a:pt x="577" y="26"/>
                  </a:lnTo>
                  <a:lnTo>
                    <a:pt x="575" y="26"/>
                  </a:lnTo>
                  <a:lnTo>
                    <a:pt x="569" y="26"/>
                  </a:lnTo>
                  <a:lnTo>
                    <a:pt x="559" y="26"/>
                  </a:lnTo>
                  <a:lnTo>
                    <a:pt x="545" y="27"/>
                  </a:lnTo>
                  <a:lnTo>
                    <a:pt x="529" y="27"/>
                  </a:lnTo>
                  <a:lnTo>
                    <a:pt x="510" y="27"/>
                  </a:lnTo>
                  <a:lnTo>
                    <a:pt x="490" y="26"/>
                  </a:lnTo>
                  <a:lnTo>
                    <a:pt x="468" y="26"/>
                  </a:lnTo>
                  <a:lnTo>
                    <a:pt x="444" y="25"/>
                  </a:lnTo>
                  <a:lnTo>
                    <a:pt x="421" y="23"/>
                  </a:lnTo>
                  <a:lnTo>
                    <a:pt x="395" y="22"/>
                  </a:lnTo>
                  <a:lnTo>
                    <a:pt x="372" y="18"/>
                  </a:lnTo>
                  <a:lnTo>
                    <a:pt x="348" y="15"/>
                  </a:lnTo>
                  <a:lnTo>
                    <a:pt x="326" y="11"/>
                  </a:lnTo>
                  <a:lnTo>
                    <a:pt x="306" y="5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682625" y="1646238"/>
              <a:ext cx="144463" cy="157163"/>
            </a:xfrm>
            <a:custGeom>
              <a:avLst/>
              <a:gdLst/>
              <a:ahLst/>
              <a:cxnLst>
                <a:cxn ang="0">
                  <a:pos x="177" y="0"/>
                </a:cxn>
                <a:cxn ang="0">
                  <a:pos x="183" y="50"/>
                </a:cxn>
                <a:cxn ang="0">
                  <a:pos x="183" y="93"/>
                </a:cxn>
                <a:cxn ang="0">
                  <a:pos x="181" y="123"/>
                </a:cxn>
                <a:cxn ang="0">
                  <a:pos x="179" y="135"/>
                </a:cxn>
                <a:cxn ang="0">
                  <a:pos x="172" y="166"/>
                </a:cxn>
                <a:cxn ang="0">
                  <a:pos x="164" y="186"/>
                </a:cxn>
                <a:cxn ang="0">
                  <a:pos x="154" y="196"/>
                </a:cxn>
                <a:cxn ang="0">
                  <a:pos x="144" y="199"/>
                </a:cxn>
                <a:cxn ang="0">
                  <a:pos x="135" y="197"/>
                </a:cxn>
                <a:cxn ang="0">
                  <a:pos x="127" y="194"/>
                </a:cxn>
                <a:cxn ang="0">
                  <a:pos x="122" y="190"/>
                </a:cxn>
                <a:cxn ang="0">
                  <a:pos x="120" y="188"/>
                </a:cxn>
                <a:cxn ang="0">
                  <a:pos x="116" y="183"/>
                </a:cxn>
                <a:cxn ang="0">
                  <a:pos x="107" y="169"/>
                </a:cxn>
                <a:cxn ang="0">
                  <a:pos x="92" y="150"/>
                </a:cxn>
                <a:cxn ang="0">
                  <a:pos x="75" y="125"/>
                </a:cxn>
                <a:cxn ang="0">
                  <a:pos x="55" y="98"/>
                </a:cxn>
                <a:cxn ang="0">
                  <a:pos x="36" y="69"/>
                </a:cxn>
                <a:cxn ang="0">
                  <a:pos x="16" y="43"/>
                </a:cxn>
                <a:cxn ang="0">
                  <a:pos x="0" y="20"/>
                </a:cxn>
                <a:cxn ang="0">
                  <a:pos x="177" y="0"/>
                </a:cxn>
              </a:cxnLst>
              <a:rect l="0" t="0" r="r" b="b"/>
              <a:pathLst>
                <a:path w="183" h="199">
                  <a:moveTo>
                    <a:pt x="177" y="0"/>
                  </a:moveTo>
                  <a:lnTo>
                    <a:pt x="183" y="50"/>
                  </a:lnTo>
                  <a:lnTo>
                    <a:pt x="183" y="93"/>
                  </a:lnTo>
                  <a:lnTo>
                    <a:pt x="181" y="123"/>
                  </a:lnTo>
                  <a:lnTo>
                    <a:pt x="179" y="135"/>
                  </a:lnTo>
                  <a:lnTo>
                    <a:pt x="172" y="166"/>
                  </a:lnTo>
                  <a:lnTo>
                    <a:pt x="164" y="186"/>
                  </a:lnTo>
                  <a:lnTo>
                    <a:pt x="154" y="196"/>
                  </a:lnTo>
                  <a:lnTo>
                    <a:pt x="144" y="199"/>
                  </a:lnTo>
                  <a:lnTo>
                    <a:pt x="135" y="197"/>
                  </a:lnTo>
                  <a:lnTo>
                    <a:pt x="127" y="194"/>
                  </a:lnTo>
                  <a:lnTo>
                    <a:pt x="122" y="190"/>
                  </a:lnTo>
                  <a:lnTo>
                    <a:pt x="120" y="188"/>
                  </a:lnTo>
                  <a:lnTo>
                    <a:pt x="116" y="183"/>
                  </a:lnTo>
                  <a:lnTo>
                    <a:pt x="107" y="169"/>
                  </a:lnTo>
                  <a:lnTo>
                    <a:pt x="92" y="150"/>
                  </a:lnTo>
                  <a:lnTo>
                    <a:pt x="75" y="125"/>
                  </a:lnTo>
                  <a:lnTo>
                    <a:pt x="55" y="98"/>
                  </a:lnTo>
                  <a:lnTo>
                    <a:pt x="36" y="69"/>
                  </a:lnTo>
                  <a:lnTo>
                    <a:pt x="16" y="43"/>
                  </a:lnTo>
                  <a:lnTo>
                    <a:pt x="0" y="20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427038" y="1665288"/>
              <a:ext cx="177800" cy="142875"/>
            </a:xfrm>
            <a:custGeom>
              <a:avLst/>
              <a:gdLst/>
              <a:ahLst/>
              <a:cxnLst>
                <a:cxn ang="0">
                  <a:pos x="225" y="0"/>
                </a:cxn>
                <a:cxn ang="0">
                  <a:pos x="195" y="43"/>
                </a:cxn>
                <a:cxn ang="0">
                  <a:pos x="166" y="77"/>
                </a:cxn>
                <a:cxn ang="0">
                  <a:pos x="141" y="103"/>
                </a:cxn>
                <a:cxn ang="0">
                  <a:pos x="118" y="123"/>
                </a:cxn>
                <a:cxn ang="0">
                  <a:pos x="97" y="138"/>
                </a:cxn>
                <a:cxn ang="0">
                  <a:pos x="78" y="148"/>
                </a:cxn>
                <a:cxn ang="0">
                  <a:pos x="63" y="157"/>
                </a:cxn>
                <a:cxn ang="0">
                  <a:pos x="52" y="164"/>
                </a:cxn>
                <a:cxn ang="0">
                  <a:pos x="30" y="176"/>
                </a:cxn>
                <a:cxn ang="0">
                  <a:pos x="15" y="179"/>
                </a:cxn>
                <a:cxn ang="0">
                  <a:pos x="6" y="174"/>
                </a:cxn>
                <a:cxn ang="0">
                  <a:pos x="1" y="166"/>
                </a:cxn>
                <a:cxn ang="0">
                  <a:pos x="0" y="156"/>
                </a:cxn>
                <a:cxn ang="0">
                  <a:pos x="0" y="146"/>
                </a:cxn>
                <a:cxn ang="0">
                  <a:pos x="1" y="139"/>
                </a:cxn>
                <a:cxn ang="0">
                  <a:pos x="2" y="135"/>
                </a:cxn>
                <a:cxn ang="0">
                  <a:pos x="8" y="106"/>
                </a:cxn>
                <a:cxn ang="0">
                  <a:pos x="14" y="75"/>
                </a:cxn>
                <a:cxn ang="0">
                  <a:pos x="17" y="42"/>
                </a:cxn>
                <a:cxn ang="0">
                  <a:pos x="19" y="9"/>
                </a:cxn>
                <a:cxn ang="0">
                  <a:pos x="225" y="0"/>
                </a:cxn>
              </a:cxnLst>
              <a:rect l="0" t="0" r="r" b="b"/>
              <a:pathLst>
                <a:path w="225" h="179">
                  <a:moveTo>
                    <a:pt x="225" y="0"/>
                  </a:moveTo>
                  <a:lnTo>
                    <a:pt x="195" y="43"/>
                  </a:lnTo>
                  <a:lnTo>
                    <a:pt x="166" y="77"/>
                  </a:lnTo>
                  <a:lnTo>
                    <a:pt x="141" y="103"/>
                  </a:lnTo>
                  <a:lnTo>
                    <a:pt x="118" y="123"/>
                  </a:lnTo>
                  <a:lnTo>
                    <a:pt x="97" y="138"/>
                  </a:lnTo>
                  <a:lnTo>
                    <a:pt x="78" y="148"/>
                  </a:lnTo>
                  <a:lnTo>
                    <a:pt x="63" y="157"/>
                  </a:lnTo>
                  <a:lnTo>
                    <a:pt x="52" y="164"/>
                  </a:lnTo>
                  <a:lnTo>
                    <a:pt x="30" y="176"/>
                  </a:lnTo>
                  <a:lnTo>
                    <a:pt x="15" y="179"/>
                  </a:lnTo>
                  <a:lnTo>
                    <a:pt x="6" y="174"/>
                  </a:lnTo>
                  <a:lnTo>
                    <a:pt x="1" y="166"/>
                  </a:lnTo>
                  <a:lnTo>
                    <a:pt x="0" y="156"/>
                  </a:lnTo>
                  <a:lnTo>
                    <a:pt x="0" y="146"/>
                  </a:lnTo>
                  <a:lnTo>
                    <a:pt x="1" y="139"/>
                  </a:lnTo>
                  <a:lnTo>
                    <a:pt x="2" y="135"/>
                  </a:lnTo>
                  <a:lnTo>
                    <a:pt x="8" y="106"/>
                  </a:lnTo>
                  <a:lnTo>
                    <a:pt x="14" y="75"/>
                  </a:lnTo>
                  <a:lnTo>
                    <a:pt x="17" y="42"/>
                  </a:lnTo>
                  <a:lnTo>
                    <a:pt x="19" y="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323850" y="1147763"/>
              <a:ext cx="728663" cy="500063"/>
            </a:xfrm>
            <a:custGeom>
              <a:avLst/>
              <a:gdLst/>
              <a:ahLst/>
              <a:cxnLst>
                <a:cxn ang="0">
                  <a:pos x="619" y="564"/>
                </a:cxn>
                <a:cxn ang="0">
                  <a:pos x="595" y="469"/>
                </a:cxn>
                <a:cxn ang="0">
                  <a:pos x="579" y="370"/>
                </a:cxn>
                <a:cxn ang="0">
                  <a:pos x="587" y="288"/>
                </a:cxn>
                <a:cxn ang="0">
                  <a:pos x="633" y="231"/>
                </a:cxn>
                <a:cxn ang="0">
                  <a:pos x="710" y="198"/>
                </a:cxn>
                <a:cxn ang="0">
                  <a:pos x="780" y="181"/>
                </a:cxn>
                <a:cxn ang="0">
                  <a:pos x="818" y="171"/>
                </a:cxn>
                <a:cxn ang="0">
                  <a:pos x="868" y="155"/>
                </a:cxn>
                <a:cxn ang="0">
                  <a:pos x="907" y="136"/>
                </a:cxn>
                <a:cxn ang="0">
                  <a:pos x="916" y="120"/>
                </a:cxn>
                <a:cxn ang="0">
                  <a:pos x="875" y="110"/>
                </a:cxn>
                <a:cxn ang="0">
                  <a:pos x="839" y="109"/>
                </a:cxn>
                <a:cxn ang="0">
                  <a:pos x="803" y="105"/>
                </a:cxn>
                <a:cxn ang="0">
                  <a:pos x="746" y="97"/>
                </a:cxn>
                <a:cxn ang="0">
                  <a:pos x="673" y="82"/>
                </a:cxn>
                <a:cxn ang="0">
                  <a:pos x="594" y="59"/>
                </a:cxn>
                <a:cxn ang="0">
                  <a:pos x="539" y="36"/>
                </a:cxn>
                <a:cxn ang="0">
                  <a:pos x="509" y="28"/>
                </a:cxn>
                <a:cxn ang="0">
                  <a:pos x="454" y="14"/>
                </a:cxn>
                <a:cxn ang="0">
                  <a:pos x="386" y="3"/>
                </a:cxn>
                <a:cxn ang="0">
                  <a:pos x="320" y="1"/>
                </a:cxn>
                <a:cxn ang="0">
                  <a:pos x="268" y="16"/>
                </a:cxn>
                <a:cxn ang="0">
                  <a:pos x="248" y="24"/>
                </a:cxn>
                <a:cxn ang="0">
                  <a:pos x="196" y="49"/>
                </a:cxn>
                <a:cxn ang="0">
                  <a:pos x="129" y="92"/>
                </a:cxn>
                <a:cxn ang="0">
                  <a:pos x="62" y="156"/>
                </a:cxn>
                <a:cxn ang="0">
                  <a:pos x="12" y="240"/>
                </a:cxn>
                <a:cxn ang="0">
                  <a:pos x="0" y="294"/>
                </a:cxn>
                <a:cxn ang="0">
                  <a:pos x="19" y="377"/>
                </a:cxn>
                <a:cxn ang="0">
                  <a:pos x="106" y="473"/>
                </a:cxn>
                <a:cxn ang="0">
                  <a:pos x="115" y="459"/>
                </a:cxn>
                <a:cxn ang="0">
                  <a:pos x="137" y="434"/>
                </a:cxn>
                <a:cxn ang="0">
                  <a:pos x="153" y="417"/>
                </a:cxn>
                <a:cxn ang="0">
                  <a:pos x="143" y="354"/>
                </a:cxn>
                <a:cxn ang="0">
                  <a:pos x="149" y="280"/>
                </a:cxn>
                <a:cxn ang="0">
                  <a:pos x="187" y="255"/>
                </a:cxn>
                <a:cxn ang="0">
                  <a:pos x="229" y="248"/>
                </a:cxn>
                <a:cxn ang="0">
                  <a:pos x="270" y="223"/>
                </a:cxn>
                <a:cxn ang="0">
                  <a:pos x="270" y="240"/>
                </a:cxn>
                <a:cxn ang="0">
                  <a:pos x="245" y="272"/>
                </a:cxn>
                <a:cxn ang="0">
                  <a:pos x="196" y="291"/>
                </a:cxn>
                <a:cxn ang="0">
                  <a:pos x="179" y="308"/>
                </a:cxn>
                <a:cxn ang="0">
                  <a:pos x="175" y="376"/>
                </a:cxn>
                <a:cxn ang="0">
                  <a:pos x="197" y="421"/>
                </a:cxn>
                <a:cxn ang="0">
                  <a:pos x="240" y="439"/>
                </a:cxn>
                <a:cxn ang="0">
                  <a:pos x="270" y="466"/>
                </a:cxn>
                <a:cxn ang="0">
                  <a:pos x="265" y="489"/>
                </a:cxn>
                <a:cxn ang="0">
                  <a:pos x="247" y="500"/>
                </a:cxn>
                <a:cxn ang="0">
                  <a:pos x="229" y="505"/>
                </a:cxn>
                <a:cxn ang="0">
                  <a:pos x="226" y="553"/>
                </a:cxn>
                <a:cxn ang="0">
                  <a:pos x="201" y="567"/>
                </a:cxn>
                <a:cxn ang="0">
                  <a:pos x="165" y="569"/>
                </a:cxn>
                <a:cxn ang="0">
                  <a:pos x="142" y="564"/>
                </a:cxn>
                <a:cxn ang="0">
                  <a:pos x="144" y="629"/>
                </a:cxn>
              </a:cxnLst>
              <a:rect l="0" t="0" r="r" b="b"/>
              <a:pathLst>
                <a:path w="917" h="629">
                  <a:moveTo>
                    <a:pt x="625" y="596"/>
                  </a:moveTo>
                  <a:lnTo>
                    <a:pt x="623" y="584"/>
                  </a:lnTo>
                  <a:lnTo>
                    <a:pt x="619" y="564"/>
                  </a:lnTo>
                  <a:lnTo>
                    <a:pt x="613" y="536"/>
                  </a:lnTo>
                  <a:lnTo>
                    <a:pt x="605" y="505"/>
                  </a:lnTo>
                  <a:lnTo>
                    <a:pt x="595" y="469"/>
                  </a:lnTo>
                  <a:lnTo>
                    <a:pt x="587" y="435"/>
                  </a:lnTo>
                  <a:lnTo>
                    <a:pt x="581" y="401"/>
                  </a:lnTo>
                  <a:lnTo>
                    <a:pt x="579" y="370"/>
                  </a:lnTo>
                  <a:lnTo>
                    <a:pt x="578" y="341"/>
                  </a:lnTo>
                  <a:lnTo>
                    <a:pt x="581" y="314"/>
                  </a:lnTo>
                  <a:lnTo>
                    <a:pt x="587" y="288"/>
                  </a:lnTo>
                  <a:lnTo>
                    <a:pt x="597" y="266"/>
                  </a:lnTo>
                  <a:lnTo>
                    <a:pt x="612" y="247"/>
                  </a:lnTo>
                  <a:lnTo>
                    <a:pt x="633" y="231"/>
                  </a:lnTo>
                  <a:lnTo>
                    <a:pt x="657" y="217"/>
                  </a:lnTo>
                  <a:lnTo>
                    <a:pt x="684" y="206"/>
                  </a:lnTo>
                  <a:lnTo>
                    <a:pt x="710" y="198"/>
                  </a:lnTo>
                  <a:lnTo>
                    <a:pt x="737" y="192"/>
                  </a:lnTo>
                  <a:lnTo>
                    <a:pt x="761" y="186"/>
                  </a:lnTo>
                  <a:lnTo>
                    <a:pt x="780" y="181"/>
                  </a:lnTo>
                  <a:lnTo>
                    <a:pt x="791" y="179"/>
                  </a:lnTo>
                  <a:lnTo>
                    <a:pt x="803" y="175"/>
                  </a:lnTo>
                  <a:lnTo>
                    <a:pt x="818" y="171"/>
                  </a:lnTo>
                  <a:lnTo>
                    <a:pt x="834" y="166"/>
                  </a:lnTo>
                  <a:lnTo>
                    <a:pt x="852" y="160"/>
                  </a:lnTo>
                  <a:lnTo>
                    <a:pt x="868" y="155"/>
                  </a:lnTo>
                  <a:lnTo>
                    <a:pt x="883" y="149"/>
                  </a:lnTo>
                  <a:lnTo>
                    <a:pt x="896" y="142"/>
                  </a:lnTo>
                  <a:lnTo>
                    <a:pt x="907" y="136"/>
                  </a:lnTo>
                  <a:lnTo>
                    <a:pt x="914" y="130"/>
                  </a:lnTo>
                  <a:lnTo>
                    <a:pt x="917" y="125"/>
                  </a:lnTo>
                  <a:lnTo>
                    <a:pt x="916" y="120"/>
                  </a:lnTo>
                  <a:lnTo>
                    <a:pt x="909" y="115"/>
                  </a:lnTo>
                  <a:lnTo>
                    <a:pt x="895" y="112"/>
                  </a:lnTo>
                  <a:lnTo>
                    <a:pt x="875" y="110"/>
                  </a:lnTo>
                  <a:lnTo>
                    <a:pt x="846" y="109"/>
                  </a:lnTo>
                  <a:lnTo>
                    <a:pt x="844" y="109"/>
                  </a:lnTo>
                  <a:lnTo>
                    <a:pt x="839" y="109"/>
                  </a:lnTo>
                  <a:lnTo>
                    <a:pt x="830" y="107"/>
                  </a:lnTo>
                  <a:lnTo>
                    <a:pt x="817" y="106"/>
                  </a:lnTo>
                  <a:lnTo>
                    <a:pt x="803" y="105"/>
                  </a:lnTo>
                  <a:lnTo>
                    <a:pt x="786" y="103"/>
                  </a:lnTo>
                  <a:lnTo>
                    <a:pt x="766" y="100"/>
                  </a:lnTo>
                  <a:lnTo>
                    <a:pt x="746" y="97"/>
                  </a:lnTo>
                  <a:lnTo>
                    <a:pt x="723" y="92"/>
                  </a:lnTo>
                  <a:lnTo>
                    <a:pt x="699" y="88"/>
                  </a:lnTo>
                  <a:lnTo>
                    <a:pt x="673" y="82"/>
                  </a:lnTo>
                  <a:lnTo>
                    <a:pt x="647" y="75"/>
                  </a:lnTo>
                  <a:lnTo>
                    <a:pt x="620" y="68"/>
                  </a:lnTo>
                  <a:lnTo>
                    <a:pt x="594" y="59"/>
                  </a:lnTo>
                  <a:lnTo>
                    <a:pt x="567" y="49"/>
                  </a:lnTo>
                  <a:lnTo>
                    <a:pt x="541" y="37"/>
                  </a:lnTo>
                  <a:lnTo>
                    <a:pt x="539" y="36"/>
                  </a:lnTo>
                  <a:lnTo>
                    <a:pt x="532" y="35"/>
                  </a:lnTo>
                  <a:lnTo>
                    <a:pt x="521" y="31"/>
                  </a:lnTo>
                  <a:lnTo>
                    <a:pt x="509" y="28"/>
                  </a:lnTo>
                  <a:lnTo>
                    <a:pt x="493" y="23"/>
                  </a:lnTo>
                  <a:lnTo>
                    <a:pt x="473" y="19"/>
                  </a:lnTo>
                  <a:lnTo>
                    <a:pt x="454" y="14"/>
                  </a:lnTo>
                  <a:lnTo>
                    <a:pt x="432" y="9"/>
                  </a:lnTo>
                  <a:lnTo>
                    <a:pt x="409" y="6"/>
                  </a:lnTo>
                  <a:lnTo>
                    <a:pt x="386" y="3"/>
                  </a:lnTo>
                  <a:lnTo>
                    <a:pt x="363" y="0"/>
                  </a:lnTo>
                  <a:lnTo>
                    <a:pt x="341" y="0"/>
                  </a:lnTo>
                  <a:lnTo>
                    <a:pt x="320" y="1"/>
                  </a:lnTo>
                  <a:lnTo>
                    <a:pt x="301" y="4"/>
                  </a:lnTo>
                  <a:lnTo>
                    <a:pt x="283" y="9"/>
                  </a:lnTo>
                  <a:lnTo>
                    <a:pt x="268" y="16"/>
                  </a:lnTo>
                  <a:lnTo>
                    <a:pt x="266" y="18"/>
                  </a:lnTo>
                  <a:lnTo>
                    <a:pt x="259" y="20"/>
                  </a:lnTo>
                  <a:lnTo>
                    <a:pt x="248" y="24"/>
                  </a:lnTo>
                  <a:lnTo>
                    <a:pt x="233" y="30"/>
                  </a:lnTo>
                  <a:lnTo>
                    <a:pt x="215" y="38"/>
                  </a:lnTo>
                  <a:lnTo>
                    <a:pt x="196" y="49"/>
                  </a:lnTo>
                  <a:lnTo>
                    <a:pt x="174" y="61"/>
                  </a:lnTo>
                  <a:lnTo>
                    <a:pt x="152" y="75"/>
                  </a:lnTo>
                  <a:lnTo>
                    <a:pt x="129" y="92"/>
                  </a:lnTo>
                  <a:lnTo>
                    <a:pt x="106" y="111"/>
                  </a:lnTo>
                  <a:lnTo>
                    <a:pt x="83" y="132"/>
                  </a:lnTo>
                  <a:lnTo>
                    <a:pt x="62" y="156"/>
                  </a:lnTo>
                  <a:lnTo>
                    <a:pt x="43" y="181"/>
                  </a:lnTo>
                  <a:lnTo>
                    <a:pt x="26" y="209"/>
                  </a:lnTo>
                  <a:lnTo>
                    <a:pt x="12" y="240"/>
                  </a:lnTo>
                  <a:lnTo>
                    <a:pt x="2" y="273"/>
                  </a:lnTo>
                  <a:lnTo>
                    <a:pt x="2" y="279"/>
                  </a:lnTo>
                  <a:lnTo>
                    <a:pt x="0" y="294"/>
                  </a:lnTo>
                  <a:lnTo>
                    <a:pt x="3" y="317"/>
                  </a:lnTo>
                  <a:lnTo>
                    <a:pt x="7" y="345"/>
                  </a:lnTo>
                  <a:lnTo>
                    <a:pt x="19" y="377"/>
                  </a:lnTo>
                  <a:lnTo>
                    <a:pt x="38" y="410"/>
                  </a:lnTo>
                  <a:lnTo>
                    <a:pt x="66" y="443"/>
                  </a:lnTo>
                  <a:lnTo>
                    <a:pt x="106" y="473"/>
                  </a:lnTo>
                  <a:lnTo>
                    <a:pt x="107" y="470"/>
                  </a:lnTo>
                  <a:lnTo>
                    <a:pt x="111" y="466"/>
                  </a:lnTo>
                  <a:lnTo>
                    <a:pt x="115" y="459"/>
                  </a:lnTo>
                  <a:lnTo>
                    <a:pt x="122" y="451"/>
                  </a:lnTo>
                  <a:lnTo>
                    <a:pt x="129" y="442"/>
                  </a:lnTo>
                  <a:lnTo>
                    <a:pt x="137" y="434"/>
                  </a:lnTo>
                  <a:lnTo>
                    <a:pt x="146" y="428"/>
                  </a:lnTo>
                  <a:lnTo>
                    <a:pt x="155" y="423"/>
                  </a:lnTo>
                  <a:lnTo>
                    <a:pt x="153" y="417"/>
                  </a:lnTo>
                  <a:lnTo>
                    <a:pt x="150" y="402"/>
                  </a:lnTo>
                  <a:lnTo>
                    <a:pt x="146" y="380"/>
                  </a:lnTo>
                  <a:lnTo>
                    <a:pt x="143" y="354"/>
                  </a:lnTo>
                  <a:lnTo>
                    <a:pt x="142" y="326"/>
                  </a:lnTo>
                  <a:lnTo>
                    <a:pt x="143" y="301"/>
                  </a:lnTo>
                  <a:lnTo>
                    <a:pt x="149" y="280"/>
                  </a:lnTo>
                  <a:lnTo>
                    <a:pt x="159" y="266"/>
                  </a:lnTo>
                  <a:lnTo>
                    <a:pt x="173" y="258"/>
                  </a:lnTo>
                  <a:lnTo>
                    <a:pt x="187" y="255"/>
                  </a:lnTo>
                  <a:lnTo>
                    <a:pt x="202" y="253"/>
                  </a:lnTo>
                  <a:lnTo>
                    <a:pt x="215" y="250"/>
                  </a:lnTo>
                  <a:lnTo>
                    <a:pt x="229" y="248"/>
                  </a:lnTo>
                  <a:lnTo>
                    <a:pt x="244" y="243"/>
                  </a:lnTo>
                  <a:lnTo>
                    <a:pt x="257" y="235"/>
                  </a:lnTo>
                  <a:lnTo>
                    <a:pt x="270" y="223"/>
                  </a:lnTo>
                  <a:lnTo>
                    <a:pt x="270" y="225"/>
                  </a:lnTo>
                  <a:lnTo>
                    <a:pt x="271" y="231"/>
                  </a:lnTo>
                  <a:lnTo>
                    <a:pt x="270" y="240"/>
                  </a:lnTo>
                  <a:lnTo>
                    <a:pt x="266" y="250"/>
                  </a:lnTo>
                  <a:lnTo>
                    <a:pt x="259" y="262"/>
                  </a:lnTo>
                  <a:lnTo>
                    <a:pt x="245" y="272"/>
                  </a:lnTo>
                  <a:lnTo>
                    <a:pt x="226" y="283"/>
                  </a:lnTo>
                  <a:lnTo>
                    <a:pt x="198" y="291"/>
                  </a:lnTo>
                  <a:lnTo>
                    <a:pt x="196" y="291"/>
                  </a:lnTo>
                  <a:lnTo>
                    <a:pt x="191" y="293"/>
                  </a:lnTo>
                  <a:lnTo>
                    <a:pt x="186" y="299"/>
                  </a:lnTo>
                  <a:lnTo>
                    <a:pt x="179" y="308"/>
                  </a:lnTo>
                  <a:lnTo>
                    <a:pt x="174" y="324"/>
                  </a:lnTo>
                  <a:lnTo>
                    <a:pt x="173" y="346"/>
                  </a:lnTo>
                  <a:lnTo>
                    <a:pt x="175" y="376"/>
                  </a:lnTo>
                  <a:lnTo>
                    <a:pt x="184" y="416"/>
                  </a:lnTo>
                  <a:lnTo>
                    <a:pt x="188" y="417"/>
                  </a:lnTo>
                  <a:lnTo>
                    <a:pt x="197" y="421"/>
                  </a:lnTo>
                  <a:lnTo>
                    <a:pt x="210" y="425"/>
                  </a:lnTo>
                  <a:lnTo>
                    <a:pt x="225" y="431"/>
                  </a:lnTo>
                  <a:lnTo>
                    <a:pt x="240" y="439"/>
                  </a:lnTo>
                  <a:lnTo>
                    <a:pt x="253" y="447"/>
                  </a:lnTo>
                  <a:lnTo>
                    <a:pt x="264" y="457"/>
                  </a:lnTo>
                  <a:lnTo>
                    <a:pt x="270" y="466"/>
                  </a:lnTo>
                  <a:lnTo>
                    <a:pt x="271" y="475"/>
                  </a:lnTo>
                  <a:lnTo>
                    <a:pt x="270" y="482"/>
                  </a:lnTo>
                  <a:lnTo>
                    <a:pt x="265" y="489"/>
                  </a:lnTo>
                  <a:lnTo>
                    <a:pt x="260" y="493"/>
                  </a:lnTo>
                  <a:lnTo>
                    <a:pt x="253" y="498"/>
                  </a:lnTo>
                  <a:lnTo>
                    <a:pt x="247" y="500"/>
                  </a:lnTo>
                  <a:lnTo>
                    <a:pt x="240" y="500"/>
                  </a:lnTo>
                  <a:lnTo>
                    <a:pt x="234" y="500"/>
                  </a:lnTo>
                  <a:lnTo>
                    <a:pt x="229" y="505"/>
                  </a:lnTo>
                  <a:lnTo>
                    <a:pt x="233" y="519"/>
                  </a:lnTo>
                  <a:lnTo>
                    <a:pt x="234" y="537"/>
                  </a:lnTo>
                  <a:lnTo>
                    <a:pt x="226" y="553"/>
                  </a:lnTo>
                  <a:lnTo>
                    <a:pt x="219" y="559"/>
                  </a:lnTo>
                  <a:lnTo>
                    <a:pt x="210" y="564"/>
                  </a:lnTo>
                  <a:lnTo>
                    <a:pt x="201" y="567"/>
                  </a:lnTo>
                  <a:lnTo>
                    <a:pt x="189" y="571"/>
                  </a:lnTo>
                  <a:lnTo>
                    <a:pt x="178" y="572"/>
                  </a:lnTo>
                  <a:lnTo>
                    <a:pt x="165" y="569"/>
                  </a:lnTo>
                  <a:lnTo>
                    <a:pt x="153" y="565"/>
                  </a:lnTo>
                  <a:lnTo>
                    <a:pt x="141" y="556"/>
                  </a:lnTo>
                  <a:lnTo>
                    <a:pt x="142" y="564"/>
                  </a:lnTo>
                  <a:lnTo>
                    <a:pt x="144" y="583"/>
                  </a:lnTo>
                  <a:lnTo>
                    <a:pt x="145" y="608"/>
                  </a:lnTo>
                  <a:lnTo>
                    <a:pt x="144" y="629"/>
                  </a:lnTo>
                  <a:lnTo>
                    <a:pt x="625" y="596"/>
                  </a:lnTo>
                  <a:close/>
                </a:path>
              </a:pathLst>
            </a:custGeom>
            <a:solidFill>
              <a:srgbClr val="BF004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427038" y="1501775"/>
              <a:ext cx="88900" cy="79375"/>
            </a:xfrm>
            <a:custGeom>
              <a:avLst/>
              <a:gdLst/>
              <a:ahLst/>
              <a:cxnLst>
                <a:cxn ang="0">
                  <a:pos x="48" y="1"/>
                </a:cxn>
                <a:cxn ang="0">
                  <a:pos x="45" y="2"/>
                </a:cxn>
                <a:cxn ang="0">
                  <a:pos x="41" y="5"/>
                </a:cxn>
                <a:cxn ang="0">
                  <a:pos x="34" y="8"/>
                </a:cxn>
                <a:cxn ang="0">
                  <a:pos x="26" y="14"/>
                </a:cxn>
                <a:cxn ang="0">
                  <a:pos x="18" y="21"/>
                </a:cxn>
                <a:cxn ang="0">
                  <a:pos x="11" y="30"/>
                </a:cxn>
                <a:cxn ang="0">
                  <a:pos x="4" y="42"/>
                </a:cxn>
                <a:cxn ang="0">
                  <a:pos x="0" y="54"/>
                </a:cxn>
                <a:cxn ang="0">
                  <a:pos x="1" y="56"/>
                </a:cxn>
                <a:cxn ang="0">
                  <a:pos x="3" y="63"/>
                </a:cxn>
                <a:cxn ang="0">
                  <a:pos x="6" y="71"/>
                </a:cxn>
                <a:cxn ang="0">
                  <a:pos x="12" y="82"/>
                </a:cxn>
                <a:cxn ang="0">
                  <a:pos x="20" y="91"/>
                </a:cxn>
                <a:cxn ang="0">
                  <a:pos x="30" y="98"/>
                </a:cxn>
                <a:cxn ang="0">
                  <a:pos x="44" y="100"/>
                </a:cxn>
                <a:cxn ang="0">
                  <a:pos x="60" y="98"/>
                </a:cxn>
                <a:cxn ang="0">
                  <a:pos x="76" y="91"/>
                </a:cxn>
                <a:cxn ang="0">
                  <a:pos x="81" y="82"/>
                </a:cxn>
                <a:cxn ang="0">
                  <a:pos x="77" y="71"/>
                </a:cxn>
                <a:cxn ang="0">
                  <a:pos x="74" y="59"/>
                </a:cxn>
                <a:cxn ang="0">
                  <a:pos x="74" y="46"/>
                </a:cxn>
                <a:cxn ang="0">
                  <a:pos x="76" y="37"/>
                </a:cxn>
                <a:cxn ang="0">
                  <a:pos x="82" y="33"/>
                </a:cxn>
                <a:cxn ang="0">
                  <a:pos x="89" y="33"/>
                </a:cxn>
                <a:cxn ang="0">
                  <a:pos x="94" y="35"/>
                </a:cxn>
                <a:cxn ang="0">
                  <a:pos x="98" y="35"/>
                </a:cxn>
                <a:cxn ang="0">
                  <a:pos x="104" y="33"/>
                </a:cxn>
                <a:cxn ang="0">
                  <a:pos x="108" y="32"/>
                </a:cxn>
                <a:cxn ang="0">
                  <a:pos x="111" y="31"/>
                </a:cxn>
                <a:cxn ang="0">
                  <a:pos x="112" y="28"/>
                </a:cxn>
                <a:cxn ang="0">
                  <a:pos x="110" y="24"/>
                </a:cxn>
                <a:cxn ang="0">
                  <a:pos x="103" y="20"/>
                </a:cxn>
                <a:cxn ang="0">
                  <a:pos x="95" y="15"/>
                </a:cxn>
                <a:cxn ang="0">
                  <a:pos x="87" y="10"/>
                </a:cxn>
                <a:cxn ang="0">
                  <a:pos x="79" y="7"/>
                </a:cxn>
                <a:cxn ang="0">
                  <a:pos x="71" y="3"/>
                </a:cxn>
                <a:cxn ang="0">
                  <a:pos x="64" y="1"/>
                </a:cxn>
                <a:cxn ang="0">
                  <a:pos x="57" y="0"/>
                </a:cxn>
                <a:cxn ang="0">
                  <a:pos x="51" y="0"/>
                </a:cxn>
                <a:cxn ang="0">
                  <a:pos x="48" y="1"/>
                </a:cxn>
              </a:cxnLst>
              <a:rect l="0" t="0" r="r" b="b"/>
              <a:pathLst>
                <a:path w="112" h="100">
                  <a:moveTo>
                    <a:pt x="48" y="1"/>
                  </a:moveTo>
                  <a:lnTo>
                    <a:pt x="45" y="2"/>
                  </a:lnTo>
                  <a:lnTo>
                    <a:pt x="41" y="5"/>
                  </a:lnTo>
                  <a:lnTo>
                    <a:pt x="34" y="8"/>
                  </a:lnTo>
                  <a:lnTo>
                    <a:pt x="26" y="14"/>
                  </a:lnTo>
                  <a:lnTo>
                    <a:pt x="18" y="21"/>
                  </a:lnTo>
                  <a:lnTo>
                    <a:pt x="11" y="30"/>
                  </a:lnTo>
                  <a:lnTo>
                    <a:pt x="4" y="42"/>
                  </a:lnTo>
                  <a:lnTo>
                    <a:pt x="0" y="54"/>
                  </a:lnTo>
                  <a:lnTo>
                    <a:pt x="1" y="56"/>
                  </a:lnTo>
                  <a:lnTo>
                    <a:pt x="3" y="63"/>
                  </a:lnTo>
                  <a:lnTo>
                    <a:pt x="6" y="71"/>
                  </a:lnTo>
                  <a:lnTo>
                    <a:pt x="12" y="82"/>
                  </a:lnTo>
                  <a:lnTo>
                    <a:pt x="20" y="91"/>
                  </a:lnTo>
                  <a:lnTo>
                    <a:pt x="30" y="98"/>
                  </a:lnTo>
                  <a:lnTo>
                    <a:pt x="44" y="100"/>
                  </a:lnTo>
                  <a:lnTo>
                    <a:pt x="60" y="98"/>
                  </a:lnTo>
                  <a:lnTo>
                    <a:pt x="76" y="91"/>
                  </a:lnTo>
                  <a:lnTo>
                    <a:pt x="81" y="82"/>
                  </a:lnTo>
                  <a:lnTo>
                    <a:pt x="77" y="71"/>
                  </a:lnTo>
                  <a:lnTo>
                    <a:pt x="74" y="59"/>
                  </a:lnTo>
                  <a:lnTo>
                    <a:pt x="74" y="46"/>
                  </a:lnTo>
                  <a:lnTo>
                    <a:pt x="76" y="37"/>
                  </a:lnTo>
                  <a:lnTo>
                    <a:pt x="82" y="33"/>
                  </a:lnTo>
                  <a:lnTo>
                    <a:pt x="89" y="33"/>
                  </a:lnTo>
                  <a:lnTo>
                    <a:pt x="94" y="35"/>
                  </a:lnTo>
                  <a:lnTo>
                    <a:pt x="98" y="35"/>
                  </a:lnTo>
                  <a:lnTo>
                    <a:pt x="104" y="33"/>
                  </a:lnTo>
                  <a:lnTo>
                    <a:pt x="108" y="32"/>
                  </a:lnTo>
                  <a:lnTo>
                    <a:pt x="111" y="31"/>
                  </a:lnTo>
                  <a:lnTo>
                    <a:pt x="112" y="28"/>
                  </a:lnTo>
                  <a:lnTo>
                    <a:pt x="110" y="24"/>
                  </a:lnTo>
                  <a:lnTo>
                    <a:pt x="103" y="20"/>
                  </a:lnTo>
                  <a:lnTo>
                    <a:pt x="95" y="15"/>
                  </a:lnTo>
                  <a:lnTo>
                    <a:pt x="87" y="10"/>
                  </a:lnTo>
                  <a:lnTo>
                    <a:pt x="79" y="7"/>
                  </a:lnTo>
                  <a:lnTo>
                    <a:pt x="71" y="3"/>
                  </a:lnTo>
                  <a:lnTo>
                    <a:pt x="64" y="1"/>
                  </a:lnTo>
                  <a:lnTo>
                    <a:pt x="57" y="0"/>
                  </a:lnTo>
                  <a:lnTo>
                    <a:pt x="51" y="0"/>
                  </a:lnTo>
                  <a:lnTo>
                    <a:pt x="48" y="1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750888" y="1809750"/>
              <a:ext cx="127000" cy="65088"/>
            </a:xfrm>
            <a:custGeom>
              <a:avLst/>
              <a:gdLst/>
              <a:ahLst/>
              <a:cxnLst>
                <a:cxn ang="0">
                  <a:pos x="23" y="4"/>
                </a:cxn>
                <a:cxn ang="0">
                  <a:pos x="20" y="7"/>
                </a:cxn>
                <a:cxn ang="0">
                  <a:pos x="13" y="15"/>
                </a:cxn>
                <a:cxn ang="0">
                  <a:pos x="6" y="28"/>
                </a:cxn>
                <a:cxn ang="0">
                  <a:pos x="1" y="42"/>
                </a:cxn>
                <a:cxn ang="0">
                  <a:pos x="0" y="56"/>
                </a:cxn>
                <a:cxn ang="0">
                  <a:pos x="5" y="70"/>
                </a:cxn>
                <a:cxn ang="0">
                  <a:pos x="20" y="79"/>
                </a:cxn>
                <a:cxn ang="0">
                  <a:pos x="49" y="83"/>
                </a:cxn>
                <a:cxn ang="0">
                  <a:pos x="84" y="83"/>
                </a:cxn>
                <a:cxn ang="0">
                  <a:pos x="113" y="82"/>
                </a:cxn>
                <a:cxn ang="0">
                  <a:pos x="136" y="79"/>
                </a:cxn>
                <a:cxn ang="0">
                  <a:pos x="154" y="71"/>
                </a:cxn>
                <a:cxn ang="0">
                  <a:pos x="161" y="60"/>
                </a:cxn>
                <a:cxn ang="0">
                  <a:pos x="157" y="45"/>
                </a:cxn>
                <a:cxn ang="0">
                  <a:pos x="140" y="26"/>
                </a:cxn>
                <a:cxn ang="0">
                  <a:pos x="109" y="0"/>
                </a:cxn>
                <a:cxn ang="0">
                  <a:pos x="107" y="2"/>
                </a:cxn>
                <a:cxn ang="0">
                  <a:pos x="101" y="4"/>
                </a:cxn>
                <a:cxn ang="0">
                  <a:pos x="92" y="7"/>
                </a:cxn>
                <a:cxn ang="0">
                  <a:pos x="80" y="11"/>
                </a:cxn>
                <a:cxn ang="0">
                  <a:pos x="67" y="13"/>
                </a:cxn>
                <a:cxn ang="0">
                  <a:pos x="52" y="13"/>
                </a:cxn>
                <a:cxn ang="0">
                  <a:pos x="38" y="11"/>
                </a:cxn>
                <a:cxn ang="0">
                  <a:pos x="23" y="4"/>
                </a:cxn>
              </a:cxnLst>
              <a:rect l="0" t="0" r="r" b="b"/>
              <a:pathLst>
                <a:path w="161" h="83">
                  <a:moveTo>
                    <a:pt x="23" y="4"/>
                  </a:moveTo>
                  <a:lnTo>
                    <a:pt x="20" y="7"/>
                  </a:lnTo>
                  <a:lnTo>
                    <a:pt x="13" y="15"/>
                  </a:lnTo>
                  <a:lnTo>
                    <a:pt x="6" y="28"/>
                  </a:lnTo>
                  <a:lnTo>
                    <a:pt x="1" y="42"/>
                  </a:lnTo>
                  <a:lnTo>
                    <a:pt x="0" y="56"/>
                  </a:lnTo>
                  <a:lnTo>
                    <a:pt x="5" y="70"/>
                  </a:lnTo>
                  <a:lnTo>
                    <a:pt x="20" y="79"/>
                  </a:lnTo>
                  <a:lnTo>
                    <a:pt x="49" y="83"/>
                  </a:lnTo>
                  <a:lnTo>
                    <a:pt x="84" y="83"/>
                  </a:lnTo>
                  <a:lnTo>
                    <a:pt x="113" y="82"/>
                  </a:lnTo>
                  <a:lnTo>
                    <a:pt x="136" y="79"/>
                  </a:lnTo>
                  <a:lnTo>
                    <a:pt x="154" y="71"/>
                  </a:lnTo>
                  <a:lnTo>
                    <a:pt x="161" y="60"/>
                  </a:lnTo>
                  <a:lnTo>
                    <a:pt x="157" y="45"/>
                  </a:lnTo>
                  <a:lnTo>
                    <a:pt x="140" y="26"/>
                  </a:lnTo>
                  <a:lnTo>
                    <a:pt x="109" y="0"/>
                  </a:lnTo>
                  <a:lnTo>
                    <a:pt x="107" y="2"/>
                  </a:lnTo>
                  <a:lnTo>
                    <a:pt x="101" y="4"/>
                  </a:lnTo>
                  <a:lnTo>
                    <a:pt x="92" y="7"/>
                  </a:lnTo>
                  <a:lnTo>
                    <a:pt x="80" y="11"/>
                  </a:lnTo>
                  <a:lnTo>
                    <a:pt x="67" y="13"/>
                  </a:lnTo>
                  <a:lnTo>
                    <a:pt x="52" y="13"/>
                  </a:lnTo>
                  <a:lnTo>
                    <a:pt x="38" y="11"/>
                  </a:lnTo>
                  <a:lnTo>
                    <a:pt x="23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730250" y="1793875"/>
              <a:ext cx="136525" cy="33338"/>
            </a:xfrm>
            <a:custGeom>
              <a:avLst/>
              <a:gdLst/>
              <a:ahLst/>
              <a:cxnLst>
                <a:cxn ang="0">
                  <a:pos x="174" y="9"/>
                </a:cxn>
                <a:cxn ang="0">
                  <a:pos x="173" y="12"/>
                </a:cxn>
                <a:cxn ang="0">
                  <a:pos x="168" y="17"/>
                </a:cxn>
                <a:cxn ang="0">
                  <a:pos x="161" y="21"/>
                </a:cxn>
                <a:cxn ang="0">
                  <a:pos x="151" y="25"/>
                </a:cxn>
                <a:cxn ang="0">
                  <a:pos x="138" y="29"/>
                </a:cxn>
                <a:cxn ang="0">
                  <a:pos x="123" y="33"/>
                </a:cxn>
                <a:cxn ang="0">
                  <a:pos x="107" y="36"/>
                </a:cxn>
                <a:cxn ang="0">
                  <a:pos x="90" y="39"/>
                </a:cxn>
                <a:cxn ang="0">
                  <a:pos x="73" y="41"/>
                </a:cxn>
                <a:cxn ang="0">
                  <a:pos x="55" y="42"/>
                </a:cxn>
                <a:cxn ang="0">
                  <a:pos x="40" y="42"/>
                </a:cxn>
                <a:cxn ang="0">
                  <a:pos x="28" y="42"/>
                </a:cxn>
                <a:cxn ang="0">
                  <a:pos x="16" y="41"/>
                </a:cxn>
                <a:cxn ang="0">
                  <a:pos x="8" y="39"/>
                </a:cxn>
                <a:cxn ang="0">
                  <a:pos x="2" y="37"/>
                </a:cxn>
                <a:cxn ang="0">
                  <a:pos x="0" y="33"/>
                </a:cxn>
                <a:cxn ang="0">
                  <a:pos x="1" y="30"/>
                </a:cxn>
                <a:cxn ang="0">
                  <a:pos x="6" y="25"/>
                </a:cxn>
                <a:cxn ang="0">
                  <a:pos x="14" y="22"/>
                </a:cxn>
                <a:cxn ang="0">
                  <a:pos x="24" y="17"/>
                </a:cxn>
                <a:cxn ang="0">
                  <a:pos x="37" y="14"/>
                </a:cxn>
                <a:cxn ang="0">
                  <a:pos x="52" y="9"/>
                </a:cxn>
                <a:cxn ang="0">
                  <a:pos x="68" y="7"/>
                </a:cxn>
                <a:cxn ang="0">
                  <a:pos x="85" y="3"/>
                </a:cxn>
                <a:cxn ang="0">
                  <a:pos x="102" y="1"/>
                </a:cxn>
                <a:cxn ang="0">
                  <a:pos x="120" y="1"/>
                </a:cxn>
                <a:cxn ang="0">
                  <a:pos x="135" y="0"/>
                </a:cxn>
                <a:cxn ang="0">
                  <a:pos x="147" y="1"/>
                </a:cxn>
                <a:cxn ang="0">
                  <a:pos x="158" y="2"/>
                </a:cxn>
                <a:cxn ang="0">
                  <a:pos x="166" y="3"/>
                </a:cxn>
                <a:cxn ang="0">
                  <a:pos x="171" y="6"/>
                </a:cxn>
                <a:cxn ang="0">
                  <a:pos x="174" y="9"/>
                </a:cxn>
              </a:cxnLst>
              <a:rect l="0" t="0" r="r" b="b"/>
              <a:pathLst>
                <a:path w="174" h="42">
                  <a:moveTo>
                    <a:pt x="174" y="9"/>
                  </a:moveTo>
                  <a:lnTo>
                    <a:pt x="173" y="12"/>
                  </a:lnTo>
                  <a:lnTo>
                    <a:pt x="168" y="17"/>
                  </a:lnTo>
                  <a:lnTo>
                    <a:pt x="161" y="21"/>
                  </a:lnTo>
                  <a:lnTo>
                    <a:pt x="151" y="25"/>
                  </a:lnTo>
                  <a:lnTo>
                    <a:pt x="138" y="29"/>
                  </a:lnTo>
                  <a:lnTo>
                    <a:pt x="123" y="33"/>
                  </a:lnTo>
                  <a:lnTo>
                    <a:pt x="107" y="36"/>
                  </a:lnTo>
                  <a:lnTo>
                    <a:pt x="90" y="39"/>
                  </a:lnTo>
                  <a:lnTo>
                    <a:pt x="73" y="41"/>
                  </a:lnTo>
                  <a:lnTo>
                    <a:pt x="55" y="42"/>
                  </a:lnTo>
                  <a:lnTo>
                    <a:pt x="40" y="42"/>
                  </a:lnTo>
                  <a:lnTo>
                    <a:pt x="28" y="42"/>
                  </a:lnTo>
                  <a:lnTo>
                    <a:pt x="16" y="41"/>
                  </a:lnTo>
                  <a:lnTo>
                    <a:pt x="8" y="39"/>
                  </a:lnTo>
                  <a:lnTo>
                    <a:pt x="2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6" y="25"/>
                  </a:lnTo>
                  <a:lnTo>
                    <a:pt x="14" y="22"/>
                  </a:lnTo>
                  <a:lnTo>
                    <a:pt x="24" y="17"/>
                  </a:lnTo>
                  <a:lnTo>
                    <a:pt x="37" y="14"/>
                  </a:lnTo>
                  <a:lnTo>
                    <a:pt x="52" y="9"/>
                  </a:lnTo>
                  <a:lnTo>
                    <a:pt x="68" y="7"/>
                  </a:lnTo>
                  <a:lnTo>
                    <a:pt x="85" y="3"/>
                  </a:lnTo>
                  <a:lnTo>
                    <a:pt x="102" y="1"/>
                  </a:lnTo>
                  <a:lnTo>
                    <a:pt x="120" y="1"/>
                  </a:lnTo>
                  <a:lnTo>
                    <a:pt x="135" y="0"/>
                  </a:lnTo>
                  <a:lnTo>
                    <a:pt x="147" y="1"/>
                  </a:lnTo>
                  <a:lnTo>
                    <a:pt x="158" y="2"/>
                  </a:lnTo>
                  <a:lnTo>
                    <a:pt x="166" y="3"/>
                  </a:lnTo>
                  <a:lnTo>
                    <a:pt x="171" y="6"/>
                  </a:lnTo>
                  <a:lnTo>
                    <a:pt x="17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371475" y="1801813"/>
              <a:ext cx="136525" cy="44450"/>
            </a:xfrm>
            <a:custGeom>
              <a:avLst/>
              <a:gdLst/>
              <a:ahLst/>
              <a:cxnLst>
                <a:cxn ang="0">
                  <a:pos x="172" y="51"/>
                </a:cxn>
                <a:cxn ang="0">
                  <a:pos x="169" y="54"/>
                </a:cxn>
                <a:cxn ang="0">
                  <a:pos x="164" y="55"/>
                </a:cxn>
                <a:cxn ang="0">
                  <a:pos x="154" y="56"/>
                </a:cxn>
                <a:cxn ang="0">
                  <a:pos x="144" y="56"/>
                </a:cxn>
                <a:cxn ang="0">
                  <a:pos x="130" y="55"/>
                </a:cxn>
                <a:cxn ang="0">
                  <a:pos x="115" y="53"/>
                </a:cxn>
                <a:cxn ang="0">
                  <a:pos x="99" y="50"/>
                </a:cxn>
                <a:cxn ang="0">
                  <a:pos x="82" y="46"/>
                </a:cxn>
                <a:cxn ang="0">
                  <a:pos x="65" y="41"/>
                </a:cxn>
                <a:cxn ang="0">
                  <a:pos x="48" y="36"/>
                </a:cxn>
                <a:cxn ang="0">
                  <a:pos x="35" y="30"/>
                </a:cxn>
                <a:cxn ang="0">
                  <a:pos x="22" y="25"/>
                </a:cxn>
                <a:cxn ang="0">
                  <a:pos x="13" y="20"/>
                </a:cxn>
                <a:cxn ang="0">
                  <a:pos x="5" y="15"/>
                </a:cxn>
                <a:cxn ang="0">
                  <a:pos x="1" y="10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8" y="1"/>
                </a:cxn>
                <a:cxn ang="0">
                  <a:pos x="17" y="0"/>
                </a:cxn>
                <a:cxn ang="0">
                  <a:pos x="28" y="0"/>
                </a:cxn>
                <a:cxn ang="0">
                  <a:pos x="42" y="1"/>
                </a:cxn>
                <a:cxn ang="0">
                  <a:pos x="57" y="3"/>
                </a:cxn>
                <a:cxn ang="0">
                  <a:pos x="73" y="7"/>
                </a:cxn>
                <a:cxn ang="0">
                  <a:pos x="90" y="12"/>
                </a:cxn>
                <a:cxn ang="0">
                  <a:pos x="107" y="16"/>
                </a:cxn>
                <a:cxn ang="0">
                  <a:pos x="123" y="21"/>
                </a:cxn>
                <a:cxn ang="0">
                  <a:pos x="137" y="27"/>
                </a:cxn>
                <a:cxn ang="0">
                  <a:pos x="150" y="32"/>
                </a:cxn>
                <a:cxn ang="0">
                  <a:pos x="159" y="37"/>
                </a:cxn>
                <a:cxn ang="0">
                  <a:pos x="167" y="43"/>
                </a:cxn>
                <a:cxn ang="0">
                  <a:pos x="170" y="47"/>
                </a:cxn>
                <a:cxn ang="0">
                  <a:pos x="172" y="51"/>
                </a:cxn>
              </a:cxnLst>
              <a:rect l="0" t="0" r="r" b="b"/>
              <a:pathLst>
                <a:path w="172" h="56">
                  <a:moveTo>
                    <a:pt x="172" y="51"/>
                  </a:moveTo>
                  <a:lnTo>
                    <a:pt x="169" y="54"/>
                  </a:lnTo>
                  <a:lnTo>
                    <a:pt x="164" y="55"/>
                  </a:lnTo>
                  <a:lnTo>
                    <a:pt x="154" y="56"/>
                  </a:lnTo>
                  <a:lnTo>
                    <a:pt x="144" y="56"/>
                  </a:lnTo>
                  <a:lnTo>
                    <a:pt x="130" y="55"/>
                  </a:lnTo>
                  <a:lnTo>
                    <a:pt x="115" y="53"/>
                  </a:lnTo>
                  <a:lnTo>
                    <a:pt x="99" y="50"/>
                  </a:lnTo>
                  <a:lnTo>
                    <a:pt x="82" y="46"/>
                  </a:lnTo>
                  <a:lnTo>
                    <a:pt x="65" y="41"/>
                  </a:lnTo>
                  <a:lnTo>
                    <a:pt x="48" y="36"/>
                  </a:lnTo>
                  <a:lnTo>
                    <a:pt x="35" y="30"/>
                  </a:lnTo>
                  <a:lnTo>
                    <a:pt x="22" y="25"/>
                  </a:lnTo>
                  <a:lnTo>
                    <a:pt x="13" y="20"/>
                  </a:lnTo>
                  <a:lnTo>
                    <a:pt x="5" y="15"/>
                  </a:lnTo>
                  <a:lnTo>
                    <a:pt x="1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8" y="1"/>
                  </a:lnTo>
                  <a:lnTo>
                    <a:pt x="17" y="0"/>
                  </a:lnTo>
                  <a:lnTo>
                    <a:pt x="28" y="0"/>
                  </a:lnTo>
                  <a:lnTo>
                    <a:pt x="42" y="1"/>
                  </a:lnTo>
                  <a:lnTo>
                    <a:pt x="57" y="3"/>
                  </a:lnTo>
                  <a:lnTo>
                    <a:pt x="73" y="7"/>
                  </a:lnTo>
                  <a:lnTo>
                    <a:pt x="90" y="12"/>
                  </a:lnTo>
                  <a:lnTo>
                    <a:pt x="107" y="16"/>
                  </a:lnTo>
                  <a:lnTo>
                    <a:pt x="123" y="21"/>
                  </a:lnTo>
                  <a:lnTo>
                    <a:pt x="137" y="27"/>
                  </a:lnTo>
                  <a:lnTo>
                    <a:pt x="150" y="32"/>
                  </a:lnTo>
                  <a:lnTo>
                    <a:pt x="159" y="37"/>
                  </a:lnTo>
                  <a:lnTo>
                    <a:pt x="167" y="43"/>
                  </a:lnTo>
                  <a:lnTo>
                    <a:pt x="170" y="47"/>
                  </a:lnTo>
                  <a:lnTo>
                    <a:pt x="172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269875" y="604838"/>
              <a:ext cx="690563" cy="579438"/>
            </a:xfrm>
            <a:custGeom>
              <a:avLst/>
              <a:gdLst/>
              <a:ahLst/>
              <a:cxnLst>
                <a:cxn ang="0">
                  <a:pos x="870" y="334"/>
                </a:cxn>
                <a:cxn ang="0">
                  <a:pos x="864" y="406"/>
                </a:cxn>
                <a:cxn ang="0">
                  <a:pos x="841" y="476"/>
                </a:cxn>
                <a:cxn ang="0">
                  <a:pos x="805" y="540"/>
                </a:cxn>
                <a:cxn ang="0">
                  <a:pos x="754" y="598"/>
                </a:cxn>
                <a:cxn ang="0">
                  <a:pos x="692" y="647"/>
                </a:cxn>
                <a:cxn ang="0">
                  <a:pos x="618" y="688"/>
                </a:cxn>
                <a:cxn ang="0">
                  <a:pos x="537" y="714"/>
                </a:cxn>
                <a:cxn ang="0">
                  <a:pos x="448" y="728"/>
                </a:cxn>
                <a:cxn ang="0">
                  <a:pos x="362" y="728"/>
                </a:cxn>
                <a:cxn ang="0">
                  <a:pos x="280" y="713"/>
                </a:cxn>
                <a:cxn ang="0">
                  <a:pos x="204" y="685"/>
                </a:cxn>
                <a:cxn ang="0">
                  <a:pos x="139" y="646"/>
                </a:cxn>
                <a:cxn ang="0">
                  <a:pos x="83" y="595"/>
                </a:cxn>
                <a:cxn ang="0">
                  <a:pos x="40" y="537"/>
                </a:cxn>
                <a:cxn ang="0">
                  <a:pos x="12" y="470"/>
                </a:cxn>
                <a:cxn ang="0">
                  <a:pos x="0" y="396"/>
                </a:cxn>
                <a:cxn ang="0">
                  <a:pos x="6" y="324"/>
                </a:cxn>
                <a:cxn ang="0">
                  <a:pos x="28" y="254"/>
                </a:cxn>
                <a:cxn ang="0">
                  <a:pos x="66" y="190"/>
                </a:cxn>
                <a:cxn ang="0">
                  <a:pos x="117" y="132"/>
                </a:cxn>
                <a:cxn ang="0">
                  <a:pos x="180" y="83"/>
                </a:cxn>
                <a:cxn ang="0">
                  <a:pos x="252" y="44"/>
                </a:cxn>
                <a:cxn ang="0">
                  <a:pos x="335" y="16"/>
                </a:cxn>
                <a:cxn ang="0">
                  <a:pos x="424" y="2"/>
                </a:cxn>
                <a:cxn ang="0">
                  <a:pos x="510" y="2"/>
                </a:cxn>
                <a:cxn ang="0">
                  <a:pos x="592" y="17"/>
                </a:cxn>
                <a:cxn ang="0">
                  <a:pos x="667" y="45"/>
                </a:cxn>
                <a:cxn ang="0">
                  <a:pos x="732" y="84"/>
                </a:cxn>
                <a:cxn ang="0">
                  <a:pos x="787" y="135"/>
                </a:cxn>
                <a:cxn ang="0">
                  <a:pos x="831" y="193"/>
                </a:cxn>
                <a:cxn ang="0">
                  <a:pos x="859" y="260"/>
                </a:cxn>
              </a:cxnLst>
              <a:rect l="0" t="0" r="r" b="b"/>
              <a:pathLst>
                <a:path w="870" h="730">
                  <a:moveTo>
                    <a:pt x="867" y="297"/>
                  </a:moveTo>
                  <a:lnTo>
                    <a:pt x="870" y="334"/>
                  </a:lnTo>
                  <a:lnTo>
                    <a:pt x="869" y="371"/>
                  </a:lnTo>
                  <a:lnTo>
                    <a:pt x="864" y="406"/>
                  </a:lnTo>
                  <a:lnTo>
                    <a:pt x="855" y="441"/>
                  </a:lnTo>
                  <a:lnTo>
                    <a:pt x="841" y="476"/>
                  </a:lnTo>
                  <a:lnTo>
                    <a:pt x="825" y="509"/>
                  </a:lnTo>
                  <a:lnTo>
                    <a:pt x="805" y="540"/>
                  </a:lnTo>
                  <a:lnTo>
                    <a:pt x="780" y="570"/>
                  </a:lnTo>
                  <a:lnTo>
                    <a:pt x="754" y="598"/>
                  </a:lnTo>
                  <a:lnTo>
                    <a:pt x="724" y="624"/>
                  </a:lnTo>
                  <a:lnTo>
                    <a:pt x="692" y="647"/>
                  </a:lnTo>
                  <a:lnTo>
                    <a:pt x="656" y="669"/>
                  </a:lnTo>
                  <a:lnTo>
                    <a:pt x="618" y="688"/>
                  </a:lnTo>
                  <a:lnTo>
                    <a:pt x="579" y="703"/>
                  </a:lnTo>
                  <a:lnTo>
                    <a:pt x="537" y="714"/>
                  </a:lnTo>
                  <a:lnTo>
                    <a:pt x="493" y="723"/>
                  </a:lnTo>
                  <a:lnTo>
                    <a:pt x="448" y="728"/>
                  </a:lnTo>
                  <a:lnTo>
                    <a:pt x="404" y="730"/>
                  </a:lnTo>
                  <a:lnTo>
                    <a:pt x="362" y="728"/>
                  </a:lnTo>
                  <a:lnTo>
                    <a:pt x="320" y="722"/>
                  </a:lnTo>
                  <a:lnTo>
                    <a:pt x="280" y="713"/>
                  </a:lnTo>
                  <a:lnTo>
                    <a:pt x="241" y="700"/>
                  </a:lnTo>
                  <a:lnTo>
                    <a:pt x="204" y="685"/>
                  </a:lnTo>
                  <a:lnTo>
                    <a:pt x="171" y="667"/>
                  </a:lnTo>
                  <a:lnTo>
                    <a:pt x="139" y="646"/>
                  </a:lnTo>
                  <a:lnTo>
                    <a:pt x="109" y="622"/>
                  </a:lnTo>
                  <a:lnTo>
                    <a:pt x="83" y="595"/>
                  </a:lnTo>
                  <a:lnTo>
                    <a:pt x="60" y="568"/>
                  </a:lnTo>
                  <a:lnTo>
                    <a:pt x="40" y="537"/>
                  </a:lnTo>
                  <a:lnTo>
                    <a:pt x="23" y="504"/>
                  </a:lnTo>
                  <a:lnTo>
                    <a:pt x="12" y="470"/>
                  </a:lnTo>
                  <a:lnTo>
                    <a:pt x="4" y="433"/>
                  </a:lnTo>
                  <a:lnTo>
                    <a:pt x="0" y="396"/>
                  </a:lnTo>
                  <a:lnTo>
                    <a:pt x="0" y="359"/>
                  </a:lnTo>
                  <a:lnTo>
                    <a:pt x="6" y="324"/>
                  </a:lnTo>
                  <a:lnTo>
                    <a:pt x="15" y="289"/>
                  </a:lnTo>
                  <a:lnTo>
                    <a:pt x="28" y="254"/>
                  </a:lnTo>
                  <a:lnTo>
                    <a:pt x="45" y="221"/>
                  </a:lnTo>
                  <a:lnTo>
                    <a:pt x="66" y="190"/>
                  </a:lnTo>
                  <a:lnTo>
                    <a:pt x="90" y="160"/>
                  </a:lnTo>
                  <a:lnTo>
                    <a:pt x="117" y="132"/>
                  </a:lnTo>
                  <a:lnTo>
                    <a:pt x="147" y="106"/>
                  </a:lnTo>
                  <a:lnTo>
                    <a:pt x="180" y="83"/>
                  </a:lnTo>
                  <a:lnTo>
                    <a:pt x="214" y="62"/>
                  </a:lnTo>
                  <a:lnTo>
                    <a:pt x="252" y="44"/>
                  </a:lnTo>
                  <a:lnTo>
                    <a:pt x="293" y="27"/>
                  </a:lnTo>
                  <a:lnTo>
                    <a:pt x="335" y="16"/>
                  </a:lnTo>
                  <a:lnTo>
                    <a:pt x="379" y="7"/>
                  </a:lnTo>
                  <a:lnTo>
                    <a:pt x="424" y="2"/>
                  </a:lnTo>
                  <a:lnTo>
                    <a:pt x="468" y="0"/>
                  </a:lnTo>
                  <a:lnTo>
                    <a:pt x="510" y="2"/>
                  </a:lnTo>
                  <a:lnTo>
                    <a:pt x="551" y="8"/>
                  </a:lnTo>
                  <a:lnTo>
                    <a:pt x="592" y="17"/>
                  </a:lnTo>
                  <a:lnTo>
                    <a:pt x="630" y="30"/>
                  </a:lnTo>
                  <a:lnTo>
                    <a:pt x="667" y="45"/>
                  </a:lnTo>
                  <a:lnTo>
                    <a:pt x="701" y="63"/>
                  </a:lnTo>
                  <a:lnTo>
                    <a:pt x="732" y="84"/>
                  </a:lnTo>
                  <a:lnTo>
                    <a:pt x="762" y="108"/>
                  </a:lnTo>
                  <a:lnTo>
                    <a:pt x="787" y="135"/>
                  </a:lnTo>
                  <a:lnTo>
                    <a:pt x="810" y="162"/>
                  </a:lnTo>
                  <a:lnTo>
                    <a:pt x="831" y="193"/>
                  </a:lnTo>
                  <a:lnTo>
                    <a:pt x="847" y="226"/>
                  </a:lnTo>
                  <a:lnTo>
                    <a:pt x="859" y="260"/>
                  </a:lnTo>
                  <a:lnTo>
                    <a:pt x="867" y="2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303213" y="635000"/>
              <a:ext cx="623888" cy="519113"/>
            </a:xfrm>
            <a:custGeom>
              <a:avLst/>
              <a:gdLst/>
              <a:ahLst/>
              <a:cxnLst>
                <a:cxn ang="0">
                  <a:pos x="787" y="298"/>
                </a:cxn>
                <a:cxn ang="0">
                  <a:pos x="781" y="363"/>
                </a:cxn>
                <a:cxn ang="0">
                  <a:pos x="760" y="425"/>
                </a:cxn>
                <a:cxn ang="0">
                  <a:pos x="727" y="483"/>
                </a:cxn>
                <a:cxn ang="0">
                  <a:pos x="681" y="535"/>
                </a:cxn>
                <a:cxn ang="0">
                  <a:pos x="625" y="580"/>
                </a:cxn>
                <a:cxn ang="0">
                  <a:pos x="558" y="614"/>
                </a:cxn>
                <a:cxn ang="0">
                  <a:pos x="484" y="639"/>
                </a:cxn>
                <a:cxn ang="0">
                  <a:pos x="404" y="652"/>
                </a:cxn>
                <a:cxn ang="0">
                  <a:pos x="325" y="651"/>
                </a:cxn>
                <a:cxn ang="0">
                  <a:pos x="252" y="637"/>
                </a:cxn>
                <a:cxn ang="0">
                  <a:pos x="185" y="613"/>
                </a:cxn>
                <a:cxn ang="0">
                  <a:pos x="125" y="577"/>
                </a:cxn>
                <a:cxn ang="0">
                  <a:pos x="75" y="532"/>
                </a:cxn>
                <a:cxn ang="0">
                  <a:pos x="37" y="480"/>
                </a:cxn>
                <a:cxn ang="0">
                  <a:pos x="10" y="419"/>
                </a:cxn>
                <a:cxn ang="0">
                  <a:pos x="0" y="354"/>
                </a:cxn>
                <a:cxn ang="0">
                  <a:pos x="6" y="289"/>
                </a:cxn>
                <a:cxn ang="0">
                  <a:pos x="26" y="227"/>
                </a:cxn>
                <a:cxn ang="0">
                  <a:pos x="61" y="169"/>
                </a:cxn>
                <a:cxn ang="0">
                  <a:pos x="107" y="117"/>
                </a:cxn>
                <a:cxn ang="0">
                  <a:pos x="163" y="74"/>
                </a:cxn>
                <a:cxn ang="0">
                  <a:pos x="229" y="38"/>
                </a:cxn>
                <a:cxn ang="0">
                  <a:pos x="304" y="14"/>
                </a:cxn>
                <a:cxn ang="0">
                  <a:pos x="383" y="1"/>
                </a:cxn>
                <a:cxn ang="0">
                  <a:pos x="461" y="1"/>
                </a:cxn>
                <a:cxn ang="0">
                  <a:pos x="535" y="15"/>
                </a:cxn>
                <a:cxn ang="0">
                  <a:pos x="602" y="39"/>
                </a:cxn>
                <a:cxn ang="0">
                  <a:pos x="661" y="75"/>
                </a:cxn>
                <a:cxn ang="0">
                  <a:pos x="712" y="120"/>
                </a:cxn>
                <a:cxn ang="0">
                  <a:pos x="750" y="172"/>
                </a:cxn>
                <a:cxn ang="0">
                  <a:pos x="776" y="233"/>
                </a:cxn>
              </a:cxnLst>
              <a:rect l="0" t="0" r="r" b="b"/>
              <a:pathLst>
                <a:path w="787" h="653">
                  <a:moveTo>
                    <a:pt x="783" y="265"/>
                  </a:moveTo>
                  <a:lnTo>
                    <a:pt x="787" y="298"/>
                  </a:lnTo>
                  <a:lnTo>
                    <a:pt x="786" y="331"/>
                  </a:lnTo>
                  <a:lnTo>
                    <a:pt x="781" y="363"/>
                  </a:lnTo>
                  <a:lnTo>
                    <a:pt x="772" y="394"/>
                  </a:lnTo>
                  <a:lnTo>
                    <a:pt x="760" y="425"/>
                  </a:lnTo>
                  <a:lnTo>
                    <a:pt x="745" y="454"/>
                  </a:lnTo>
                  <a:lnTo>
                    <a:pt x="727" y="483"/>
                  </a:lnTo>
                  <a:lnTo>
                    <a:pt x="705" y="509"/>
                  </a:lnTo>
                  <a:lnTo>
                    <a:pt x="681" y="535"/>
                  </a:lnTo>
                  <a:lnTo>
                    <a:pt x="653" y="558"/>
                  </a:lnTo>
                  <a:lnTo>
                    <a:pt x="625" y="580"/>
                  </a:lnTo>
                  <a:lnTo>
                    <a:pt x="592" y="598"/>
                  </a:lnTo>
                  <a:lnTo>
                    <a:pt x="558" y="614"/>
                  </a:lnTo>
                  <a:lnTo>
                    <a:pt x="522" y="628"/>
                  </a:lnTo>
                  <a:lnTo>
                    <a:pt x="484" y="639"/>
                  </a:lnTo>
                  <a:lnTo>
                    <a:pt x="444" y="648"/>
                  </a:lnTo>
                  <a:lnTo>
                    <a:pt x="404" y="652"/>
                  </a:lnTo>
                  <a:lnTo>
                    <a:pt x="365" y="653"/>
                  </a:lnTo>
                  <a:lnTo>
                    <a:pt x="325" y="651"/>
                  </a:lnTo>
                  <a:lnTo>
                    <a:pt x="289" y="646"/>
                  </a:lnTo>
                  <a:lnTo>
                    <a:pt x="252" y="637"/>
                  </a:lnTo>
                  <a:lnTo>
                    <a:pt x="217" y="627"/>
                  </a:lnTo>
                  <a:lnTo>
                    <a:pt x="185" y="613"/>
                  </a:lnTo>
                  <a:lnTo>
                    <a:pt x="154" y="597"/>
                  </a:lnTo>
                  <a:lnTo>
                    <a:pt x="125" y="577"/>
                  </a:lnTo>
                  <a:lnTo>
                    <a:pt x="99" y="556"/>
                  </a:lnTo>
                  <a:lnTo>
                    <a:pt x="75" y="532"/>
                  </a:lnTo>
                  <a:lnTo>
                    <a:pt x="54" y="507"/>
                  </a:lnTo>
                  <a:lnTo>
                    <a:pt x="37" y="480"/>
                  </a:lnTo>
                  <a:lnTo>
                    <a:pt x="22" y="450"/>
                  </a:lnTo>
                  <a:lnTo>
                    <a:pt x="10" y="419"/>
                  </a:lnTo>
                  <a:lnTo>
                    <a:pt x="3" y="387"/>
                  </a:lnTo>
                  <a:lnTo>
                    <a:pt x="0" y="354"/>
                  </a:lnTo>
                  <a:lnTo>
                    <a:pt x="1" y="321"/>
                  </a:lnTo>
                  <a:lnTo>
                    <a:pt x="6" y="289"/>
                  </a:lnTo>
                  <a:lnTo>
                    <a:pt x="15" y="258"/>
                  </a:lnTo>
                  <a:lnTo>
                    <a:pt x="26" y="227"/>
                  </a:lnTo>
                  <a:lnTo>
                    <a:pt x="41" y="198"/>
                  </a:lnTo>
                  <a:lnTo>
                    <a:pt x="61" y="169"/>
                  </a:lnTo>
                  <a:lnTo>
                    <a:pt x="82" y="143"/>
                  </a:lnTo>
                  <a:lnTo>
                    <a:pt x="107" y="117"/>
                  </a:lnTo>
                  <a:lnTo>
                    <a:pt x="133" y="94"/>
                  </a:lnTo>
                  <a:lnTo>
                    <a:pt x="163" y="74"/>
                  </a:lnTo>
                  <a:lnTo>
                    <a:pt x="195" y="54"/>
                  </a:lnTo>
                  <a:lnTo>
                    <a:pt x="229" y="38"/>
                  </a:lnTo>
                  <a:lnTo>
                    <a:pt x="266" y="24"/>
                  </a:lnTo>
                  <a:lnTo>
                    <a:pt x="304" y="14"/>
                  </a:lnTo>
                  <a:lnTo>
                    <a:pt x="343" y="6"/>
                  </a:lnTo>
                  <a:lnTo>
                    <a:pt x="383" y="1"/>
                  </a:lnTo>
                  <a:lnTo>
                    <a:pt x="422" y="0"/>
                  </a:lnTo>
                  <a:lnTo>
                    <a:pt x="461" y="1"/>
                  </a:lnTo>
                  <a:lnTo>
                    <a:pt x="498" y="7"/>
                  </a:lnTo>
                  <a:lnTo>
                    <a:pt x="535" y="15"/>
                  </a:lnTo>
                  <a:lnTo>
                    <a:pt x="569" y="25"/>
                  </a:lnTo>
                  <a:lnTo>
                    <a:pt x="602" y="39"/>
                  </a:lnTo>
                  <a:lnTo>
                    <a:pt x="633" y="55"/>
                  </a:lnTo>
                  <a:lnTo>
                    <a:pt x="661" y="75"/>
                  </a:lnTo>
                  <a:lnTo>
                    <a:pt x="688" y="96"/>
                  </a:lnTo>
                  <a:lnTo>
                    <a:pt x="712" y="120"/>
                  </a:lnTo>
                  <a:lnTo>
                    <a:pt x="733" y="145"/>
                  </a:lnTo>
                  <a:lnTo>
                    <a:pt x="750" y="172"/>
                  </a:lnTo>
                  <a:lnTo>
                    <a:pt x="765" y="202"/>
                  </a:lnTo>
                  <a:lnTo>
                    <a:pt x="776" y="233"/>
                  </a:lnTo>
                  <a:lnTo>
                    <a:pt x="783" y="26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576263" y="871538"/>
              <a:ext cx="38100" cy="65088"/>
            </a:xfrm>
            <a:custGeom>
              <a:avLst/>
              <a:gdLst/>
              <a:ahLst/>
              <a:cxnLst>
                <a:cxn ang="0">
                  <a:pos x="45" y="38"/>
                </a:cxn>
                <a:cxn ang="0">
                  <a:pos x="46" y="54"/>
                </a:cxn>
                <a:cxn ang="0">
                  <a:pos x="43" y="69"/>
                </a:cxn>
                <a:cxn ang="0">
                  <a:pos x="38" y="78"/>
                </a:cxn>
                <a:cxn ang="0">
                  <a:pos x="30" y="83"/>
                </a:cxn>
                <a:cxn ang="0">
                  <a:pos x="21" y="81"/>
                </a:cxn>
                <a:cxn ang="0">
                  <a:pos x="13" y="74"/>
                </a:cxn>
                <a:cxn ang="0">
                  <a:pos x="6" y="61"/>
                </a:cxn>
                <a:cxn ang="0">
                  <a:pos x="1" y="45"/>
                </a:cxn>
                <a:cxn ang="0">
                  <a:pos x="0" y="29"/>
                </a:cxn>
                <a:cxn ang="0">
                  <a:pos x="3" y="14"/>
                </a:cxn>
                <a:cxn ang="0">
                  <a:pos x="8" y="5"/>
                </a:cxn>
                <a:cxn ang="0">
                  <a:pos x="16" y="0"/>
                </a:cxn>
                <a:cxn ang="0">
                  <a:pos x="25" y="1"/>
                </a:cxn>
                <a:cxn ang="0">
                  <a:pos x="35" y="9"/>
                </a:cxn>
                <a:cxn ang="0">
                  <a:pos x="40" y="22"/>
                </a:cxn>
                <a:cxn ang="0">
                  <a:pos x="45" y="38"/>
                </a:cxn>
              </a:cxnLst>
              <a:rect l="0" t="0" r="r" b="b"/>
              <a:pathLst>
                <a:path w="46" h="83">
                  <a:moveTo>
                    <a:pt x="45" y="38"/>
                  </a:moveTo>
                  <a:lnTo>
                    <a:pt x="46" y="54"/>
                  </a:lnTo>
                  <a:lnTo>
                    <a:pt x="43" y="69"/>
                  </a:lnTo>
                  <a:lnTo>
                    <a:pt x="38" y="78"/>
                  </a:lnTo>
                  <a:lnTo>
                    <a:pt x="30" y="83"/>
                  </a:lnTo>
                  <a:lnTo>
                    <a:pt x="21" y="81"/>
                  </a:lnTo>
                  <a:lnTo>
                    <a:pt x="13" y="74"/>
                  </a:lnTo>
                  <a:lnTo>
                    <a:pt x="6" y="61"/>
                  </a:lnTo>
                  <a:lnTo>
                    <a:pt x="1" y="45"/>
                  </a:lnTo>
                  <a:lnTo>
                    <a:pt x="0" y="29"/>
                  </a:lnTo>
                  <a:lnTo>
                    <a:pt x="3" y="14"/>
                  </a:lnTo>
                  <a:lnTo>
                    <a:pt x="8" y="5"/>
                  </a:lnTo>
                  <a:lnTo>
                    <a:pt x="16" y="0"/>
                  </a:lnTo>
                  <a:lnTo>
                    <a:pt x="25" y="1"/>
                  </a:lnTo>
                  <a:lnTo>
                    <a:pt x="35" y="9"/>
                  </a:lnTo>
                  <a:lnTo>
                    <a:pt x="40" y="22"/>
                  </a:lnTo>
                  <a:lnTo>
                    <a:pt x="45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850900" y="804863"/>
              <a:ext cx="28575" cy="58738"/>
            </a:xfrm>
            <a:custGeom>
              <a:avLst/>
              <a:gdLst/>
              <a:ahLst/>
              <a:cxnLst>
                <a:cxn ang="0">
                  <a:pos x="35" y="35"/>
                </a:cxn>
                <a:cxn ang="0">
                  <a:pos x="36" y="50"/>
                </a:cxn>
                <a:cxn ang="0">
                  <a:pos x="35" y="62"/>
                </a:cxn>
                <a:cxn ang="0">
                  <a:pos x="30" y="72"/>
                </a:cxn>
                <a:cxn ang="0">
                  <a:pos x="23" y="75"/>
                </a:cxn>
                <a:cxn ang="0">
                  <a:pos x="16" y="73"/>
                </a:cxn>
                <a:cxn ang="0">
                  <a:pos x="9" y="66"/>
                </a:cxn>
                <a:cxn ang="0">
                  <a:pos x="4" y="54"/>
                </a:cxn>
                <a:cxn ang="0">
                  <a:pos x="0" y="40"/>
                </a:cxn>
                <a:cxn ang="0">
                  <a:pos x="0" y="25"/>
                </a:cxn>
                <a:cxn ang="0">
                  <a:pos x="1" y="13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18" y="1"/>
                </a:cxn>
                <a:cxn ang="0">
                  <a:pos x="25" y="8"/>
                </a:cxn>
                <a:cxn ang="0">
                  <a:pos x="31" y="20"/>
                </a:cxn>
                <a:cxn ang="0">
                  <a:pos x="35" y="35"/>
                </a:cxn>
              </a:cxnLst>
              <a:rect l="0" t="0" r="r" b="b"/>
              <a:pathLst>
                <a:path w="36" h="75">
                  <a:moveTo>
                    <a:pt x="35" y="35"/>
                  </a:moveTo>
                  <a:lnTo>
                    <a:pt x="36" y="50"/>
                  </a:lnTo>
                  <a:lnTo>
                    <a:pt x="35" y="62"/>
                  </a:lnTo>
                  <a:lnTo>
                    <a:pt x="30" y="72"/>
                  </a:lnTo>
                  <a:lnTo>
                    <a:pt x="23" y="75"/>
                  </a:lnTo>
                  <a:lnTo>
                    <a:pt x="16" y="73"/>
                  </a:lnTo>
                  <a:lnTo>
                    <a:pt x="9" y="66"/>
                  </a:lnTo>
                  <a:lnTo>
                    <a:pt x="4" y="54"/>
                  </a:lnTo>
                  <a:lnTo>
                    <a:pt x="0" y="40"/>
                  </a:lnTo>
                  <a:lnTo>
                    <a:pt x="0" y="25"/>
                  </a:lnTo>
                  <a:lnTo>
                    <a:pt x="1" y="13"/>
                  </a:lnTo>
                  <a:lnTo>
                    <a:pt x="6" y="4"/>
                  </a:lnTo>
                  <a:lnTo>
                    <a:pt x="12" y="0"/>
                  </a:lnTo>
                  <a:lnTo>
                    <a:pt x="18" y="1"/>
                  </a:lnTo>
                  <a:lnTo>
                    <a:pt x="25" y="8"/>
                  </a:lnTo>
                  <a:lnTo>
                    <a:pt x="31" y="2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93750" y="908050"/>
              <a:ext cx="31750" cy="555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10" y="2"/>
                </a:cxn>
                <a:cxn ang="0">
                  <a:pos x="19" y="6"/>
                </a:cxn>
                <a:cxn ang="0">
                  <a:pos x="28" y="12"/>
                </a:cxn>
                <a:cxn ang="0">
                  <a:pos x="36" y="20"/>
                </a:cxn>
                <a:cxn ang="0">
                  <a:pos x="40" y="31"/>
                </a:cxn>
                <a:cxn ang="0">
                  <a:pos x="38" y="46"/>
                </a:cxn>
                <a:cxn ang="0">
                  <a:pos x="27" y="66"/>
                </a:cxn>
                <a:cxn ang="0">
                  <a:pos x="24" y="67"/>
                </a:cxn>
                <a:cxn ang="0">
                  <a:pos x="17" y="70"/>
                </a:cxn>
                <a:cxn ang="0">
                  <a:pos x="11" y="69"/>
                </a:cxn>
                <a:cxn ang="0">
                  <a:pos x="11" y="62"/>
                </a:cxn>
                <a:cxn ang="0">
                  <a:pos x="15" y="57"/>
                </a:cxn>
                <a:cxn ang="0">
                  <a:pos x="19" y="51"/>
                </a:cxn>
                <a:cxn ang="0">
                  <a:pos x="25" y="44"/>
                </a:cxn>
                <a:cxn ang="0">
                  <a:pos x="28" y="37"/>
                </a:cxn>
                <a:cxn ang="0">
                  <a:pos x="30" y="30"/>
                </a:cxn>
                <a:cxn ang="0">
                  <a:pos x="26" y="21"/>
                </a:cxn>
                <a:cxn ang="0">
                  <a:pos x="16" y="12"/>
                </a:cxn>
                <a:cxn ang="0">
                  <a:pos x="0" y="0"/>
                </a:cxn>
              </a:cxnLst>
              <a:rect l="0" t="0" r="r" b="b"/>
              <a:pathLst>
                <a:path w="40" h="70">
                  <a:moveTo>
                    <a:pt x="0" y="0"/>
                  </a:moveTo>
                  <a:lnTo>
                    <a:pt x="2" y="0"/>
                  </a:lnTo>
                  <a:lnTo>
                    <a:pt x="10" y="2"/>
                  </a:lnTo>
                  <a:lnTo>
                    <a:pt x="19" y="6"/>
                  </a:lnTo>
                  <a:lnTo>
                    <a:pt x="28" y="12"/>
                  </a:lnTo>
                  <a:lnTo>
                    <a:pt x="36" y="20"/>
                  </a:lnTo>
                  <a:lnTo>
                    <a:pt x="40" y="31"/>
                  </a:lnTo>
                  <a:lnTo>
                    <a:pt x="38" y="46"/>
                  </a:lnTo>
                  <a:lnTo>
                    <a:pt x="27" y="66"/>
                  </a:lnTo>
                  <a:lnTo>
                    <a:pt x="24" y="67"/>
                  </a:lnTo>
                  <a:lnTo>
                    <a:pt x="17" y="70"/>
                  </a:lnTo>
                  <a:lnTo>
                    <a:pt x="11" y="69"/>
                  </a:lnTo>
                  <a:lnTo>
                    <a:pt x="11" y="62"/>
                  </a:lnTo>
                  <a:lnTo>
                    <a:pt x="15" y="57"/>
                  </a:lnTo>
                  <a:lnTo>
                    <a:pt x="19" y="51"/>
                  </a:lnTo>
                  <a:lnTo>
                    <a:pt x="25" y="44"/>
                  </a:lnTo>
                  <a:lnTo>
                    <a:pt x="28" y="37"/>
                  </a:lnTo>
                  <a:lnTo>
                    <a:pt x="30" y="30"/>
                  </a:lnTo>
                  <a:lnTo>
                    <a:pt x="26" y="21"/>
                  </a:lnTo>
                  <a:lnTo>
                    <a:pt x="16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503238" y="952500"/>
              <a:ext cx="158750" cy="125413"/>
            </a:xfrm>
            <a:custGeom>
              <a:avLst/>
              <a:gdLst/>
              <a:ahLst/>
              <a:cxnLst>
                <a:cxn ang="0">
                  <a:pos x="0" y="95"/>
                </a:cxn>
                <a:cxn ang="0">
                  <a:pos x="4" y="110"/>
                </a:cxn>
                <a:cxn ang="0">
                  <a:pos x="12" y="124"/>
                </a:cxn>
                <a:cxn ang="0">
                  <a:pos x="24" y="136"/>
                </a:cxn>
                <a:cxn ang="0">
                  <a:pos x="38" y="145"/>
                </a:cxn>
                <a:cxn ang="0">
                  <a:pos x="54" y="153"/>
                </a:cxn>
                <a:cxn ang="0">
                  <a:pos x="72" y="156"/>
                </a:cxn>
                <a:cxn ang="0">
                  <a:pos x="92" y="159"/>
                </a:cxn>
                <a:cxn ang="0">
                  <a:pos x="113" y="156"/>
                </a:cxn>
                <a:cxn ang="0">
                  <a:pos x="132" y="152"/>
                </a:cxn>
                <a:cxn ang="0">
                  <a:pos x="151" y="145"/>
                </a:cxn>
                <a:cxn ang="0">
                  <a:pos x="167" y="134"/>
                </a:cxn>
                <a:cxn ang="0">
                  <a:pos x="179" y="123"/>
                </a:cxn>
                <a:cxn ang="0">
                  <a:pos x="190" y="109"/>
                </a:cxn>
                <a:cxn ang="0">
                  <a:pos x="197" y="94"/>
                </a:cxn>
                <a:cxn ang="0">
                  <a:pos x="200" y="79"/>
                </a:cxn>
                <a:cxn ang="0">
                  <a:pos x="200" y="63"/>
                </a:cxn>
                <a:cxn ang="0">
                  <a:pos x="195" y="48"/>
                </a:cxn>
                <a:cxn ang="0">
                  <a:pos x="187" y="34"/>
                </a:cxn>
                <a:cxn ang="0">
                  <a:pos x="177" y="23"/>
                </a:cxn>
                <a:cxn ang="0">
                  <a:pos x="163" y="12"/>
                </a:cxn>
                <a:cxn ang="0">
                  <a:pos x="146" y="5"/>
                </a:cxn>
                <a:cxn ang="0">
                  <a:pos x="129" y="1"/>
                </a:cxn>
                <a:cxn ang="0">
                  <a:pos x="109" y="0"/>
                </a:cxn>
                <a:cxn ang="0">
                  <a:pos x="88" y="1"/>
                </a:cxn>
                <a:cxn ang="0">
                  <a:pos x="69" y="5"/>
                </a:cxn>
                <a:cxn ang="0">
                  <a:pos x="50" y="13"/>
                </a:cxn>
                <a:cxn ang="0">
                  <a:pos x="34" y="23"/>
                </a:cxn>
                <a:cxn ang="0">
                  <a:pos x="21" y="35"/>
                </a:cxn>
                <a:cxn ang="0">
                  <a:pos x="10" y="48"/>
                </a:cxn>
                <a:cxn ang="0">
                  <a:pos x="3" y="63"/>
                </a:cxn>
                <a:cxn ang="0">
                  <a:pos x="0" y="79"/>
                </a:cxn>
                <a:cxn ang="0">
                  <a:pos x="0" y="95"/>
                </a:cxn>
              </a:cxnLst>
              <a:rect l="0" t="0" r="r" b="b"/>
              <a:pathLst>
                <a:path w="200" h="159">
                  <a:moveTo>
                    <a:pt x="0" y="95"/>
                  </a:moveTo>
                  <a:lnTo>
                    <a:pt x="4" y="110"/>
                  </a:lnTo>
                  <a:lnTo>
                    <a:pt x="12" y="124"/>
                  </a:lnTo>
                  <a:lnTo>
                    <a:pt x="24" y="136"/>
                  </a:lnTo>
                  <a:lnTo>
                    <a:pt x="38" y="145"/>
                  </a:lnTo>
                  <a:lnTo>
                    <a:pt x="54" y="153"/>
                  </a:lnTo>
                  <a:lnTo>
                    <a:pt x="72" y="156"/>
                  </a:lnTo>
                  <a:lnTo>
                    <a:pt x="92" y="159"/>
                  </a:lnTo>
                  <a:lnTo>
                    <a:pt x="113" y="156"/>
                  </a:lnTo>
                  <a:lnTo>
                    <a:pt x="132" y="152"/>
                  </a:lnTo>
                  <a:lnTo>
                    <a:pt x="151" y="145"/>
                  </a:lnTo>
                  <a:lnTo>
                    <a:pt x="167" y="134"/>
                  </a:lnTo>
                  <a:lnTo>
                    <a:pt x="179" y="123"/>
                  </a:lnTo>
                  <a:lnTo>
                    <a:pt x="190" y="109"/>
                  </a:lnTo>
                  <a:lnTo>
                    <a:pt x="197" y="94"/>
                  </a:lnTo>
                  <a:lnTo>
                    <a:pt x="200" y="79"/>
                  </a:lnTo>
                  <a:lnTo>
                    <a:pt x="200" y="63"/>
                  </a:lnTo>
                  <a:lnTo>
                    <a:pt x="195" y="48"/>
                  </a:lnTo>
                  <a:lnTo>
                    <a:pt x="187" y="34"/>
                  </a:lnTo>
                  <a:lnTo>
                    <a:pt x="177" y="23"/>
                  </a:lnTo>
                  <a:lnTo>
                    <a:pt x="163" y="12"/>
                  </a:lnTo>
                  <a:lnTo>
                    <a:pt x="146" y="5"/>
                  </a:lnTo>
                  <a:lnTo>
                    <a:pt x="129" y="1"/>
                  </a:lnTo>
                  <a:lnTo>
                    <a:pt x="109" y="0"/>
                  </a:lnTo>
                  <a:lnTo>
                    <a:pt x="88" y="1"/>
                  </a:lnTo>
                  <a:lnTo>
                    <a:pt x="69" y="5"/>
                  </a:lnTo>
                  <a:lnTo>
                    <a:pt x="50" y="13"/>
                  </a:lnTo>
                  <a:lnTo>
                    <a:pt x="34" y="23"/>
                  </a:lnTo>
                  <a:lnTo>
                    <a:pt x="21" y="35"/>
                  </a:lnTo>
                  <a:lnTo>
                    <a:pt x="10" y="48"/>
                  </a:lnTo>
                  <a:lnTo>
                    <a:pt x="3" y="63"/>
                  </a:lnTo>
                  <a:lnTo>
                    <a:pt x="0" y="79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846138" y="874713"/>
              <a:ext cx="77788" cy="112713"/>
            </a:xfrm>
            <a:custGeom>
              <a:avLst/>
              <a:gdLst/>
              <a:ahLst/>
              <a:cxnLst>
                <a:cxn ang="0">
                  <a:pos x="1" y="77"/>
                </a:cxn>
                <a:cxn ang="0">
                  <a:pos x="0" y="91"/>
                </a:cxn>
                <a:cxn ang="0">
                  <a:pos x="1" y="104"/>
                </a:cxn>
                <a:cxn ang="0">
                  <a:pos x="5" y="115"/>
                </a:cxn>
                <a:cxn ang="0">
                  <a:pos x="8" y="124"/>
                </a:cxn>
                <a:cxn ang="0">
                  <a:pos x="14" y="132"/>
                </a:cxn>
                <a:cxn ang="0">
                  <a:pos x="22" y="137"/>
                </a:cxn>
                <a:cxn ang="0">
                  <a:pos x="30" y="140"/>
                </a:cxn>
                <a:cxn ang="0">
                  <a:pos x="39" y="140"/>
                </a:cxn>
                <a:cxn ang="0">
                  <a:pos x="49" y="138"/>
                </a:cxn>
                <a:cxn ang="0">
                  <a:pos x="58" y="135"/>
                </a:cxn>
                <a:cxn ang="0">
                  <a:pos x="65" y="130"/>
                </a:cxn>
                <a:cxn ang="0">
                  <a:pos x="73" y="122"/>
                </a:cxn>
                <a:cxn ang="0">
                  <a:pos x="79" y="112"/>
                </a:cxn>
                <a:cxn ang="0">
                  <a:pos x="85" y="99"/>
                </a:cxn>
                <a:cxn ang="0">
                  <a:pos x="90" y="83"/>
                </a:cxn>
                <a:cxn ang="0">
                  <a:pos x="96" y="63"/>
                </a:cxn>
                <a:cxn ang="0">
                  <a:pos x="98" y="49"/>
                </a:cxn>
                <a:cxn ang="0">
                  <a:pos x="97" y="37"/>
                </a:cxn>
                <a:cxn ang="0">
                  <a:pos x="95" y="25"/>
                </a:cxn>
                <a:cxn ang="0">
                  <a:pos x="90" y="16"/>
                </a:cxn>
                <a:cxn ang="0">
                  <a:pos x="83" y="8"/>
                </a:cxn>
                <a:cxn ang="0">
                  <a:pos x="75" y="3"/>
                </a:cxn>
                <a:cxn ang="0">
                  <a:pos x="66" y="0"/>
                </a:cxn>
                <a:cxn ang="0">
                  <a:pos x="57" y="0"/>
                </a:cxn>
                <a:cxn ang="0">
                  <a:pos x="46" y="2"/>
                </a:cxn>
                <a:cxn ang="0">
                  <a:pos x="37" y="8"/>
                </a:cxn>
                <a:cxn ang="0">
                  <a:pos x="28" y="16"/>
                </a:cxn>
                <a:cxn ang="0">
                  <a:pos x="21" y="25"/>
                </a:cxn>
                <a:cxn ang="0">
                  <a:pos x="13" y="37"/>
                </a:cxn>
                <a:cxn ang="0">
                  <a:pos x="8" y="49"/>
                </a:cxn>
                <a:cxn ang="0">
                  <a:pos x="4" y="62"/>
                </a:cxn>
                <a:cxn ang="0">
                  <a:pos x="1" y="77"/>
                </a:cxn>
              </a:cxnLst>
              <a:rect l="0" t="0" r="r" b="b"/>
              <a:pathLst>
                <a:path w="98" h="140">
                  <a:moveTo>
                    <a:pt x="1" y="77"/>
                  </a:moveTo>
                  <a:lnTo>
                    <a:pt x="0" y="91"/>
                  </a:lnTo>
                  <a:lnTo>
                    <a:pt x="1" y="104"/>
                  </a:lnTo>
                  <a:lnTo>
                    <a:pt x="5" y="115"/>
                  </a:lnTo>
                  <a:lnTo>
                    <a:pt x="8" y="124"/>
                  </a:lnTo>
                  <a:lnTo>
                    <a:pt x="14" y="132"/>
                  </a:lnTo>
                  <a:lnTo>
                    <a:pt x="22" y="137"/>
                  </a:lnTo>
                  <a:lnTo>
                    <a:pt x="30" y="140"/>
                  </a:lnTo>
                  <a:lnTo>
                    <a:pt x="39" y="140"/>
                  </a:lnTo>
                  <a:lnTo>
                    <a:pt x="49" y="138"/>
                  </a:lnTo>
                  <a:lnTo>
                    <a:pt x="58" y="135"/>
                  </a:lnTo>
                  <a:lnTo>
                    <a:pt x="65" y="130"/>
                  </a:lnTo>
                  <a:lnTo>
                    <a:pt x="73" y="122"/>
                  </a:lnTo>
                  <a:lnTo>
                    <a:pt x="79" y="112"/>
                  </a:lnTo>
                  <a:lnTo>
                    <a:pt x="85" y="99"/>
                  </a:lnTo>
                  <a:lnTo>
                    <a:pt x="90" y="83"/>
                  </a:lnTo>
                  <a:lnTo>
                    <a:pt x="96" y="63"/>
                  </a:lnTo>
                  <a:lnTo>
                    <a:pt x="98" y="49"/>
                  </a:lnTo>
                  <a:lnTo>
                    <a:pt x="97" y="37"/>
                  </a:lnTo>
                  <a:lnTo>
                    <a:pt x="95" y="25"/>
                  </a:lnTo>
                  <a:lnTo>
                    <a:pt x="90" y="16"/>
                  </a:lnTo>
                  <a:lnTo>
                    <a:pt x="83" y="8"/>
                  </a:lnTo>
                  <a:lnTo>
                    <a:pt x="75" y="3"/>
                  </a:lnTo>
                  <a:lnTo>
                    <a:pt x="66" y="0"/>
                  </a:lnTo>
                  <a:lnTo>
                    <a:pt x="57" y="0"/>
                  </a:lnTo>
                  <a:lnTo>
                    <a:pt x="46" y="2"/>
                  </a:lnTo>
                  <a:lnTo>
                    <a:pt x="37" y="8"/>
                  </a:lnTo>
                  <a:lnTo>
                    <a:pt x="28" y="16"/>
                  </a:lnTo>
                  <a:lnTo>
                    <a:pt x="21" y="25"/>
                  </a:lnTo>
                  <a:lnTo>
                    <a:pt x="13" y="37"/>
                  </a:lnTo>
                  <a:lnTo>
                    <a:pt x="8" y="49"/>
                  </a:lnTo>
                  <a:lnTo>
                    <a:pt x="4" y="62"/>
                  </a:lnTo>
                  <a:lnTo>
                    <a:pt x="1" y="77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22238" y="487363"/>
              <a:ext cx="957263" cy="898525"/>
            </a:xfrm>
            <a:custGeom>
              <a:avLst/>
              <a:gdLst/>
              <a:ahLst/>
              <a:cxnLst>
                <a:cxn ang="0">
                  <a:pos x="1017" y="448"/>
                </a:cxn>
                <a:cxn ang="0">
                  <a:pos x="1008" y="577"/>
                </a:cxn>
                <a:cxn ang="0">
                  <a:pos x="946" y="689"/>
                </a:cxn>
                <a:cxn ang="0">
                  <a:pos x="864" y="776"/>
                </a:cxn>
                <a:cxn ang="0">
                  <a:pos x="801" y="827"/>
                </a:cxn>
                <a:cxn ang="0">
                  <a:pos x="801" y="851"/>
                </a:cxn>
                <a:cxn ang="0">
                  <a:pos x="878" y="871"/>
                </a:cxn>
                <a:cxn ang="0">
                  <a:pos x="983" y="875"/>
                </a:cxn>
                <a:cxn ang="0">
                  <a:pos x="1089" y="868"/>
                </a:cxn>
                <a:cxn ang="0">
                  <a:pos x="1173" y="859"/>
                </a:cxn>
                <a:cxn ang="0">
                  <a:pos x="1207" y="854"/>
                </a:cxn>
                <a:cxn ang="0">
                  <a:pos x="1167" y="575"/>
                </a:cxn>
                <a:cxn ang="0">
                  <a:pos x="1100" y="362"/>
                </a:cxn>
                <a:cxn ang="0">
                  <a:pos x="1012" y="207"/>
                </a:cxn>
                <a:cxn ang="0">
                  <a:pos x="911" y="103"/>
                </a:cxn>
                <a:cxn ang="0">
                  <a:pos x="802" y="39"/>
                </a:cxn>
                <a:cxn ang="0">
                  <a:pos x="694" y="8"/>
                </a:cxn>
                <a:cxn ang="0">
                  <a:pos x="593" y="0"/>
                </a:cxn>
                <a:cxn ang="0">
                  <a:pos x="505" y="8"/>
                </a:cxn>
                <a:cxn ang="0">
                  <a:pos x="437" y="22"/>
                </a:cxn>
                <a:cxn ang="0">
                  <a:pos x="397" y="35"/>
                </a:cxn>
                <a:cxn ang="0">
                  <a:pos x="296" y="76"/>
                </a:cxn>
                <a:cxn ang="0">
                  <a:pos x="104" y="266"/>
                </a:cxn>
                <a:cxn ang="0">
                  <a:pos x="17" y="523"/>
                </a:cxn>
                <a:cxn ang="0">
                  <a:pos x="0" y="785"/>
                </a:cxn>
                <a:cxn ang="0">
                  <a:pos x="15" y="988"/>
                </a:cxn>
                <a:cxn ang="0">
                  <a:pos x="29" y="1069"/>
                </a:cxn>
                <a:cxn ang="0">
                  <a:pos x="161" y="1102"/>
                </a:cxn>
                <a:cxn ang="0">
                  <a:pos x="312" y="1121"/>
                </a:cxn>
                <a:cxn ang="0">
                  <a:pos x="458" y="1131"/>
                </a:cxn>
                <a:cxn ang="0">
                  <a:pos x="574" y="1133"/>
                </a:cxn>
                <a:cxn ang="0">
                  <a:pos x="637" y="1133"/>
                </a:cxn>
                <a:cxn ang="0">
                  <a:pos x="581" y="1001"/>
                </a:cxn>
                <a:cxn ang="0">
                  <a:pos x="524" y="819"/>
                </a:cxn>
                <a:cxn ang="0">
                  <a:pos x="498" y="665"/>
                </a:cxn>
                <a:cxn ang="0">
                  <a:pos x="494" y="550"/>
                </a:cxn>
                <a:cxn ang="0">
                  <a:pos x="497" y="482"/>
                </a:cxn>
                <a:cxn ang="0">
                  <a:pos x="499" y="464"/>
                </a:cxn>
                <a:cxn ang="0">
                  <a:pos x="510" y="423"/>
                </a:cxn>
                <a:cxn ang="0">
                  <a:pos x="536" y="355"/>
                </a:cxn>
                <a:cxn ang="0">
                  <a:pos x="578" y="289"/>
                </a:cxn>
                <a:cxn ang="0">
                  <a:pos x="637" y="252"/>
                </a:cxn>
                <a:cxn ang="0">
                  <a:pos x="717" y="273"/>
                </a:cxn>
                <a:cxn ang="0">
                  <a:pos x="727" y="262"/>
                </a:cxn>
                <a:cxn ang="0">
                  <a:pos x="758" y="240"/>
                </a:cxn>
                <a:cxn ang="0">
                  <a:pos x="807" y="228"/>
                </a:cxn>
                <a:cxn ang="0">
                  <a:pos x="870" y="248"/>
                </a:cxn>
                <a:cxn ang="0">
                  <a:pos x="948" y="318"/>
                </a:cxn>
              </a:cxnLst>
              <a:rect l="0" t="0" r="r" b="b"/>
              <a:pathLst>
                <a:path w="1207" h="1133">
                  <a:moveTo>
                    <a:pt x="977" y="357"/>
                  </a:moveTo>
                  <a:lnTo>
                    <a:pt x="1003" y="403"/>
                  </a:lnTo>
                  <a:lnTo>
                    <a:pt x="1017" y="448"/>
                  </a:lnTo>
                  <a:lnTo>
                    <a:pt x="1023" y="492"/>
                  </a:lnTo>
                  <a:lnTo>
                    <a:pt x="1019" y="536"/>
                  </a:lnTo>
                  <a:lnTo>
                    <a:pt x="1008" y="577"/>
                  </a:lnTo>
                  <a:lnTo>
                    <a:pt x="992" y="617"/>
                  </a:lnTo>
                  <a:lnTo>
                    <a:pt x="970" y="655"/>
                  </a:lnTo>
                  <a:lnTo>
                    <a:pt x="946" y="689"/>
                  </a:lnTo>
                  <a:lnTo>
                    <a:pt x="918" y="721"/>
                  </a:lnTo>
                  <a:lnTo>
                    <a:pt x="892" y="750"/>
                  </a:lnTo>
                  <a:lnTo>
                    <a:pt x="864" y="776"/>
                  </a:lnTo>
                  <a:lnTo>
                    <a:pt x="840" y="797"/>
                  </a:lnTo>
                  <a:lnTo>
                    <a:pt x="818" y="815"/>
                  </a:lnTo>
                  <a:lnTo>
                    <a:pt x="801" y="827"/>
                  </a:lnTo>
                  <a:lnTo>
                    <a:pt x="789" y="836"/>
                  </a:lnTo>
                  <a:lnTo>
                    <a:pt x="786" y="838"/>
                  </a:lnTo>
                  <a:lnTo>
                    <a:pt x="801" y="851"/>
                  </a:lnTo>
                  <a:lnTo>
                    <a:pt x="821" y="860"/>
                  </a:lnTo>
                  <a:lnTo>
                    <a:pt x="847" y="867"/>
                  </a:lnTo>
                  <a:lnTo>
                    <a:pt x="878" y="871"/>
                  </a:lnTo>
                  <a:lnTo>
                    <a:pt x="910" y="874"/>
                  </a:lnTo>
                  <a:lnTo>
                    <a:pt x="946" y="875"/>
                  </a:lnTo>
                  <a:lnTo>
                    <a:pt x="983" y="875"/>
                  </a:lnTo>
                  <a:lnTo>
                    <a:pt x="1019" y="874"/>
                  </a:lnTo>
                  <a:lnTo>
                    <a:pt x="1055" y="871"/>
                  </a:lnTo>
                  <a:lnTo>
                    <a:pt x="1089" y="868"/>
                  </a:lnTo>
                  <a:lnTo>
                    <a:pt x="1122" y="864"/>
                  </a:lnTo>
                  <a:lnTo>
                    <a:pt x="1149" y="862"/>
                  </a:lnTo>
                  <a:lnTo>
                    <a:pt x="1173" y="859"/>
                  </a:lnTo>
                  <a:lnTo>
                    <a:pt x="1191" y="856"/>
                  </a:lnTo>
                  <a:lnTo>
                    <a:pt x="1202" y="855"/>
                  </a:lnTo>
                  <a:lnTo>
                    <a:pt x="1207" y="854"/>
                  </a:lnTo>
                  <a:lnTo>
                    <a:pt x="1196" y="753"/>
                  </a:lnTo>
                  <a:lnTo>
                    <a:pt x="1184" y="660"/>
                  </a:lnTo>
                  <a:lnTo>
                    <a:pt x="1167" y="575"/>
                  </a:lnTo>
                  <a:lnTo>
                    <a:pt x="1147" y="497"/>
                  </a:lnTo>
                  <a:lnTo>
                    <a:pt x="1125" y="426"/>
                  </a:lnTo>
                  <a:lnTo>
                    <a:pt x="1100" y="362"/>
                  </a:lnTo>
                  <a:lnTo>
                    <a:pt x="1072" y="304"/>
                  </a:lnTo>
                  <a:lnTo>
                    <a:pt x="1043" y="254"/>
                  </a:lnTo>
                  <a:lnTo>
                    <a:pt x="1012" y="207"/>
                  </a:lnTo>
                  <a:lnTo>
                    <a:pt x="979" y="168"/>
                  </a:lnTo>
                  <a:lnTo>
                    <a:pt x="946" y="133"/>
                  </a:lnTo>
                  <a:lnTo>
                    <a:pt x="911" y="103"/>
                  </a:lnTo>
                  <a:lnTo>
                    <a:pt x="876" y="77"/>
                  </a:lnTo>
                  <a:lnTo>
                    <a:pt x="839" y="57"/>
                  </a:lnTo>
                  <a:lnTo>
                    <a:pt x="802" y="39"/>
                  </a:lnTo>
                  <a:lnTo>
                    <a:pt x="766" y="25"/>
                  </a:lnTo>
                  <a:lnTo>
                    <a:pt x="729" y="15"/>
                  </a:lnTo>
                  <a:lnTo>
                    <a:pt x="694" y="8"/>
                  </a:lnTo>
                  <a:lnTo>
                    <a:pt x="659" y="4"/>
                  </a:lnTo>
                  <a:lnTo>
                    <a:pt x="625" y="0"/>
                  </a:lnTo>
                  <a:lnTo>
                    <a:pt x="593" y="0"/>
                  </a:lnTo>
                  <a:lnTo>
                    <a:pt x="561" y="1"/>
                  </a:lnTo>
                  <a:lnTo>
                    <a:pt x="532" y="5"/>
                  </a:lnTo>
                  <a:lnTo>
                    <a:pt x="505" y="8"/>
                  </a:lnTo>
                  <a:lnTo>
                    <a:pt x="480" y="13"/>
                  </a:lnTo>
                  <a:lnTo>
                    <a:pt x="457" y="17"/>
                  </a:lnTo>
                  <a:lnTo>
                    <a:pt x="437" y="22"/>
                  </a:lnTo>
                  <a:lnTo>
                    <a:pt x="421" y="28"/>
                  </a:lnTo>
                  <a:lnTo>
                    <a:pt x="407" y="31"/>
                  </a:lnTo>
                  <a:lnTo>
                    <a:pt x="397" y="35"/>
                  </a:lnTo>
                  <a:lnTo>
                    <a:pt x="391" y="37"/>
                  </a:lnTo>
                  <a:lnTo>
                    <a:pt x="389" y="38"/>
                  </a:lnTo>
                  <a:lnTo>
                    <a:pt x="296" y="76"/>
                  </a:lnTo>
                  <a:lnTo>
                    <a:pt x="218" y="128"/>
                  </a:lnTo>
                  <a:lnTo>
                    <a:pt x="154" y="193"/>
                  </a:lnTo>
                  <a:lnTo>
                    <a:pt x="104" y="266"/>
                  </a:lnTo>
                  <a:lnTo>
                    <a:pt x="65" y="348"/>
                  </a:lnTo>
                  <a:lnTo>
                    <a:pt x="37" y="434"/>
                  </a:lnTo>
                  <a:lnTo>
                    <a:pt x="17" y="523"/>
                  </a:lnTo>
                  <a:lnTo>
                    <a:pt x="6" y="613"/>
                  </a:lnTo>
                  <a:lnTo>
                    <a:pt x="0" y="702"/>
                  </a:lnTo>
                  <a:lnTo>
                    <a:pt x="0" y="785"/>
                  </a:lnTo>
                  <a:lnTo>
                    <a:pt x="4" y="862"/>
                  </a:lnTo>
                  <a:lnTo>
                    <a:pt x="9" y="931"/>
                  </a:lnTo>
                  <a:lnTo>
                    <a:pt x="15" y="988"/>
                  </a:lnTo>
                  <a:lnTo>
                    <a:pt x="22" y="1031"/>
                  </a:lnTo>
                  <a:lnTo>
                    <a:pt x="27" y="1059"/>
                  </a:lnTo>
                  <a:lnTo>
                    <a:pt x="29" y="1069"/>
                  </a:lnTo>
                  <a:lnTo>
                    <a:pt x="69" y="1082"/>
                  </a:lnTo>
                  <a:lnTo>
                    <a:pt x="113" y="1092"/>
                  </a:lnTo>
                  <a:lnTo>
                    <a:pt x="161" y="1102"/>
                  </a:lnTo>
                  <a:lnTo>
                    <a:pt x="211" y="1110"/>
                  </a:lnTo>
                  <a:lnTo>
                    <a:pt x="261" y="1116"/>
                  </a:lnTo>
                  <a:lnTo>
                    <a:pt x="312" y="1121"/>
                  </a:lnTo>
                  <a:lnTo>
                    <a:pt x="362" y="1125"/>
                  </a:lnTo>
                  <a:lnTo>
                    <a:pt x="412" y="1128"/>
                  </a:lnTo>
                  <a:lnTo>
                    <a:pt x="458" y="1131"/>
                  </a:lnTo>
                  <a:lnTo>
                    <a:pt x="502" y="1132"/>
                  </a:lnTo>
                  <a:lnTo>
                    <a:pt x="541" y="1133"/>
                  </a:lnTo>
                  <a:lnTo>
                    <a:pt x="574" y="1133"/>
                  </a:lnTo>
                  <a:lnTo>
                    <a:pt x="603" y="1133"/>
                  </a:lnTo>
                  <a:lnTo>
                    <a:pt x="624" y="1133"/>
                  </a:lnTo>
                  <a:lnTo>
                    <a:pt x="637" y="1133"/>
                  </a:lnTo>
                  <a:lnTo>
                    <a:pt x="642" y="1133"/>
                  </a:lnTo>
                  <a:lnTo>
                    <a:pt x="609" y="1066"/>
                  </a:lnTo>
                  <a:lnTo>
                    <a:pt x="581" y="1001"/>
                  </a:lnTo>
                  <a:lnTo>
                    <a:pt x="558" y="938"/>
                  </a:lnTo>
                  <a:lnTo>
                    <a:pt x="538" y="877"/>
                  </a:lnTo>
                  <a:lnTo>
                    <a:pt x="524" y="819"/>
                  </a:lnTo>
                  <a:lnTo>
                    <a:pt x="513" y="764"/>
                  </a:lnTo>
                  <a:lnTo>
                    <a:pt x="504" y="713"/>
                  </a:lnTo>
                  <a:lnTo>
                    <a:pt x="498" y="665"/>
                  </a:lnTo>
                  <a:lnTo>
                    <a:pt x="495" y="622"/>
                  </a:lnTo>
                  <a:lnTo>
                    <a:pt x="494" y="583"/>
                  </a:lnTo>
                  <a:lnTo>
                    <a:pt x="494" y="550"/>
                  </a:lnTo>
                  <a:lnTo>
                    <a:pt x="494" y="521"/>
                  </a:lnTo>
                  <a:lnTo>
                    <a:pt x="495" y="499"/>
                  </a:lnTo>
                  <a:lnTo>
                    <a:pt x="497" y="482"/>
                  </a:lnTo>
                  <a:lnTo>
                    <a:pt x="498" y="471"/>
                  </a:lnTo>
                  <a:lnTo>
                    <a:pt x="498" y="468"/>
                  </a:lnTo>
                  <a:lnTo>
                    <a:pt x="499" y="464"/>
                  </a:lnTo>
                  <a:lnTo>
                    <a:pt x="502" y="455"/>
                  </a:lnTo>
                  <a:lnTo>
                    <a:pt x="505" y="441"/>
                  </a:lnTo>
                  <a:lnTo>
                    <a:pt x="510" y="423"/>
                  </a:lnTo>
                  <a:lnTo>
                    <a:pt x="517" y="402"/>
                  </a:lnTo>
                  <a:lnTo>
                    <a:pt x="526" y="379"/>
                  </a:lnTo>
                  <a:lnTo>
                    <a:pt x="536" y="355"/>
                  </a:lnTo>
                  <a:lnTo>
                    <a:pt x="548" y="332"/>
                  </a:lnTo>
                  <a:lnTo>
                    <a:pt x="561" y="309"/>
                  </a:lnTo>
                  <a:lnTo>
                    <a:pt x="578" y="289"/>
                  </a:lnTo>
                  <a:lnTo>
                    <a:pt x="596" y="272"/>
                  </a:lnTo>
                  <a:lnTo>
                    <a:pt x="616" y="259"/>
                  </a:lnTo>
                  <a:lnTo>
                    <a:pt x="637" y="252"/>
                  </a:lnTo>
                  <a:lnTo>
                    <a:pt x="662" y="251"/>
                  </a:lnTo>
                  <a:lnTo>
                    <a:pt x="688" y="258"/>
                  </a:lnTo>
                  <a:lnTo>
                    <a:pt x="717" y="273"/>
                  </a:lnTo>
                  <a:lnTo>
                    <a:pt x="718" y="272"/>
                  </a:lnTo>
                  <a:lnTo>
                    <a:pt x="721" y="267"/>
                  </a:lnTo>
                  <a:lnTo>
                    <a:pt x="727" y="262"/>
                  </a:lnTo>
                  <a:lnTo>
                    <a:pt x="735" y="254"/>
                  </a:lnTo>
                  <a:lnTo>
                    <a:pt x="746" y="247"/>
                  </a:lnTo>
                  <a:lnTo>
                    <a:pt x="758" y="240"/>
                  </a:lnTo>
                  <a:lnTo>
                    <a:pt x="772" y="233"/>
                  </a:lnTo>
                  <a:lnTo>
                    <a:pt x="788" y="229"/>
                  </a:lnTo>
                  <a:lnTo>
                    <a:pt x="807" y="228"/>
                  </a:lnTo>
                  <a:lnTo>
                    <a:pt x="826" y="229"/>
                  </a:lnTo>
                  <a:lnTo>
                    <a:pt x="847" y="236"/>
                  </a:lnTo>
                  <a:lnTo>
                    <a:pt x="870" y="248"/>
                  </a:lnTo>
                  <a:lnTo>
                    <a:pt x="895" y="264"/>
                  </a:lnTo>
                  <a:lnTo>
                    <a:pt x="920" y="288"/>
                  </a:lnTo>
                  <a:lnTo>
                    <a:pt x="948" y="318"/>
                  </a:lnTo>
                  <a:lnTo>
                    <a:pt x="977" y="3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57163" y="511175"/>
              <a:ext cx="887413" cy="838200"/>
            </a:xfrm>
            <a:custGeom>
              <a:avLst/>
              <a:gdLst/>
              <a:ahLst/>
              <a:cxnLst>
                <a:cxn ang="0">
                  <a:pos x="964" y="303"/>
                </a:cxn>
                <a:cxn ang="0">
                  <a:pos x="1009" y="451"/>
                </a:cxn>
                <a:cxn ang="0">
                  <a:pos x="927" y="684"/>
                </a:cxn>
                <a:cxn ang="0">
                  <a:pos x="914" y="704"/>
                </a:cxn>
                <a:cxn ang="0">
                  <a:pos x="856" y="755"/>
                </a:cxn>
                <a:cxn ang="0">
                  <a:pos x="780" y="799"/>
                </a:cxn>
                <a:cxn ang="0">
                  <a:pos x="822" y="807"/>
                </a:cxn>
                <a:cxn ang="0">
                  <a:pos x="914" y="816"/>
                </a:cxn>
                <a:cxn ang="0">
                  <a:pos x="962" y="801"/>
                </a:cxn>
                <a:cxn ang="0">
                  <a:pos x="983" y="740"/>
                </a:cxn>
                <a:cxn ang="0">
                  <a:pos x="993" y="677"/>
                </a:cxn>
                <a:cxn ang="0">
                  <a:pos x="1003" y="763"/>
                </a:cxn>
                <a:cxn ang="0">
                  <a:pos x="1118" y="794"/>
                </a:cxn>
                <a:cxn ang="0">
                  <a:pos x="1101" y="612"/>
                </a:cxn>
                <a:cxn ang="0">
                  <a:pos x="1011" y="312"/>
                </a:cxn>
                <a:cxn ang="0">
                  <a:pos x="947" y="196"/>
                </a:cxn>
                <a:cxn ang="0">
                  <a:pos x="905" y="148"/>
                </a:cxn>
                <a:cxn ang="0">
                  <a:pos x="827" y="83"/>
                </a:cxn>
                <a:cxn ang="0">
                  <a:pos x="711" y="26"/>
                </a:cxn>
                <a:cxn ang="0">
                  <a:pos x="557" y="0"/>
                </a:cxn>
                <a:cxn ang="0">
                  <a:pos x="428" y="13"/>
                </a:cxn>
                <a:cxn ang="0">
                  <a:pos x="388" y="23"/>
                </a:cxn>
                <a:cxn ang="0">
                  <a:pos x="315" y="52"/>
                </a:cxn>
                <a:cxn ang="0">
                  <a:pos x="226" y="104"/>
                </a:cxn>
                <a:cxn ang="0">
                  <a:pos x="141" y="186"/>
                </a:cxn>
                <a:cxn ang="0">
                  <a:pos x="76" y="302"/>
                </a:cxn>
                <a:cxn ang="0">
                  <a:pos x="40" y="401"/>
                </a:cxn>
                <a:cxn ang="0">
                  <a:pos x="0" y="695"/>
                </a:cxn>
                <a:cxn ang="0">
                  <a:pos x="24" y="998"/>
                </a:cxn>
                <a:cxn ang="0">
                  <a:pos x="50" y="1006"/>
                </a:cxn>
                <a:cxn ang="0">
                  <a:pos x="101" y="1019"/>
                </a:cxn>
                <a:cxn ang="0">
                  <a:pos x="165" y="1034"/>
                </a:cxn>
                <a:cxn ang="0">
                  <a:pos x="233" y="1047"/>
                </a:cxn>
                <a:cxn ang="0">
                  <a:pos x="294" y="1052"/>
                </a:cxn>
                <a:cxn ang="0">
                  <a:pos x="283" y="1011"/>
                </a:cxn>
                <a:cxn ang="0">
                  <a:pos x="262" y="927"/>
                </a:cxn>
                <a:cxn ang="0">
                  <a:pos x="259" y="885"/>
                </a:cxn>
                <a:cxn ang="0">
                  <a:pos x="284" y="949"/>
                </a:cxn>
                <a:cxn ang="0">
                  <a:pos x="325" y="1032"/>
                </a:cxn>
                <a:cxn ang="0">
                  <a:pos x="522" y="1043"/>
                </a:cxn>
                <a:cxn ang="0">
                  <a:pos x="457" y="875"/>
                </a:cxn>
                <a:cxn ang="0">
                  <a:pos x="407" y="563"/>
                </a:cxn>
                <a:cxn ang="0">
                  <a:pos x="416" y="424"/>
                </a:cxn>
                <a:cxn ang="0">
                  <a:pos x="434" y="359"/>
                </a:cxn>
                <a:cxn ang="0">
                  <a:pos x="469" y="272"/>
                </a:cxn>
                <a:cxn ang="0">
                  <a:pos x="524" y="198"/>
                </a:cxn>
                <a:cxn ang="0">
                  <a:pos x="601" y="171"/>
                </a:cxn>
                <a:cxn ang="0">
                  <a:pos x="668" y="193"/>
                </a:cxn>
                <a:cxn ang="0">
                  <a:pos x="683" y="173"/>
                </a:cxn>
                <a:cxn ang="0">
                  <a:pos x="716" y="151"/>
                </a:cxn>
                <a:cxn ang="0">
                  <a:pos x="769" y="145"/>
                </a:cxn>
                <a:cxn ang="0">
                  <a:pos x="844" y="179"/>
                </a:cxn>
                <a:cxn ang="0">
                  <a:pos x="941" y="271"/>
                </a:cxn>
              </a:cxnLst>
              <a:rect l="0" t="0" r="r" b="b"/>
              <a:pathLst>
                <a:path w="1118" h="1056">
                  <a:moveTo>
                    <a:pt x="941" y="271"/>
                  </a:moveTo>
                  <a:lnTo>
                    <a:pt x="948" y="279"/>
                  </a:lnTo>
                  <a:lnTo>
                    <a:pt x="964" y="303"/>
                  </a:lnTo>
                  <a:lnTo>
                    <a:pt x="982" y="340"/>
                  </a:lnTo>
                  <a:lnTo>
                    <a:pt x="999" y="391"/>
                  </a:lnTo>
                  <a:lnTo>
                    <a:pt x="1009" y="451"/>
                  </a:lnTo>
                  <a:lnTo>
                    <a:pt x="1003" y="521"/>
                  </a:lnTo>
                  <a:lnTo>
                    <a:pt x="978" y="599"/>
                  </a:lnTo>
                  <a:lnTo>
                    <a:pt x="927" y="684"/>
                  </a:lnTo>
                  <a:lnTo>
                    <a:pt x="926" y="686"/>
                  </a:lnTo>
                  <a:lnTo>
                    <a:pt x="922" y="693"/>
                  </a:lnTo>
                  <a:lnTo>
                    <a:pt x="914" y="704"/>
                  </a:lnTo>
                  <a:lnTo>
                    <a:pt x="902" y="718"/>
                  </a:lnTo>
                  <a:lnTo>
                    <a:pt x="882" y="735"/>
                  </a:lnTo>
                  <a:lnTo>
                    <a:pt x="856" y="755"/>
                  </a:lnTo>
                  <a:lnTo>
                    <a:pt x="821" y="776"/>
                  </a:lnTo>
                  <a:lnTo>
                    <a:pt x="776" y="798"/>
                  </a:lnTo>
                  <a:lnTo>
                    <a:pt x="780" y="799"/>
                  </a:lnTo>
                  <a:lnTo>
                    <a:pt x="788" y="801"/>
                  </a:lnTo>
                  <a:lnTo>
                    <a:pt x="803" y="803"/>
                  </a:lnTo>
                  <a:lnTo>
                    <a:pt x="822" y="807"/>
                  </a:lnTo>
                  <a:lnTo>
                    <a:pt x="848" y="810"/>
                  </a:lnTo>
                  <a:lnTo>
                    <a:pt x="879" y="814"/>
                  </a:lnTo>
                  <a:lnTo>
                    <a:pt x="914" y="816"/>
                  </a:lnTo>
                  <a:lnTo>
                    <a:pt x="955" y="817"/>
                  </a:lnTo>
                  <a:lnTo>
                    <a:pt x="957" y="813"/>
                  </a:lnTo>
                  <a:lnTo>
                    <a:pt x="962" y="801"/>
                  </a:lnTo>
                  <a:lnTo>
                    <a:pt x="968" y="784"/>
                  </a:lnTo>
                  <a:lnTo>
                    <a:pt x="976" y="763"/>
                  </a:lnTo>
                  <a:lnTo>
                    <a:pt x="983" y="740"/>
                  </a:lnTo>
                  <a:lnTo>
                    <a:pt x="989" y="717"/>
                  </a:lnTo>
                  <a:lnTo>
                    <a:pt x="993" y="695"/>
                  </a:lnTo>
                  <a:lnTo>
                    <a:pt x="993" y="677"/>
                  </a:lnTo>
                  <a:lnTo>
                    <a:pt x="996" y="688"/>
                  </a:lnTo>
                  <a:lnTo>
                    <a:pt x="1002" y="719"/>
                  </a:lnTo>
                  <a:lnTo>
                    <a:pt x="1003" y="763"/>
                  </a:lnTo>
                  <a:lnTo>
                    <a:pt x="996" y="814"/>
                  </a:lnTo>
                  <a:lnTo>
                    <a:pt x="1118" y="809"/>
                  </a:lnTo>
                  <a:lnTo>
                    <a:pt x="1118" y="794"/>
                  </a:lnTo>
                  <a:lnTo>
                    <a:pt x="1117" y="754"/>
                  </a:lnTo>
                  <a:lnTo>
                    <a:pt x="1111" y="692"/>
                  </a:lnTo>
                  <a:lnTo>
                    <a:pt x="1101" y="612"/>
                  </a:lnTo>
                  <a:lnTo>
                    <a:pt x="1081" y="520"/>
                  </a:lnTo>
                  <a:lnTo>
                    <a:pt x="1052" y="418"/>
                  </a:lnTo>
                  <a:lnTo>
                    <a:pt x="1011" y="312"/>
                  </a:lnTo>
                  <a:lnTo>
                    <a:pt x="955" y="208"/>
                  </a:lnTo>
                  <a:lnTo>
                    <a:pt x="952" y="204"/>
                  </a:lnTo>
                  <a:lnTo>
                    <a:pt x="947" y="196"/>
                  </a:lnTo>
                  <a:lnTo>
                    <a:pt x="937" y="183"/>
                  </a:lnTo>
                  <a:lnTo>
                    <a:pt x="924" y="167"/>
                  </a:lnTo>
                  <a:lnTo>
                    <a:pt x="905" y="148"/>
                  </a:lnTo>
                  <a:lnTo>
                    <a:pt x="883" y="127"/>
                  </a:lnTo>
                  <a:lnTo>
                    <a:pt x="857" y="105"/>
                  </a:lnTo>
                  <a:lnTo>
                    <a:pt x="827" y="83"/>
                  </a:lnTo>
                  <a:lnTo>
                    <a:pt x="792" y="61"/>
                  </a:lnTo>
                  <a:lnTo>
                    <a:pt x="753" y="43"/>
                  </a:lnTo>
                  <a:lnTo>
                    <a:pt x="711" y="26"/>
                  </a:lnTo>
                  <a:lnTo>
                    <a:pt x="664" y="12"/>
                  </a:lnTo>
                  <a:lnTo>
                    <a:pt x="612" y="4"/>
                  </a:lnTo>
                  <a:lnTo>
                    <a:pt x="557" y="0"/>
                  </a:lnTo>
                  <a:lnTo>
                    <a:pt x="496" y="2"/>
                  </a:lnTo>
                  <a:lnTo>
                    <a:pt x="431" y="12"/>
                  </a:lnTo>
                  <a:lnTo>
                    <a:pt x="428" y="13"/>
                  </a:lnTo>
                  <a:lnTo>
                    <a:pt x="420" y="14"/>
                  </a:lnTo>
                  <a:lnTo>
                    <a:pt x="406" y="17"/>
                  </a:lnTo>
                  <a:lnTo>
                    <a:pt x="388" y="23"/>
                  </a:lnTo>
                  <a:lnTo>
                    <a:pt x="367" y="30"/>
                  </a:lnTo>
                  <a:lnTo>
                    <a:pt x="341" y="41"/>
                  </a:lnTo>
                  <a:lnTo>
                    <a:pt x="315" y="52"/>
                  </a:lnTo>
                  <a:lnTo>
                    <a:pt x="286" y="67"/>
                  </a:lnTo>
                  <a:lnTo>
                    <a:pt x="256" y="84"/>
                  </a:lnTo>
                  <a:lnTo>
                    <a:pt x="226" y="104"/>
                  </a:lnTo>
                  <a:lnTo>
                    <a:pt x="197" y="128"/>
                  </a:lnTo>
                  <a:lnTo>
                    <a:pt x="168" y="155"/>
                  </a:lnTo>
                  <a:lnTo>
                    <a:pt x="141" y="186"/>
                  </a:lnTo>
                  <a:lnTo>
                    <a:pt x="116" y="220"/>
                  </a:lnTo>
                  <a:lnTo>
                    <a:pt x="94" y="259"/>
                  </a:lnTo>
                  <a:lnTo>
                    <a:pt x="76" y="302"/>
                  </a:lnTo>
                  <a:lnTo>
                    <a:pt x="70" y="314"/>
                  </a:lnTo>
                  <a:lnTo>
                    <a:pt x="57" y="346"/>
                  </a:lnTo>
                  <a:lnTo>
                    <a:pt x="40" y="401"/>
                  </a:lnTo>
                  <a:lnTo>
                    <a:pt x="22" y="477"/>
                  </a:lnTo>
                  <a:lnTo>
                    <a:pt x="7" y="575"/>
                  </a:lnTo>
                  <a:lnTo>
                    <a:pt x="0" y="695"/>
                  </a:lnTo>
                  <a:lnTo>
                    <a:pt x="3" y="836"/>
                  </a:lnTo>
                  <a:lnTo>
                    <a:pt x="22" y="998"/>
                  </a:lnTo>
                  <a:lnTo>
                    <a:pt x="24" y="998"/>
                  </a:lnTo>
                  <a:lnTo>
                    <a:pt x="30" y="1000"/>
                  </a:lnTo>
                  <a:lnTo>
                    <a:pt x="39" y="1003"/>
                  </a:lnTo>
                  <a:lnTo>
                    <a:pt x="50" y="1006"/>
                  </a:lnTo>
                  <a:lnTo>
                    <a:pt x="65" y="1010"/>
                  </a:lnTo>
                  <a:lnTo>
                    <a:pt x="83" y="1014"/>
                  </a:lnTo>
                  <a:lnTo>
                    <a:pt x="101" y="1019"/>
                  </a:lnTo>
                  <a:lnTo>
                    <a:pt x="122" y="1023"/>
                  </a:lnTo>
                  <a:lnTo>
                    <a:pt x="144" y="1029"/>
                  </a:lnTo>
                  <a:lnTo>
                    <a:pt x="165" y="1034"/>
                  </a:lnTo>
                  <a:lnTo>
                    <a:pt x="189" y="1038"/>
                  </a:lnTo>
                  <a:lnTo>
                    <a:pt x="212" y="1042"/>
                  </a:lnTo>
                  <a:lnTo>
                    <a:pt x="233" y="1047"/>
                  </a:lnTo>
                  <a:lnTo>
                    <a:pt x="255" y="1049"/>
                  </a:lnTo>
                  <a:lnTo>
                    <a:pt x="275" y="1051"/>
                  </a:lnTo>
                  <a:lnTo>
                    <a:pt x="294" y="1052"/>
                  </a:lnTo>
                  <a:lnTo>
                    <a:pt x="293" y="1047"/>
                  </a:lnTo>
                  <a:lnTo>
                    <a:pt x="289" y="1032"/>
                  </a:lnTo>
                  <a:lnTo>
                    <a:pt x="283" y="1011"/>
                  </a:lnTo>
                  <a:lnTo>
                    <a:pt x="276" y="984"/>
                  </a:lnTo>
                  <a:lnTo>
                    <a:pt x="268" y="955"/>
                  </a:lnTo>
                  <a:lnTo>
                    <a:pt x="262" y="927"/>
                  </a:lnTo>
                  <a:lnTo>
                    <a:pt x="258" y="901"/>
                  </a:lnTo>
                  <a:lnTo>
                    <a:pt x="256" y="879"/>
                  </a:lnTo>
                  <a:lnTo>
                    <a:pt x="259" y="885"/>
                  </a:lnTo>
                  <a:lnTo>
                    <a:pt x="264" y="900"/>
                  </a:lnTo>
                  <a:lnTo>
                    <a:pt x="272" y="922"/>
                  </a:lnTo>
                  <a:lnTo>
                    <a:pt x="284" y="949"/>
                  </a:lnTo>
                  <a:lnTo>
                    <a:pt x="297" y="977"/>
                  </a:lnTo>
                  <a:lnTo>
                    <a:pt x="310" y="1006"/>
                  </a:lnTo>
                  <a:lnTo>
                    <a:pt x="325" y="1032"/>
                  </a:lnTo>
                  <a:lnTo>
                    <a:pt x="339" y="1052"/>
                  </a:lnTo>
                  <a:lnTo>
                    <a:pt x="529" y="1056"/>
                  </a:lnTo>
                  <a:lnTo>
                    <a:pt x="522" y="1043"/>
                  </a:lnTo>
                  <a:lnTo>
                    <a:pt x="506" y="1007"/>
                  </a:lnTo>
                  <a:lnTo>
                    <a:pt x="482" y="950"/>
                  </a:lnTo>
                  <a:lnTo>
                    <a:pt x="457" y="875"/>
                  </a:lnTo>
                  <a:lnTo>
                    <a:pt x="432" y="783"/>
                  </a:lnTo>
                  <a:lnTo>
                    <a:pt x="415" y="679"/>
                  </a:lnTo>
                  <a:lnTo>
                    <a:pt x="407" y="563"/>
                  </a:lnTo>
                  <a:lnTo>
                    <a:pt x="413" y="439"/>
                  </a:lnTo>
                  <a:lnTo>
                    <a:pt x="414" y="435"/>
                  </a:lnTo>
                  <a:lnTo>
                    <a:pt x="416" y="424"/>
                  </a:lnTo>
                  <a:lnTo>
                    <a:pt x="420" y="407"/>
                  </a:lnTo>
                  <a:lnTo>
                    <a:pt x="425" y="384"/>
                  </a:lnTo>
                  <a:lnTo>
                    <a:pt x="434" y="359"/>
                  </a:lnTo>
                  <a:lnTo>
                    <a:pt x="443" y="331"/>
                  </a:lnTo>
                  <a:lnTo>
                    <a:pt x="455" y="301"/>
                  </a:lnTo>
                  <a:lnTo>
                    <a:pt x="469" y="272"/>
                  </a:lnTo>
                  <a:lnTo>
                    <a:pt x="485" y="244"/>
                  </a:lnTo>
                  <a:lnTo>
                    <a:pt x="504" y="220"/>
                  </a:lnTo>
                  <a:lnTo>
                    <a:pt x="524" y="198"/>
                  </a:lnTo>
                  <a:lnTo>
                    <a:pt x="547" y="182"/>
                  </a:lnTo>
                  <a:lnTo>
                    <a:pt x="573" y="173"/>
                  </a:lnTo>
                  <a:lnTo>
                    <a:pt x="601" y="171"/>
                  </a:lnTo>
                  <a:lnTo>
                    <a:pt x="633" y="178"/>
                  </a:lnTo>
                  <a:lnTo>
                    <a:pt x="667" y="194"/>
                  </a:lnTo>
                  <a:lnTo>
                    <a:pt x="668" y="193"/>
                  </a:lnTo>
                  <a:lnTo>
                    <a:pt x="670" y="188"/>
                  </a:lnTo>
                  <a:lnTo>
                    <a:pt x="676" y="181"/>
                  </a:lnTo>
                  <a:lnTo>
                    <a:pt x="683" y="173"/>
                  </a:lnTo>
                  <a:lnTo>
                    <a:pt x="692" y="165"/>
                  </a:lnTo>
                  <a:lnTo>
                    <a:pt x="703" y="157"/>
                  </a:lnTo>
                  <a:lnTo>
                    <a:pt x="716" y="151"/>
                  </a:lnTo>
                  <a:lnTo>
                    <a:pt x="731" y="145"/>
                  </a:lnTo>
                  <a:lnTo>
                    <a:pt x="750" y="144"/>
                  </a:lnTo>
                  <a:lnTo>
                    <a:pt x="769" y="145"/>
                  </a:lnTo>
                  <a:lnTo>
                    <a:pt x="792" y="151"/>
                  </a:lnTo>
                  <a:lnTo>
                    <a:pt x="817" y="162"/>
                  </a:lnTo>
                  <a:lnTo>
                    <a:pt x="844" y="179"/>
                  </a:lnTo>
                  <a:lnTo>
                    <a:pt x="874" y="202"/>
                  </a:lnTo>
                  <a:lnTo>
                    <a:pt x="906" y="232"/>
                  </a:lnTo>
                  <a:lnTo>
                    <a:pt x="941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414338" y="519113"/>
              <a:ext cx="285750" cy="15875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" y="24"/>
                </a:cxn>
                <a:cxn ang="0">
                  <a:pos x="10" y="23"/>
                </a:cxn>
                <a:cxn ang="0">
                  <a:pos x="23" y="20"/>
                </a:cxn>
                <a:cxn ang="0">
                  <a:pos x="39" y="18"/>
                </a:cxn>
                <a:cxn ang="0">
                  <a:pos x="59" y="16"/>
                </a:cxn>
                <a:cxn ang="0">
                  <a:pos x="81" y="16"/>
                </a:cxn>
                <a:cxn ang="0">
                  <a:pos x="106" y="17"/>
                </a:cxn>
                <a:cxn ang="0">
                  <a:pos x="132" y="20"/>
                </a:cxn>
                <a:cxn ang="0">
                  <a:pos x="159" y="26"/>
                </a:cxn>
                <a:cxn ang="0">
                  <a:pos x="188" y="36"/>
                </a:cxn>
                <a:cxn ang="0">
                  <a:pos x="216" y="49"/>
                </a:cxn>
                <a:cxn ang="0">
                  <a:pos x="244" y="68"/>
                </a:cxn>
                <a:cxn ang="0">
                  <a:pos x="270" y="91"/>
                </a:cxn>
                <a:cxn ang="0">
                  <a:pos x="296" y="118"/>
                </a:cxn>
                <a:cxn ang="0">
                  <a:pos x="319" y="153"/>
                </a:cxn>
                <a:cxn ang="0">
                  <a:pos x="339" y="194"/>
                </a:cxn>
                <a:cxn ang="0">
                  <a:pos x="344" y="197"/>
                </a:cxn>
                <a:cxn ang="0">
                  <a:pos x="353" y="199"/>
                </a:cxn>
                <a:cxn ang="0">
                  <a:pos x="360" y="192"/>
                </a:cxn>
                <a:cxn ang="0">
                  <a:pos x="358" y="168"/>
                </a:cxn>
                <a:cxn ang="0">
                  <a:pos x="354" y="157"/>
                </a:cxn>
                <a:cxn ang="0">
                  <a:pos x="347" y="145"/>
                </a:cxn>
                <a:cxn ang="0">
                  <a:pos x="338" y="129"/>
                </a:cxn>
                <a:cxn ang="0">
                  <a:pos x="327" y="112"/>
                </a:cxn>
                <a:cxn ang="0">
                  <a:pos x="312" y="95"/>
                </a:cxn>
                <a:cxn ang="0">
                  <a:pos x="296" y="77"/>
                </a:cxn>
                <a:cxn ang="0">
                  <a:pos x="276" y="59"/>
                </a:cxn>
                <a:cxn ang="0">
                  <a:pos x="254" y="43"/>
                </a:cxn>
                <a:cxn ang="0">
                  <a:pos x="230" y="30"/>
                </a:cxn>
                <a:cxn ang="0">
                  <a:pos x="204" y="17"/>
                </a:cxn>
                <a:cxn ang="0">
                  <a:pos x="175" y="8"/>
                </a:cxn>
                <a:cxn ang="0">
                  <a:pos x="144" y="1"/>
                </a:cxn>
                <a:cxn ang="0">
                  <a:pos x="111" y="0"/>
                </a:cxn>
                <a:cxn ang="0">
                  <a:pos x="76" y="2"/>
                </a:cxn>
                <a:cxn ang="0">
                  <a:pos x="39" y="11"/>
                </a:cxn>
                <a:cxn ang="0">
                  <a:pos x="0" y="25"/>
                </a:cxn>
              </a:cxnLst>
              <a:rect l="0" t="0" r="r" b="b"/>
              <a:pathLst>
                <a:path w="360" h="199">
                  <a:moveTo>
                    <a:pt x="0" y="25"/>
                  </a:moveTo>
                  <a:lnTo>
                    <a:pt x="2" y="24"/>
                  </a:lnTo>
                  <a:lnTo>
                    <a:pt x="10" y="23"/>
                  </a:lnTo>
                  <a:lnTo>
                    <a:pt x="23" y="20"/>
                  </a:lnTo>
                  <a:lnTo>
                    <a:pt x="39" y="18"/>
                  </a:lnTo>
                  <a:lnTo>
                    <a:pt x="59" y="16"/>
                  </a:lnTo>
                  <a:lnTo>
                    <a:pt x="81" y="16"/>
                  </a:lnTo>
                  <a:lnTo>
                    <a:pt x="106" y="17"/>
                  </a:lnTo>
                  <a:lnTo>
                    <a:pt x="132" y="20"/>
                  </a:lnTo>
                  <a:lnTo>
                    <a:pt x="159" y="26"/>
                  </a:lnTo>
                  <a:lnTo>
                    <a:pt x="188" y="36"/>
                  </a:lnTo>
                  <a:lnTo>
                    <a:pt x="216" y="49"/>
                  </a:lnTo>
                  <a:lnTo>
                    <a:pt x="244" y="68"/>
                  </a:lnTo>
                  <a:lnTo>
                    <a:pt x="270" y="91"/>
                  </a:lnTo>
                  <a:lnTo>
                    <a:pt x="296" y="118"/>
                  </a:lnTo>
                  <a:lnTo>
                    <a:pt x="319" y="153"/>
                  </a:lnTo>
                  <a:lnTo>
                    <a:pt x="339" y="194"/>
                  </a:lnTo>
                  <a:lnTo>
                    <a:pt x="344" y="197"/>
                  </a:lnTo>
                  <a:lnTo>
                    <a:pt x="353" y="199"/>
                  </a:lnTo>
                  <a:lnTo>
                    <a:pt x="360" y="192"/>
                  </a:lnTo>
                  <a:lnTo>
                    <a:pt x="358" y="168"/>
                  </a:lnTo>
                  <a:lnTo>
                    <a:pt x="354" y="157"/>
                  </a:lnTo>
                  <a:lnTo>
                    <a:pt x="347" y="145"/>
                  </a:lnTo>
                  <a:lnTo>
                    <a:pt x="338" y="129"/>
                  </a:lnTo>
                  <a:lnTo>
                    <a:pt x="327" y="112"/>
                  </a:lnTo>
                  <a:lnTo>
                    <a:pt x="312" y="95"/>
                  </a:lnTo>
                  <a:lnTo>
                    <a:pt x="296" y="77"/>
                  </a:lnTo>
                  <a:lnTo>
                    <a:pt x="276" y="59"/>
                  </a:lnTo>
                  <a:lnTo>
                    <a:pt x="254" y="43"/>
                  </a:lnTo>
                  <a:lnTo>
                    <a:pt x="230" y="30"/>
                  </a:lnTo>
                  <a:lnTo>
                    <a:pt x="204" y="17"/>
                  </a:lnTo>
                  <a:lnTo>
                    <a:pt x="175" y="8"/>
                  </a:lnTo>
                  <a:lnTo>
                    <a:pt x="144" y="1"/>
                  </a:lnTo>
                  <a:lnTo>
                    <a:pt x="111" y="0"/>
                  </a:lnTo>
                  <a:lnTo>
                    <a:pt x="76" y="2"/>
                  </a:lnTo>
                  <a:lnTo>
                    <a:pt x="39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74625" y="649288"/>
              <a:ext cx="342900" cy="320675"/>
            </a:xfrm>
            <a:custGeom>
              <a:avLst/>
              <a:gdLst/>
              <a:ahLst/>
              <a:cxnLst>
                <a:cxn ang="0">
                  <a:pos x="426" y="140"/>
                </a:cxn>
                <a:cxn ang="0">
                  <a:pos x="417" y="166"/>
                </a:cxn>
                <a:cxn ang="0">
                  <a:pos x="402" y="215"/>
                </a:cxn>
                <a:cxn ang="0">
                  <a:pos x="390" y="276"/>
                </a:cxn>
                <a:cxn ang="0">
                  <a:pos x="378" y="342"/>
                </a:cxn>
                <a:cxn ang="0">
                  <a:pos x="360" y="389"/>
                </a:cxn>
                <a:cxn ang="0">
                  <a:pos x="336" y="405"/>
                </a:cxn>
                <a:cxn ang="0">
                  <a:pos x="311" y="384"/>
                </a:cxn>
                <a:cxn ang="0">
                  <a:pos x="293" y="329"/>
                </a:cxn>
                <a:cxn ang="0">
                  <a:pos x="271" y="287"/>
                </a:cxn>
                <a:cxn ang="0">
                  <a:pos x="249" y="270"/>
                </a:cxn>
                <a:cxn ang="0">
                  <a:pos x="229" y="280"/>
                </a:cxn>
                <a:cxn ang="0">
                  <a:pos x="209" y="319"/>
                </a:cxn>
                <a:cxn ang="0">
                  <a:pos x="184" y="357"/>
                </a:cxn>
                <a:cxn ang="0">
                  <a:pos x="160" y="377"/>
                </a:cxn>
                <a:cxn ang="0">
                  <a:pos x="143" y="363"/>
                </a:cxn>
                <a:cxn ang="0">
                  <a:pos x="142" y="310"/>
                </a:cxn>
                <a:cxn ang="0">
                  <a:pos x="140" y="270"/>
                </a:cxn>
                <a:cxn ang="0">
                  <a:pos x="131" y="256"/>
                </a:cxn>
                <a:cxn ang="0">
                  <a:pos x="112" y="277"/>
                </a:cxn>
                <a:cxn ang="0">
                  <a:pos x="84" y="330"/>
                </a:cxn>
                <a:cxn ang="0">
                  <a:pos x="49" y="364"/>
                </a:cxn>
                <a:cxn ang="0">
                  <a:pos x="19" y="370"/>
                </a:cxn>
                <a:cxn ang="0">
                  <a:pos x="1" y="344"/>
                </a:cxn>
                <a:cxn ang="0">
                  <a:pos x="2" y="294"/>
                </a:cxn>
                <a:cxn ang="0">
                  <a:pos x="15" y="235"/>
                </a:cxn>
                <a:cxn ang="0">
                  <a:pos x="35" y="170"/>
                </a:cxn>
                <a:cxn ang="0">
                  <a:pos x="63" y="105"/>
                </a:cxn>
                <a:cxn ang="0">
                  <a:pos x="99" y="52"/>
                </a:cxn>
                <a:cxn ang="0">
                  <a:pos x="137" y="15"/>
                </a:cxn>
                <a:cxn ang="0">
                  <a:pos x="168" y="0"/>
                </a:cxn>
                <a:cxn ang="0">
                  <a:pos x="181" y="19"/>
                </a:cxn>
                <a:cxn ang="0">
                  <a:pos x="172" y="70"/>
                </a:cxn>
                <a:cxn ang="0">
                  <a:pos x="172" y="122"/>
                </a:cxn>
                <a:cxn ang="0">
                  <a:pos x="184" y="156"/>
                </a:cxn>
                <a:cxn ang="0">
                  <a:pos x="204" y="156"/>
                </a:cxn>
                <a:cxn ang="0">
                  <a:pos x="234" y="114"/>
                </a:cxn>
                <a:cxn ang="0">
                  <a:pos x="262" y="79"/>
                </a:cxn>
                <a:cxn ang="0">
                  <a:pos x="283" y="62"/>
                </a:cxn>
                <a:cxn ang="0">
                  <a:pos x="298" y="76"/>
                </a:cxn>
                <a:cxn ang="0">
                  <a:pos x="306" y="120"/>
                </a:cxn>
                <a:cxn ang="0">
                  <a:pos x="313" y="160"/>
                </a:cxn>
                <a:cxn ang="0">
                  <a:pos x="323" y="180"/>
                </a:cxn>
                <a:cxn ang="0">
                  <a:pos x="346" y="172"/>
                </a:cxn>
                <a:cxn ang="0">
                  <a:pos x="382" y="134"/>
                </a:cxn>
                <a:cxn ang="0">
                  <a:pos x="410" y="112"/>
                </a:cxn>
                <a:cxn ang="0">
                  <a:pos x="428" y="110"/>
                </a:cxn>
                <a:cxn ang="0">
                  <a:pos x="431" y="123"/>
                </a:cxn>
              </a:cxnLst>
              <a:rect l="0" t="0" r="r" b="b"/>
              <a:pathLst>
                <a:path w="431" h="405">
                  <a:moveTo>
                    <a:pt x="428" y="136"/>
                  </a:moveTo>
                  <a:lnTo>
                    <a:pt x="426" y="140"/>
                  </a:lnTo>
                  <a:lnTo>
                    <a:pt x="422" y="150"/>
                  </a:lnTo>
                  <a:lnTo>
                    <a:pt x="417" y="166"/>
                  </a:lnTo>
                  <a:lnTo>
                    <a:pt x="410" y="188"/>
                  </a:lnTo>
                  <a:lnTo>
                    <a:pt x="402" y="215"/>
                  </a:lnTo>
                  <a:lnTo>
                    <a:pt x="395" y="243"/>
                  </a:lnTo>
                  <a:lnTo>
                    <a:pt x="390" y="276"/>
                  </a:lnTo>
                  <a:lnTo>
                    <a:pt x="384" y="310"/>
                  </a:lnTo>
                  <a:lnTo>
                    <a:pt x="378" y="342"/>
                  </a:lnTo>
                  <a:lnTo>
                    <a:pt x="370" y="369"/>
                  </a:lnTo>
                  <a:lnTo>
                    <a:pt x="360" y="389"/>
                  </a:lnTo>
                  <a:lnTo>
                    <a:pt x="348" y="401"/>
                  </a:lnTo>
                  <a:lnTo>
                    <a:pt x="336" y="405"/>
                  </a:lnTo>
                  <a:lnTo>
                    <a:pt x="323" y="399"/>
                  </a:lnTo>
                  <a:lnTo>
                    <a:pt x="311" y="384"/>
                  </a:lnTo>
                  <a:lnTo>
                    <a:pt x="302" y="357"/>
                  </a:lnTo>
                  <a:lnTo>
                    <a:pt x="293" y="329"/>
                  </a:lnTo>
                  <a:lnTo>
                    <a:pt x="283" y="306"/>
                  </a:lnTo>
                  <a:lnTo>
                    <a:pt x="271" y="287"/>
                  </a:lnTo>
                  <a:lnTo>
                    <a:pt x="260" y="276"/>
                  </a:lnTo>
                  <a:lnTo>
                    <a:pt x="249" y="270"/>
                  </a:lnTo>
                  <a:lnTo>
                    <a:pt x="238" y="271"/>
                  </a:lnTo>
                  <a:lnTo>
                    <a:pt x="229" y="280"/>
                  </a:lnTo>
                  <a:lnTo>
                    <a:pt x="219" y="297"/>
                  </a:lnTo>
                  <a:lnTo>
                    <a:pt x="209" y="319"/>
                  </a:lnTo>
                  <a:lnTo>
                    <a:pt x="198" y="340"/>
                  </a:lnTo>
                  <a:lnTo>
                    <a:pt x="184" y="357"/>
                  </a:lnTo>
                  <a:lnTo>
                    <a:pt x="171" y="371"/>
                  </a:lnTo>
                  <a:lnTo>
                    <a:pt x="160" y="377"/>
                  </a:lnTo>
                  <a:lnTo>
                    <a:pt x="150" y="376"/>
                  </a:lnTo>
                  <a:lnTo>
                    <a:pt x="143" y="363"/>
                  </a:lnTo>
                  <a:lnTo>
                    <a:pt x="142" y="339"/>
                  </a:lnTo>
                  <a:lnTo>
                    <a:pt x="142" y="310"/>
                  </a:lnTo>
                  <a:lnTo>
                    <a:pt x="142" y="287"/>
                  </a:lnTo>
                  <a:lnTo>
                    <a:pt x="140" y="270"/>
                  </a:lnTo>
                  <a:lnTo>
                    <a:pt x="137" y="258"/>
                  </a:lnTo>
                  <a:lnTo>
                    <a:pt x="131" y="256"/>
                  </a:lnTo>
                  <a:lnTo>
                    <a:pt x="123" y="262"/>
                  </a:lnTo>
                  <a:lnTo>
                    <a:pt x="112" y="277"/>
                  </a:lnTo>
                  <a:lnTo>
                    <a:pt x="100" y="302"/>
                  </a:lnTo>
                  <a:lnTo>
                    <a:pt x="84" y="330"/>
                  </a:lnTo>
                  <a:lnTo>
                    <a:pt x="68" y="352"/>
                  </a:lnTo>
                  <a:lnTo>
                    <a:pt x="49" y="364"/>
                  </a:lnTo>
                  <a:lnTo>
                    <a:pt x="33" y="371"/>
                  </a:lnTo>
                  <a:lnTo>
                    <a:pt x="19" y="370"/>
                  </a:lnTo>
                  <a:lnTo>
                    <a:pt x="8" y="361"/>
                  </a:lnTo>
                  <a:lnTo>
                    <a:pt x="1" y="344"/>
                  </a:lnTo>
                  <a:lnTo>
                    <a:pt x="0" y="318"/>
                  </a:lnTo>
                  <a:lnTo>
                    <a:pt x="2" y="294"/>
                  </a:lnTo>
                  <a:lnTo>
                    <a:pt x="7" y="266"/>
                  </a:lnTo>
                  <a:lnTo>
                    <a:pt x="15" y="235"/>
                  </a:lnTo>
                  <a:lnTo>
                    <a:pt x="24" y="203"/>
                  </a:lnTo>
                  <a:lnTo>
                    <a:pt x="35" y="170"/>
                  </a:lnTo>
                  <a:lnTo>
                    <a:pt x="48" y="136"/>
                  </a:lnTo>
                  <a:lnTo>
                    <a:pt x="63" y="105"/>
                  </a:lnTo>
                  <a:lnTo>
                    <a:pt x="80" y="77"/>
                  </a:lnTo>
                  <a:lnTo>
                    <a:pt x="99" y="52"/>
                  </a:lnTo>
                  <a:lnTo>
                    <a:pt x="118" y="31"/>
                  </a:lnTo>
                  <a:lnTo>
                    <a:pt x="137" y="15"/>
                  </a:lnTo>
                  <a:lnTo>
                    <a:pt x="154" y="4"/>
                  </a:lnTo>
                  <a:lnTo>
                    <a:pt x="168" y="0"/>
                  </a:lnTo>
                  <a:lnTo>
                    <a:pt x="178" y="5"/>
                  </a:lnTo>
                  <a:lnTo>
                    <a:pt x="181" y="19"/>
                  </a:lnTo>
                  <a:lnTo>
                    <a:pt x="178" y="42"/>
                  </a:lnTo>
                  <a:lnTo>
                    <a:pt x="172" y="70"/>
                  </a:lnTo>
                  <a:lnTo>
                    <a:pt x="171" y="98"/>
                  </a:lnTo>
                  <a:lnTo>
                    <a:pt x="172" y="122"/>
                  </a:lnTo>
                  <a:lnTo>
                    <a:pt x="177" y="143"/>
                  </a:lnTo>
                  <a:lnTo>
                    <a:pt x="184" y="156"/>
                  </a:lnTo>
                  <a:lnTo>
                    <a:pt x="193" y="160"/>
                  </a:lnTo>
                  <a:lnTo>
                    <a:pt x="204" y="156"/>
                  </a:lnTo>
                  <a:lnTo>
                    <a:pt x="219" y="137"/>
                  </a:lnTo>
                  <a:lnTo>
                    <a:pt x="234" y="114"/>
                  </a:lnTo>
                  <a:lnTo>
                    <a:pt x="249" y="95"/>
                  </a:lnTo>
                  <a:lnTo>
                    <a:pt x="262" y="79"/>
                  </a:lnTo>
                  <a:lnTo>
                    <a:pt x="273" y="67"/>
                  </a:lnTo>
                  <a:lnTo>
                    <a:pt x="283" y="62"/>
                  </a:lnTo>
                  <a:lnTo>
                    <a:pt x="291" y="65"/>
                  </a:lnTo>
                  <a:lnTo>
                    <a:pt x="298" y="76"/>
                  </a:lnTo>
                  <a:lnTo>
                    <a:pt x="302" y="96"/>
                  </a:lnTo>
                  <a:lnTo>
                    <a:pt x="306" y="120"/>
                  </a:lnTo>
                  <a:lnTo>
                    <a:pt x="309" y="142"/>
                  </a:lnTo>
                  <a:lnTo>
                    <a:pt x="313" y="160"/>
                  </a:lnTo>
                  <a:lnTo>
                    <a:pt x="317" y="173"/>
                  </a:lnTo>
                  <a:lnTo>
                    <a:pt x="323" y="180"/>
                  </a:lnTo>
                  <a:lnTo>
                    <a:pt x="333" y="181"/>
                  </a:lnTo>
                  <a:lnTo>
                    <a:pt x="346" y="172"/>
                  </a:lnTo>
                  <a:lnTo>
                    <a:pt x="363" y="155"/>
                  </a:lnTo>
                  <a:lnTo>
                    <a:pt x="382" y="134"/>
                  </a:lnTo>
                  <a:lnTo>
                    <a:pt x="398" y="120"/>
                  </a:lnTo>
                  <a:lnTo>
                    <a:pt x="410" y="112"/>
                  </a:lnTo>
                  <a:lnTo>
                    <a:pt x="421" y="108"/>
                  </a:lnTo>
                  <a:lnTo>
                    <a:pt x="428" y="110"/>
                  </a:lnTo>
                  <a:lnTo>
                    <a:pt x="431" y="114"/>
                  </a:lnTo>
                  <a:lnTo>
                    <a:pt x="431" y="123"/>
                  </a:lnTo>
                  <a:lnTo>
                    <a:pt x="428" y="136"/>
                  </a:lnTo>
                  <a:close/>
                </a:path>
              </a:pathLst>
            </a:custGeom>
            <a:solidFill>
              <a:srgbClr val="8935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016000" y="1177925"/>
              <a:ext cx="134938" cy="123825"/>
            </a:xfrm>
            <a:custGeom>
              <a:avLst/>
              <a:gdLst/>
              <a:ahLst/>
              <a:cxnLst>
                <a:cxn ang="0">
                  <a:pos x="19" y="36"/>
                </a:cxn>
                <a:cxn ang="0">
                  <a:pos x="20" y="34"/>
                </a:cxn>
                <a:cxn ang="0">
                  <a:pos x="24" y="28"/>
                </a:cxn>
                <a:cxn ang="0">
                  <a:pos x="32" y="20"/>
                </a:cxn>
                <a:cxn ang="0">
                  <a:pos x="43" y="11"/>
                </a:cxn>
                <a:cxn ang="0">
                  <a:pos x="57" y="4"/>
                </a:cxn>
                <a:cxn ang="0">
                  <a:pos x="73" y="0"/>
                </a:cxn>
                <a:cxn ang="0">
                  <a:pos x="92" y="1"/>
                </a:cxn>
                <a:cxn ang="0">
                  <a:pos x="114" y="8"/>
                </a:cxn>
                <a:cxn ang="0">
                  <a:pos x="119" y="12"/>
                </a:cxn>
                <a:cxn ang="0">
                  <a:pos x="128" y="20"/>
                </a:cxn>
                <a:cxn ang="0">
                  <a:pos x="136" y="31"/>
                </a:cxn>
                <a:cxn ang="0">
                  <a:pos x="137" y="45"/>
                </a:cxn>
                <a:cxn ang="0">
                  <a:pos x="139" y="46"/>
                </a:cxn>
                <a:cxn ang="0">
                  <a:pos x="145" y="47"/>
                </a:cxn>
                <a:cxn ang="0">
                  <a:pos x="152" y="51"/>
                </a:cxn>
                <a:cxn ang="0">
                  <a:pos x="160" y="57"/>
                </a:cxn>
                <a:cxn ang="0">
                  <a:pos x="166" y="64"/>
                </a:cxn>
                <a:cxn ang="0">
                  <a:pos x="170" y="74"/>
                </a:cxn>
                <a:cxn ang="0">
                  <a:pos x="170" y="87"/>
                </a:cxn>
                <a:cxn ang="0">
                  <a:pos x="165" y="102"/>
                </a:cxn>
                <a:cxn ang="0">
                  <a:pos x="154" y="118"/>
                </a:cxn>
                <a:cxn ang="0">
                  <a:pos x="140" y="133"/>
                </a:cxn>
                <a:cxn ang="0">
                  <a:pos x="124" y="144"/>
                </a:cxn>
                <a:cxn ang="0">
                  <a:pos x="106" y="152"/>
                </a:cxn>
                <a:cxn ang="0">
                  <a:pos x="86" y="156"/>
                </a:cxn>
                <a:cxn ang="0">
                  <a:pos x="66" y="155"/>
                </a:cxn>
                <a:cxn ang="0">
                  <a:pos x="45" y="145"/>
                </a:cxn>
                <a:cxn ang="0">
                  <a:pos x="25" y="130"/>
                </a:cxn>
                <a:cxn ang="0">
                  <a:pos x="11" y="112"/>
                </a:cxn>
                <a:cxn ang="0">
                  <a:pos x="2" y="94"/>
                </a:cxn>
                <a:cxn ang="0">
                  <a:pos x="0" y="77"/>
                </a:cxn>
                <a:cxn ang="0">
                  <a:pos x="2" y="64"/>
                </a:cxn>
                <a:cxn ang="0">
                  <a:pos x="7" y="52"/>
                </a:cxn>
                <a:cxn ang="0">
                  <a:pos x="13" y="43"/>
                </a:cxn>
                <a:cxn ang="0">
                  <a:pos x="16" y="38"/>
                </a:cxn>
                <a:cxn ang="0">
                  <a:pos x="19" y="36"/>
                </a:cxn>
              </a:cxnLst>
              <a:rect l="0" t="0" r="r" b="b"/>
              <a:pathLst>
                <a:path w="170" h="156">
                  <a:moveTo>
                    <a:pt x="19" y="36"/>
                  </a:moveTo>
                  <a:lnTo>
                    <a:pt x="20" y="34"/>
                  </a:lnTo>
                  <a:lnTo>
                    <a:pt x="24" y="28"/>
                  </a:lnTo>
                  <a:lnTo>
                    <a:pt x="32" y="20"/>
                  </a:lnTo>
                  <a:lnTo>
                    <a:pt x="43" y="11"/>
                  </a:lnTo>
                  <a:lnTo>
                    <a:pt x="57" y="4"/>
                  </a:lnTo>
                  <a:lnTo>
                    <a:pt x="73" y="0"/>
                  </a:lnTo>
                  <a:lnTo>
                    <a:pt x="92" y="1"/>
                  </a:lnTo>
                  <a:lnTo>
                    <a:pt x="114" y="8"/>
                  </a:lnTo>
                  <a:lnTo>
                    <a:pt x="119" y="12"/>
                  </a:lnTo>
                  <a:lnTo>
                    <a:pt x="128" y="20"/>
                  </a:lnTo>
                  <a:lnTo>
                    <a:pt x="136" y="31"/>
                  </a:lnTo>
                  <a:lnTo>
                    <a:pt x="137" y="45"/>
                  </a:lnTo>
                  <a:lnTo>
                    <a:pt x="139" y="46"/>
                  </a:lnTo>
                  <a:lnTo>
                    <a:pt x="145" y="47"/>
                  </a:lnTo>
                  <a:lnTo>
                    <a:pt x="152" y="51"/>
                  </a:lnTo>
                  <a:lnTo>
                    <a:pt x="160" y="57"/>
                  </a:lnTo>
                  <a:lnTo>
                    <a:pt x="166" y="64"/>
                  </a:lnTo>
                  <a:lnTo>
                    <a:pt x="170" y="74"/>
                  </a:lnTo>
                  <a:lnTo>
                    <a:pt x="170" y="87"/>
                  </a:lnTo>
                  <a:lnTo>
                    <a:pt x="165" y="102"/>
                  </a:lnTo>
                  <a:lnTo>
                    <a:pt x="154" y="118"/>
                  </a:lnTo>
                  <a:lnTo>
                    <a:pt x="140" y="133"/>
                  </a:lnTo>
                  <a:lnTo>
                    <a:pt x="124" y="144"/>
                  </a:lnTo>
                  <a:lnTo>
                    <a:pt x="106" y="152"/>
                  </a:lnTo>
                  <a:lnTo>
                    <a:pt x="86" y="156"/>
                  </a:lnTo>
                  <a:lnTo>
                    <a:pt x="66" y="155"/>
                  </a:lnTo>
                  <a:lnTo>
                    <a:pt x="45" y="145"/>
                  </a:lnTo>
                  <a:lnTo>
                    <a:pt x="25" y="130"/>
                  </a:lnTo>
                  <a:lnTo>
                    <a:pt x="11" y="112"/>
                  </a:lnTo>
                  <a:lnTo>
                    <a:pt x="2" y="94"/>
                  </a:lnTo>
                  <a:lnTo>
                    <a:pt x="0" y="77"/>
                  </a:lnTo>
                  <a:lnTo>
                    <a:pt x="2" y="64"/>
                  </a:lnTo>
                  <a:lnTo>
                    <a:pt x="7" y="52"/>
                  </a:lnTo>
                  <a:lnTo>
                    <a:pt x="13" y="43"/>
                  </a:lnTo>
                  <a:lnTo>
                    <a:pt x="16" y="38"/>
                  </a:lnTo>
                  <a:lnTo>
                    <a:pt x="19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041400" y="1198563"/>
              <a:ext cx="57150" cy="73025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2" y="44"/>
                </a:cxn>
                <a:cxn ang="0">
                  <a:pos x="4" y="37"/>
                </a:cxn>
                <a:cxn ang="0">
                  <a:pos x="8" y="29"/>
                </a:cxn>
                <a:cxn ang="0">
                  <a:pos x="14" y="18"/>
                </a:cxn>
                <a:cxn ang="0">
                  <a:pos x="22" y="10"/>
                </a:cxn>
                <a:cxn ang="0">
                  <a:pos x="31" y="2"/>
                </a:cxn>
                <a:cxn ang="0">
                  <a:pos x="43" y="0"/>
                </a:cxn>
                <a:cxn ang="0">
                  <a:pos x="56" y="1"/>
                </a:cxn>
                <a:cxn ang="0">
                  <a:pos x="60" y="3"/>
                </a:cxn>
                <a:cxn ang="0">
                  <a:pos x="69" y="11"/>
                </a:cxn>
                <a:cxn ang="0">
                  <a:pos x="74" y="23"/>
                </a:cxn>
                <a:cxn ang="0">
                  <a:pos x="67" y="35"/>
                </a:cxn>
                <a:cxn ang="0">
                  <a:pos x="64" y="39"/>
                </a:cxn>
                <a:cxn ang="0">
                  <a:pos x="57" y="46"/>
                </a:cxn>
                <a:cxn ang="0">
                  <a:pos x="46" y="49"/>
                </a:cxn>
                <a:cxn ang="0">
                  <a:pos x="37" y="44"/>
                </a:cxn>
                <a:cxn ang="0">
                  <a:pos x="35" y="47"/>
                </a:cxn>
                <a:cxn ang="0">
                  <a:pos x="30" y="57"/>
                </a:cxn>
                <a:cxn ang="0">
                  <a:pos x="28" y="70"/>
                </a:cxn>
                <a:cxn ang="0">
                  <a:pos x="30" y="85"/>
                </a:cxn>
                <a:cxn ang="0">
                  <a:pos x="31" y="90"/>
                </a:cxn>
                <a:cxn ang="0">
                  <a:pos x="28" y="92"/>
                </a:cxn>
                <a:cxn ang="0">
                  <a:pos x="23" y="91"/>
                </a:cxn>
                <a:cxn ang="0">
                  <a:pos x="16" y="86"/>
                </a:cxn>
                <a:cxn ang="0">
                  <a:pos x="10" y="79"/>
                </a:cxn>
                <a:cxn ang="0">
                  <a:pos x="4" y="70"/>
                </a:cxn>
                <a:cxn ang="0">
                  <a:pos x="0" y="59"/>
                </a:cxn>
                <a:cxn ang="0">
                  <a:pos x="0" y="46"/>
                </a:cxn>
              </a:cxnLst>
              <a:rect l="0" t="0" r="r" b="b"/>
              <a:pathLst>
                <a:path w="74" h="92">
                  <a:moveTo>
                    <a:pt x="0" y="46"/>
                  </a:moveTo>
                  <a:lnTo>
                    <a:pt x="2" y="44"/>
                  </a:lnTo>
                  <a:lnTo>
                    <a:pt x="4" y="37"/>
                  </a:lnTo>
                  <a:lnTo>
                    <a:pt x="8" y="29"/>
                  </a:lnTo>
                  <a:lnTo>
                    <a:pt x="14" y="18"/>
                  </a:lnTo>
                  <a:lnTo>
                    <a:pt x="22" y="10"/>
                  </a:lnTo>
                  <a:lnTo>
                    <a:pt x="31" y="2"/>
                  </a:lnTo>
                  <a:lnTo>
                    <a:pt x="43" y="0"/>
                  </a:lnTo>
                  <a:lnTo>
                    <a:pt x="56" y="1"/>
                  </a:lnTo>
                  <a:lnTo>
                    <a:pt x="60" y="3"/>
                  </a:lnTo>
                  <a:lnTo>
                    <a:pt x="69" y="11"/>
                  </a:lnTo>
                  <a:lnTo>
                    <a:pt x="74" y="23"/>
                  </a:lnTo>
                  <a:lnTo>
                    <a:pt x="67" y="35"/>
                  </a:lnTo>
                  <a:lnTo>
                    <a:pt x="64" y="39"/>
                  </a:lnTo>
                  <a:lnTo>
                    <a:pt x="57" y="46"/>
                  </a:lnTo>
                  <a:lnTo>
                    <a:pt x="46" y="49"/>
                  </a:lnTo>
                  <a:lnTo>
                    <a:pt x="37" y="44"/>
                  </a:lnTo>
                  <a:lnTo>
                    <a:pt x="35" y="47"/>
                  </a:lnTo>
                  <a:lnTo>
                    <a:pt x="30" y="57"/>
                  </a:lnTo>
                  <a:lnTo>
                    <a:pt x="28" y="70"/>
                  </a:lnTo>
                  <a:lnTo>
                    <a:pt x="30" y="85"/>
                  </a:lnTo>
                  <a:lnTo>
                    <a:pt x="31" y="90"/>
                  </a:lnTo>
                  <a:lnTo>
                    <a:pt x="28" y="92"/>
                  </a:lnTo>
                  <a:lnTo>
                    <a:pt x="23" y="91"/>
                  </a:lnTo>
                  <a:lnTo>
                    <a:pt x="16" y="86"/>
                  </a:lnTo>
                  <a:lnTo>
                    <a:pt x="10" y="79"/>
                  </a:lnTo>
                  <a:lnTo>
                    <a:pt x="4" y="70"/>
                  </a:lnTo>
                  <a:lnTo>
                    <a:pt x="0" y="59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076325" y="1228725"/>
              <a:ext cx="50800" cy="50800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3" y="4"/>
                </a:cxn>
                <a:cxn ang="0">
                  <a:pos x="36" y="14"/>
                </a:cxn>
                <a:cxn ang="0">
                  <a:pos x="26" y="24"/>
                </a:cxn>
                <a:cxn ang="0">
                  <a:pos x="14" y="27"/>
                </a:cxn>
                <a:cxn ang="0">
                  <a:pos x="5" y="30"/>
                </a:cxn>
                <a:cxn ang="0">
                  <a:pos x="0" y="38"/>
                </a:cxn>
                <a:cxn ang="0">
                  <a:pos x="0" y="49"/>
                </a:cxn>
                <a:cxn ang="0">
                  <a:pos x="7" y="60"/>
                </a:cxn>
                <a:cxn ang="0">
                  <a:pos x="12" y="63"/>
                </a:cxn>
                <a:cxn ang="0">
                  <a:pos x="19" y="63"/>
                </a:cxn>
                <a:cxn ang="0">
                  <a:pos x="26" y="60"/>
                </a:cxn>
                <a:cxn ang="0">
                  <a:pos x="32" y="55"/>
                </a:cxn>
                <a:cxn ang="0">
                  <a:pos x="40" y="49"/>
                </a:cxn>
                <a:cxn ang="0">
                  <a:pos x="47" y="42"/>
                </a:cxn>
                <a:cxn ang="0">
                  <a:pos x="53" y="35"/>
                </a:cxn>
                <a:cxn ang="0">
                  <a:pos x="59" y="27"/>
                </a:cxn>
                <a:cxn ang="0">
                  <a:pos x="63" y="15"/>
                </a:cxn>
                <a:cxn ang="0">
                  <a:pos x="61" y="7"/>
                </a:cxn>
                <a:cxn ang="0">
                  <a:pos x="55" y="2"/>
                </a:cxn>
                <a:cxn ang="0">
                  <a:pos x="46" y="0"/>
                </a:cxn>
              </a:cxnLst>
              <a:rect l="0" t="0" r="r" b="b"/>
              <a:pathLst>
                <a:path w="63" h="63">
                  <a:moveTo>
                    <a:pt x="46" y="0"/>
                  </a:moveTo>
                  <a:lnTo>
                    <a:pt x="43" y="4"/>
                  </a:lnTo>
                  <a:lnTo>
                    <a:pt x="36" y="14"/>
                  </a:lnTo>
                  <a:lnTo>
                    <a:pt x="26" y="24"/>
                  </a:lnTo>
                  <a:lnTo>
                    <a:pt x="14" y="27"/>
                  </a:lnTo>
                  <a:lnTo>
                    <a:pt x="5" y="30"/>
                  </a:lnTo>
                  <a:lnTo>
                    <a:pt x="0" y="38"/>
                  </a:lnTo>
                  <a:lnTo>
                    <a:pt x="0" y="49"/>
                  </a:lnTo>
                  <a:lnTo>
                    <a:pt x="7" y="60"/>
                  </a:lnTo>
                  <a:lnTo>
                    <a:pt x="12" y="63"/>
                  </a:lnTo>
                  <a:lnTo>
                    <a:pt x="19" y="63"/>
                  </a:lnTo>
                  <a:lnTo>
                    <a:pt x="26" y="60"/>
                  </a:lnTo>
                  <a:lnTo>
                    <a:pt x="32" y="55"/>
                  </a:lnTo>
                  <a:lnTo>
                    <a:pt x="40" y="49"/>
                  </a:lnTo>
                  <a:lnTo>
                    <a:pt x="47" y="42"/>
                  </a:lnTo>
                  <a:lnTo>
                    <a:pt x="53" y="35"/>
                  </a:lnTo>
                  <a:lnTo>
                    <a:pt x="59" y="27"/>
                  </a:lnTo>
                  <a:lnTo>
                    <a:pt x="63" y="15"/>
                  </a:lnTo>
                  <a:lnTo>
                    <a:pt x="61" y="7"/>
                  </a:lnTo>
                  <a:lnTo>
                    <a:pt x="55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368300" y="1254125"/>
              <a:ext cx="517525" cy="455613"/>
            </a:xfrm>
            <a:custGeom>
              <a:avLst/>
              <a:gdLst/>
              <a:ahLst/>
              <a:cxnLst>
                <a:cxn ang="0">
                  <a:pos x="474" y="0"/>
                </a:cxn>
                <a:cxn ang="0">
                  <a:pos x="498" y="56"/>
                </a:cxn>
                <a:cxn ang="0">
                  <a:pos x="554" y="193"/>
                </a:cxn>
                <a:cxn ang="0">
                  <a:pos x="614" y="362"/>
                </a:cxn>
                <a:cxn ang="0">
                  <a:pos x="651" y="510"/>
                </a:cxn>
                <a:cxn ang="0">
                  <a:pos x="637" y="516"/>
                </a:cxn>
                <a:cxn ang="0">
                  <a:pos x="597" y="529"/>
                </a:cxn>
                <a:cxn ang="0">
                  <a:pos x="535" y="546"/>
                </a:cxn>
                <a:cxn ang="0">
                  <a:pos x="453" y="561"/>
                </a:cxn>
                <a:cxn ang="0">
                  <a:pos x="356" y="573"/>
                </a:cxn>
                <a:cxn ang="0">
                  <a:pos x="246" y="574"/>
                </a:cxn>
                <a:cxn ang="0">
                  <a:pos x="126" y="562"/>
                </a:cxn>
                <a:cxn ang="0">
                  <a:pos x="0" y="532"/>
                </a:cxn>
                <a:cxn ang="0">
                  <a:pos x="50" y="378"/>
                </a:cxn>
                <a:cxn ang="0">
                  <a:pos x="60" y="392"/>
                </a:cxn>
                <a:cxn ang="0">
                  <a:pos x="78" y="410"/>
                </a:cxn>
                <a:cxn ang="0">
                  <a:pos x="103" y="424"/>
                </a:cxn>
                <a:cxn ang="0">
                  <a:pos x="133" y="427"/>
                </a:cxn>
                <a:cxn ang="0">
                  <a:pos x="153" y="423"/>
                </a:cxn>
                <a:cxn ang="0">
                  <a:pos x="163" y="411"/>
                </a:cxn>
                <a:cxn ang="0">
                  <a:pos x="167" y="393"/>
                </a:cxn>
                <a:cxn ang="0">
                  <a:pos x="163" y="377"/>
                </a:cxn>
                <a:cxn ang="0">
                  <a:pos x="163" y="362"/>
                </a:cxn>
                <a:cxn ang="0">
                  <a:pos x="184" y="354"/>
                </a:cxn>
                <a:cxn ang="0">
                  <a:pos x="198" y="346"/>
                </a:cxn>
                <a:cxn ang="0">
                  <a:pos x="194" y="331"/>
                </a:cxn>
                <a:cxn ang="0">
                  <a:pos x="157" y="308"/>
                </a:cxn>
                <a:cxn ang="0">
                  <a:pos x="121" y="288"/>
                </a:cxn>
                <a:cxn ang="0">
                  <a:pos x="111" y="260"/>
                </a:cxn>
                <a:cxn ang="0">
                  <a:pos x="104" y="217"/>
                </a:cxn>
                <a:cxn ang="0">
                  <a:pos x="117" y="169"/>
                </a:cxn>
                <a:cxn ang="0">
                  <a:pos x="293" y="140"/>
                </a:cxn>
              </a:cxnLst>
              <a:rect l="0" t="0" r="r" b="b"/>
              <a:pathLst>
                <a:path w="651" h="575">
                  <a:moveTo>
                    <a:pt x="268" y="25"/>
                  </a:moveTo>
                  <a:lnTo>
                    <a:pt x="474" y="0"/>
                  </a:lnTo>
                  <a:lnTo>
                    <a:pt x="481" y="15"/>
                  </a:lnTo>
                  <a:lnTo>
                    <a:pt x="498" y="56"/>
                  </a:lnTo>
                  <a:lnTo>
                    <a:pt x="523" y="119"/>
                  </a:lnTo>
                  <a:lnTo>
                    <a:pt x="554" y="193"/>
                  </a:lnTo>
                  <a:lnTo>
                    <a:pt x="584" y="276"/>
                  </a:lnTo>
                  <a:lnTo>
                    <a:pt x="614" y="362"/>
                  </a:lnTo>
                  <a:lnTo>
                    <a:pt x="637" y="441"/>
                  </a:lnTo>
                  <a:lnTo>
                    <a:pt x="651" y="510"/>
                  </a:lnTo>
                  <a:lnTo>
                    <a:pt x="647" y="512"/>
                  </a:lnTo>
                  <a:lnTo>
                    <a:pt x="637" y="516"/>
                  </a:lnTo>
                  <a:lnTo>
                    <a:pt x="620" y="522"/>
                  </a:lnTo>
                  <a:lnTo>
                    <a:pt x="597" y="529"/>
                  </a:lnTo>
                  <a:lnTo>
                    <a:pt x="569" y="537"/>
                  </a:lnTo>
                  <a:lnTo>
                    <a:pt x="535" y="546"/>
                  </a:lnTo>
                  <a:lnTo>
                    <a:pt x="497" y="554"/>
                  </a:lnTo>
                  <a:lnTo>
                    <a:pt x="453" y="561"/>
                  </a:lnTo>
                  <a:lnTo>
                    <a:pt x="407" y="568"/>
                  </a:lnTo>
                  <a:lnTo>
                    <a:pt x="356" y="573"/>
                  </a:lnTo>
                  <a:lnTo>
                    <a:pt x="302" y="575"/>
                  </a:lnTo>
                  <a:lnTo>
                    <a:pt x="246" y="574"/>
                  </a:lnTo>
                  <a:lnTo>
                    <a:pt x="187" y="570"/>
                  </a:lnTo>
                  <a:lnTo>
                    <a:pt x="126" y="562"/>
                  </a:lnTo>
                  <a:lnTo>
                    <a:pt x="63" y="550"/>
                  </a:lnTo>
                  <a:lnTo>
                    <a:pt x="0" y="532"/>
                  </a:lnTo>
                  <a:lnTo>
                    <a:pt x="49" y="376"/>
                  </a:lnTo>
                  <a:lnTo>
                    <a:pt x="50" y="378"/>
                  </a:lnTo>
                  <a:lnTo>
                    <a:pt x="54" y="384"/>
                  </a:lnTo>
                  <a:lnTo>
                    <a:pt x="60" y="392"/>
                  </a:lnTo>
                  <a:lnTo>
                    <a:pt x="68" y="401"/>
                  </a:lnTo>
                  <a:lnTo>
                    <a:pt x="78" y="410"/>
                  </a:lnTo>
                  <a:lnTo>
                    <a:pt x="89" y="418"/>
                  </a:lnTo>
                  <a:lnTo>
                    <a:pt x="103" y="424"/>
                  </a:lnTo>
                  <a:lnTo>
                    <a:pt x="118" y="427"/>
                  </a:lnTo>
                  <a:lnTo>
                    <a:pt x="133" y="427"/>
                  </a:lnTo>
                  <a:lnTo>
                    <a:pt x="144" y="426"/>
                  </a:lnTo>
                  <a:lnTo>
                    <a:pt x="153" y="423"/>
                  </a:lnTo>
                  <a:lnTo>
                    <a:pt x="160" y="418"/>
                  </a:lnTo>
                  <a:lnTo>
                    <a:pt x="163" y="411"/>
                  </a:lnTo>
                  <a:lnTo>
                    <a:pt x="165" y="403"/>
                  </a:lnTo>
                  <a:lnTo>
                    <a:pt x="167" y="393"/>
                  </a:lnTo>
                  <a:lnTo>
                    <a:pt x="165" y="380"/>
                  </a:lnTo>
                  <a:lnTo>
                    <a:pt x="163" y="377"/>
                  </a:lnTo>
                  <a:lnTo>
                    <a:pt x="161" y="370"/>
                  </a:lnTo>
                  <a:lnTo>
                    <a:pt x="163" y="362"/>
                  </a:lnTo>
                  <a:lnTo>
                    <a:pt x="175" y="356"/>
                  </a:lnTo>
                  <a:lnTo>
                    <a:pt x="184" y="354"/>
                  </a:lnTo>
                  <a:lnTo>
                    <a:pt x="192" y="350"/>
                  </a:lnTo>
                  <a:lnTo>
                    <a:pt x="198" y="346"/>
                  </a:lnTo>
                  <a:lnTo>
                    <a:pt x="199" y="340"/>
                  </a:lnTo>
                  <a:lnTo>
                    <a:pt x="194" y="331"/>
                  </a:lnTo>
                  <a:lnTo>
                    <a:pt x="180" y="320"/>
                  </a:lnTo>
                  <a:lnTo>
                    <a:pt x="157" y="308"/>
                  </a:lnTo>
                  <a:lnTo>
                    <a:pt x="123" y="293"/>
                  </a:lnTo>
                  <a:lnTo>
                    <a:pt x="121" y="288"/>
                  </a:lnTo>
                  <a:lnTo>
                    <a:pt x="116" y="278"/>
                  </a:lnTo>
                  <a:lnTo>
                    <a:pt x="111" y="260"/>
                  </a:lnTo>
                  <a:lnTo>
                    <a:pt x="107" y="240"/>
                  </a:lnTo>
                  <a:lnTo>
                    <a:pt x="104" y="217"/>
                  </a:lnTo>
                  <a:lnTo>
                    <a:pt x="108" y="193"/>
                  </a:lnTo>
                  <a:lnTo>
                    <a:pt x="117" y="169"/>
                  </a:lnTo>
                  <a:lnTo>
                    <a:pt x="134" y="149"/>
                  </a:lnTo>
                  <a:lnTo>
                    <a:pt x="293" y="140"/>
                  </a:lnTo>
                  <a:lnTo>
                    <a:pt x="268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703263" y="1162050"/>
              <a:ext cx="49213" cy="115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" y="146"/>
                </a:cxn>
                <a:cxn ang="0">
                  <a:pos x="62" y="139"/>
                </a:cxn>
                <a:cxn ang="0">
                  <a:pos x="17" y="0"/>
                </a:cxn>
                <a:cxn ang="0">
                  <a:pos x="0" y="0"/>
                </a:cxn>
              </a:cxnLst>
              <a:rect l="0" t="0" r="r" b="b"/>
              <a:pathLst>
                <a:path w="62" h="146">
                  <a:moveTo>
                    <a:pt x="0" y="0"/>
                  </a:moveTo>
                  <a:lnTo>
                    <a:pt x="42" y="146"/>
                  </a:lnTo>
                  <a:lnTo>
                    <a:pt x="62" y="139"/>
                  </a:ln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458788" y="1382713"/>
              <a:ext cx="61913" cy="6667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79" y="4"/>
                </a:cxn>
                <a:cxn ang="0">
                  <a:pos x="79" y="6"/>
                </a:cxn>
                <a:cxn ang="0">
                  <a:pos x="78" y="12"/>
                </a:cxn>
                <a:cxn ang="0">
                  <a:pos x="75" y="21"/>
                </a:cxn>
                <a:cxn ang="0">
                  <a:pos x="69" y="32"/>
                </a:cxn>
                <a:cxn ang="0">
                  <a:pos x="61" y="45"/>
                </a:cxn>
                <a:cxn ang="0">
                  <a:pos x="49" y="59"/>
                </a:cxn>
                <a:cxn ang="0">
                  <a:pos x="32" y="72"/>
                </a:cxn>
                <a:cxn ang="0">
                  <a:pos x="9" y="84"/>
                </a:cxn>
                <a:cxn ang="0">
                  <a:pos x="6" y="77"/>
                </a:cxn>
                <a:cxn ang="0">
                  <a:pos x="3" y="59"/>
                </a:cxn>
                <a:cxn ang="0">
                  <a:pos x="0" y="32"/>
                </a:cxn>
                <a:cxn ang="0">
                  <a:pos x="3" y="0"/>
                </a:cxn>
              </a:cxnLst>
              <a:rect l="0" t="0" r="r" b="b"/>
              <a:pathLst>
                <a:path w="79" h="84">
                  <a:moveTo>
                    <a:pt x="3" y="0"/>
                  </a:moveTo>
                  <a:lnTo>
                    <a:pt x="79" y="4"/>
                  </a:lnTo>
                  <a:lnTo>
                    <a:pt x="79" y="6"/>
                  </a:lnTo>
                  <a:lnTo>
                    <a:pt x="78" y="12"/>
                  </a:lnTo>
                  <a:lnTo>
                    <a:pt x="75" y="21"/>
                  </a:lnTo>
                  <a:lnTo>
                    <a:pt x="69" y="32"/>
                  </a:lnTo>
                  <a:lnTo>
                    <a:pt x="61" y="45"/>
                  </a:lnTo>
                  <a:lnTo>
                    <a:pt x="49" y="59"/>
                  </a:lnTo>
                  <a:lnTo>
                    <a:pt x="32" y="72"/>
                  </a:lnTo>
                  <a:lnTo>
                    <a:pt x="9" y="84"/>
                  </a:lnTo>
                  <a:lnTo>
                    <a:pt x="6" y="77"/>
                  </a:lnTo>
                  <a:lnTo>
                    <a:pt x="3" y="59"/>
                  </a:lnTo>
                  <a:lnTo>
                    <a:pt x="0" y="3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BF004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400050" y="1281113"/>
              <a:ext cx="455613" cy="403225"/>
            </a:xfrm>
            <a:custGeom>
              <a:avLst/>
              <a:gdLst/>
              <a:ahLst/>
              <a:cxnLst>
                <a:cxn ang="0">
                  <a:pos x="245" y="25"/>
                </a:cxn>
                <a:cxn ang="0">
                  <a:pos x="257" y="45"/>
                </a:cxn>
                <a:cxn ang="0">
                  <a:pos x="273" y="78"/>
                </a:cxn>
                <a:cxn ang="0">
                  <a:pos x="291" y="110"/>
                </a:cxn>
                <a:cxn ang="0">
                  <a:pos x="183" y="131"/>
                </a:cxn>
                <a:cxn ang="0">
                  <a:pos x="179" y="143"/>
                </a:cxn>
                <a:cxn ang="0">
                  <a:pos x="164" y="173"/>
                </a:cxn>
                <a:cxn ang="0">
                  <a:pos x="135" y="209"/>
                </a:cxn>
                <a:cxn ang="0">
                  <a:pos x="84" y="238"/>
                </a:cxn>
                <a:cxn ang="0">
                  <a:pos x="84" y="244"/>
                </a:cxn>
                <a:cxn ang="0">
                  <a:pos x="86" y="249"/>
                </a:cxn>
                <a:cxn ang="0">
                  <a:pos x="104" y="255"/>
                </a:cxn>
                <a:cxn ang="0">
                  <a:pos x="125" y="263"/>
                </a:cxn>
                <a:cxn ang="0">
                  <a:pos x="146" y="274"/>
                </a:cxn>
                <a:cxn ang="0">
                  <a:pos x="161" y="286"/>
                </a:cxn>
                <a:cxn ang="0">
                  <a:pos x="169" y="302"/>
                </a:cxn>
                <a:cxn ang="0">
                  <a:pos x="167" y="316"/>
                </a:cxn>
                <a:cxn ang="0">
                  <a:pos x="155" y="327"/>
                </a:cxn>
                <a:cxn ang="0">
                  <a:pos x="137" y="332"/>
                </a:cxn>
                <a:cxn ang="0">
                  <a:pos x="135" y="338"/>
                </a:cxn>
                <a:cxn ang="0">
                  <a:pos x="136" y="354"/>
                </a:cxn>
                <a:cxn ang="0">
                  <a:pos x="138" y="366"/>
                </a:cxn>
                <a:cxn ang="0">
                  <a:pos x="136" y="380"/>
                </a:cxn>
                <a:cxn ang="0">
                  <a:pos x="125" y="393"/>
                </a:cxn>
                <a:cxn ang="0">
                  <a:pos x="105" y="403"/>
                </a:cxn>
                <a:cxn ang="0">
                  <a:pos x="81" y="406"/>
                </a:cxn>
                <a:cxn ang="0">
                  <a:pos x="60" y="403"/>
                </a:cxn>
                <a:cxn ang="0">
                  <a:pos x="43" y="392"/>
                </a:cxn>
                <a:cxn ang="0">
                  <a:pos x="28" y="375"/>
                </a:cxn>
                <a:cxn ang="0">
                  <a:pos x="3" y="472"/>
                </a:cxn>
                <a:cxn ang="0">
                  <a:pos x="28" y="479"/>
                </a:cxn>
                <a:cxn ang="0">
                  <a:pos x="72" y="489"/>
                </a:cxn>
                <a:cxn ang="0">
                  <a:pos x="136" y="499"/>
                </a:cxn>
                <a:cxn ang="0">
                  <a:pos x="215" y="506"/>
                </a:cxn>
                <a:cxn ang="0">
                  <a:pos x="306" y="506"/>
                </a:cxn>
                <a:cxn ang="0">
                  <a:pos x="408" y="495"/>
                </a:cxn>
                <a:cxn ang="0">
                  <a:pos x="516" y="471"/>
                </a:cxn>
                <a:cxn ang="0">
                  <a:pos x="572" y="445"/>
                </a:cxn>
                <a:cxn ang="0">
                  <a:pos x="557" y="389"/>
                </a:cxn>
                <a:cxn ang="0">
                  <a:pos x="522" y="275"/>
                </a:cxn>
                <a:cxn ang="0">
                  <a:pos x="461" y="105"/>
                </a:cxn>
                <a:cxn ang="0">
                  <a:pos x="244" y="21"/>
                </a:cxn>
              </a:cxnLst>
              <a:rect l="0" t="0" r="r" b="b"/>
              <a:pathLst>
                <a:path w="573" h="507">
                  <a:moveTo>
                    <a:pt x="244" y="21"/>
                  </a:moveTo>
                  <a:lnTo>
                    <a:pt x="245" y="25"/>
                  </a:lnTo>
                  <a:lnTo>
                    <a:pt x="250" y="33"/>
                  </a:lnTo>
                  <a:lnTo>
                    <a:pt x="257" y="45"/>
                  </a:lnTo>
                  <a:lnTo>
                    <a:pt x="265" y="60"/>
                  </a:lnTo>
                  <a:lnTo>
                    <a:pt x="273" y="78"/>
                  </a:lnTo>
                  <a:lnTo>
                    <a:pt x="282" y="94"/>
                  </a:lnTo>
                  <a:lnTo>
                    <a:pt x="291" y="110"/>
                  </a:lnTo>
                  <a:lnTo>
                    <a:pt x="299" y="123"/>
                  </a:lnTo>
                  <a:lnTo>
                    <a:pt x="183" y="131"/>
                  </a:lnTo>
                  <a:lnTo>
                    <a:pt x="182" y="134"/>
                  </a:lnTo>
                  <a:lnTo>
                    <a:pt x="179" y="143"/>
                  </a:lnTo>
                  <a:lnTo>
                    <a:pt x="174" y="157"/>
                  </a:lnTo>
                  <a:lnTo>
                    <a:pt x="164" y="173"/>
                  </a:lnTo>
                  <a:lnTo>
                    <a:pt x="152" y="192"/>
                  </a:lnTo>
                  <a:lnTo>
                    <a:pt x="135" y="209"/>
                  </a:lnTo>
                  <a:lnTo>
                    <a:pt x="112" y="225"/>
                  </a:lnTo>
                  <a:lnTo>
                    <a:pt x="84" y="238"/>
                  </a:lnTo>
                  <a:lnTo>
                    <a:pt x="84" y="240"/>
                  </a:lnTo>
                  <a:lnTo>
                    <a:pt x="84" y="244"/>
                  </a:lnTo>
                  <a:lnTo>
                    <a:pt x="85" y="247"/>
                  </a:lnTo>
                  <a:lnTo>
                    <a:pt x="86" y="249"/>
                  </a:lnTo>
                  <a:lnTo>
                    <a:pt x="94" y="252"/>
                  </a:lnTo>
                  <a:lnTo>
                    <a:pt x="104" y="255"/>
                  </a:lnTo>
                  <a:lnTo>
                    <a:pt x="114" y="259"/>
                  </a:lnTo>
                  <a:lnTo>
                    <a:pt x="125" y="263"/>
                  </a:lnTo>
                  <a:lnTo>
                    <a:pt x="136" y="268"/>
                  </a:lnTo>
                  <a:lnTo>
                    <a:pt x="146" y="274"/>
                  </a:lnTo>
                  <a:lnTo>
                    <a:pt x="154" y="279"/>
                  </a:lnTo>
                  <a:lnTo>
                    <a:pt x="161" y="286"/>
                  </a:lnTo>
                  <a:lnTo>
                    <a:pt x="166" y="294"/>
                  </a:lnTo>
                  <a:lnTo>
                    <a:pt x="169" y="302"/>
                  </a:lnTo>
                  <a:lnTo>
                    <a:pt x="169" y="309"/>
                  </a:lnTo>
                  <a:lnTo>
                    <a:pt x="167" y="316"/>
                  </a:lnTo>
                  <a:lnTo>
                    <a:pt x="162" y="322"/>
                  </a:lnTo>
                  <a:lnTo>
                    <a:pt x="155" y="327"/>
                  </a:lnTo>
                  <a:lnTo>
                    <a:pt x="147" y="330"/>
                  </a:lnTo>
                  <a:lnTo>
                    <a:pt x="137" y="332"/>
                  </a:lnTo>
                  <a:lnTo>
                    <a:pt x="136" y="333"/>
                  </a:lnTo>
                  <a:lnTo>
                    <a:pt x="135" y="338"/>
                  </a:lnTo>
                  <a:lnTo>
                    <a:pt x="133" y="345"/>
                  </a:lnTo>
                  <a:lnTo>
                    <a:pt x="136" y="354"/>
                  </a:lnTo>
                  <a:lnTo>
                    <a:pt x="137" y="360"/>
                  </a:lnTo>
                  <a:lnTo>
                    <a:pt x="138" y="366"/>
                  </a:lnTo>
                  <a:lnTo>
                    <a:pt x="137" y="373"/>
                  </a:lnTo>
                  <a:lnTo>
                    <a:pt x="136" y="380"/>
                  </a:lnTo>
                  <a:lnTo>
                    <a:pt x="131" y="387"/>
                  </a:lnTo>
                  <a:lnTo>
                    <a:pt x="125" y="393"/>
                  </a:lnTo>
                  <a:lnTo>
                    <a:pt x="116" y="398"/>
                  </a:lnTo>
                  <a:lnTo>
                    <a:pt x="105" y="403"/>
                  </a:lnTo>
                  <a:lnTo>
                    <a:pt x="92" y="406"/>
                  </a:lnTo>
                  <a:lnTo>
                    <a:pt x="81" y="406"/>
                  </a:lnTo>
                  <a:lnTo>
                    <a:pt x="69" y="406"/>
                  </a:lnTo>
                  <a:lnTo>
                    <a:pt x="60" y="403"/>
                  </a:lnTo>
                  <a:lnTo>
                    <a:pt x="51" y="399"/>
                  </a:lnTo>
                  <a:lnTo>
                    <a:pt x="43" y="392"/>
                  </a:lnTo>
                  <a:lnTo>
                    <a:pt x="34" y="384"/>
                  </a:lnTo>
                  <a:lnTo>
                    <a:pt x="28" y="375"/>
                  </a:lnTo>
                  <a:lnTo>
                    <a:pt x="0" y="471"/>
                  </a:lnTo>
                  <a:lnTo>
                    <a:pt x="3" y="472"/>
                  </a:lnTo>
                  <a:lnTo>
                    <a:pt x="13" y="474"/>
                  </a:lnTo>
                  <a:lnTo>
                    <a:pt x="28" y="479"/>
                  </a:lnTo>
                  <a:lnTo>
                    <a:pt x="47" y="483"/>
                  </a:lnTo>
                  <a:lnTo>
                    <a:pt x="72" y="489"/>
                  </a:lnTo>
                  <a:lnTo>
                    <a:pt x="101" y="495"/>
                  </a:lnTo>
                  <a:lnTo>
                    <a:pt x="136" y="499"/>
                  </a:lnTo>
                  <a:lnTo>
                    <a:pt x="174" y="503"/>
                  </a:lnTo>
                  <a:lnTo>
                    <a:pt x="215" y="506"/>
                  </a:lnTo>
                  <a:lnTo>
                    <a:pt x="259" y="507"/>
                  </a:lnTo>
                  <a:lnTo>
                    <a:pt x="306" y="506"/>
                  </a:lnTo>
                  <a:lnTo>
                    <a:pt x="357" y="502"/>
                  </a:lnTo>
                  <a:lnTo>
                    <a:pt x="408" y="495"/>
                  </a:lnTo>
                  <a:lnTo>
                    <a:pt x="461" y="486"/>
                  </a:lnTo>
                  <a:lnTo>
                    <a:pt x="516" y="471"/>
                  </a:lnTo>
                  <a:lnTo>
                    <a:pt x="573" y="452"/>
                  </a:lnTo>
                  <a:lnTo>
                    <a:pt x="572" y="445"/>
                  </a:lnTo>
                  <a:lnTo>
                    <a:pt x="566" y="423"/>
                  </a:lnTo>
                  <a:lnTo>
                    <a:pt x="557" y="389"/>
                  </a:lnTo>
                  <a:lnTo>
                    <a:pt x="543" y="338"/>
                  </a:lnTo>
                  <a:lnTo>
                    <a:pt x="522" y="275"/>
                  </a:lnTo>
                  <a:lnTo>
                    <a:pt x="496" y="198"/>
                  </a:lnTo>
                  <a:lnTo>
                    <a:pt x="461" y="105"/>
                  </a:lnTo>
                  <a:lnTo>
                    <a:pt x="419" y="0"/>
                  </a:lnTo>
                  <a:lnTo>
                    <a:pt x="244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</p:grpSp>
      <p:pic>
        <p:nvPicPr>
          <p:cNvPr id="74" name="Picture 17" descr="C:\Users\秀紀\AppData\Local\Microsoft\Windows\INetCache\IE\5FT45V8T\MC9003596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0722" y="1772816"/>
            <a:ext cx="1233526" cy="1930728"/>
          </a:xfrm>
          <a:prstGeom prst="rect">
            <a:avLst/>
          </a:prstGeom>
          <a:noFill/>
        </p:spPr>
      </p:pic>
      <p:pic>
        <p:nvPicPr>
          <p:cNvPr id="72" name="Picture 5" descr="C:\Users\秀紀\AppData\Local\Microsoft\Windows\INetCache\IE\MSAPH4XH\MC9003104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492896"/>
            <a:ext cx="1049876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0.31268 0.0474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9" descr="C:\Users\KASUGA_Hideki\AppData\Local\Microsoft\Windows\Temporary Internet Files\Content.IE5\WHMJTCVC\MC9003490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258645" y="1625749"/>
            <a:ext cx="1409699" cy="1947267"/>
          </a:xfrm>
          <a:prstGeom prst="rect">
            <a:avLst/>
          </a:prstGeom>
          <a:noFill/>
        </p:spPr>
      </p:pic>
      <p:pic>
        <p:nvPicPr>
          <p:cNvPr id="27" name="Picture 44" descr="C:\Users\秀紀\AppData\Local\Microsoft\Windows\INetCache\IE\AQFOJBIH\MC9003559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331640" y="1916832"/>
            <a:ext cx="1421130" cy="1820721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-621" y="116632"/>
            <a:ext cx="30604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ask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たずねる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779912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28282" y="4140369"/>
            <a:ext cx="89242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Judy )(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asked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)( him )( some questions 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11560" y="4077072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267744" y="4149080"/>
            <a:ext cx="129614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923928" y="4077072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364088" y="4149080"/>
            <a:ext cx="331236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335559" y="980728"/>
            <a:ext cx="13901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Judy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516216" y="1052736"/>
            <a:ext cx="11160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him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627784" y="908720"/>
            <a:ext cx="1440160" cy="1368152"/>
          </a:xfrm>
          <a:prstGeom prst="wedgeRoundRectCallout">
            <a:avLst>
              <a:gd name="adj1" fmla="val -61751"/>
              <a:gd name="adj2" fmla="val 715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雲形吹き出し 23"/>
          <p:cNvSpPr/>
          <p:nvPr/>
        </p:nvSpPr>
        <p:spPr>
          <a:xfrm>
            <a:off x="4788024" y="836712"/>
            <a:ext cx="1656184" cy="1512168"/>
          </a:xfrm>
          <a:prstGeom prst="cloudCallout">
            <a:avLst>
              <a:gd name="adj1" fmla="val 38915"/>
              <a:gd name="adj2" fmla="val 4296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2771800" y="980728"/>
            <a:ext cx="1143268" cy="1159402"/>
            <a:chOff x="6525076" y="2485622"/>
            <a:chExt cx="1884151" cy="1665194"/>
          </a:xfrm>
        </p:grpSpPr>
        <p:pic>
          <p:nvPicPr>
            <p:cNvPr id="26" name="Picture 94" descr="C:\Users\秀紀\AppData\Local\Microsoft\Windows\INetCache\IE\SBIR2CDH\MC900434859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525076" y="2485622"/>
              <a:ext cx="1104900" cy="1104900"/>
            </a:xfrm>
            <a:prstGeom prst="rect">
              <a:avLst/>
            </a:prstGeom>
            <a:noFill/>
          </p:spPr>
        </p:pic>
        <p:pic>
          <p:nvPicPr>
            <p:cNvPr id="29" name="Picture 94" descr="C:\Users\秀紀\AppData\Local\Microsoft\Windows\INetCache\IE\SBIR2CDH\MC900434859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34626" y="3045916"/>
              <a:ext cx="1104900" cy="1104900"/>
            </a:xfrm>
            <a:prstGeom prst="rect">
              <a:avLst/>
            </a:prstGeom>
            <a:noFill/>
          </p:spPr>
        </p:pic>
        <p:pic>
          <p:nvPicPr>
            <p:cNvPr id="30" name="Picture 94" descr="C:\Users\秀紀\AppData\Local\Microsoft\Windows\INetCache\IE\SBIR2CDH\MC900434859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06126" y="2722066"/>
              <a:ext cx="1103101" cy="11049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3" grpId="0" animBg="1"/>
      <p:bldP spid="23" grpId="1" animBg="1"/>
      <p:bldP spid="23" grpId="2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836712"/>
            <a:ext cx="8892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b="1" dirty="0" smtClean="0">
                <a:latin typeface="Century Schoolbook" pitchFamily="18" charset="0"/>
              </a:rPr>
              <a:t>①　</a:t>
            </a:r>
            <a:r>
              <a:rPr lang="en-US" altLang="ja-JP" sz="3600" b="1" dirty="0" smtClean="0">
                <a:latin typeface="Century Schoolbook" pitchFamily="18" charset="0"/>
              </a:rPr>
              <a:t>I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600" b="1" dirty="0" smtClean="0">
                <a:latin typeface="Century Schoolbook" pitchFamily="18" charset="0"/>
              </a:rPr>
              <a:t> you a ring.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②　</a:t>
            </a:r>
            <a:r>
              <a:rPr lang="en-US" altLang="ja-JP" sz="3600" b="1" dirty="0" smtClean="0">
                <a:latin typeface="Century Schoolbook" pitchFamily="18" charset="0"/>
              </a:rPr>
              <a:t>Santa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600" b="1" dirty="0" smtClean="0">
                <a:latin typeface="Century Schoolbook" pitchFamily="18" charset="0"/>
              </a:rPr>
              <a:t> children presents.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③　</a:t>
            </a:r>
            <a:r>
              <a:rPr lang="en-US" altLang="ja-JP" sz="3600" b="1" dirty="0" smtClean="0">
                <a:latin typeface="Century Schoolbook" pitchFamily="18" charset="0"/>
              </a:rPr>
              <a:t>They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showed</a:t>
            </a:r>
            <a:r>
              <a:rPr lang="en-US" altLang="ja-JP" sz="3600" b="1" dirty="0" smtClean="0">
                <a:latin typeface="Century Schoolbook" pitchFamily="18" charset="0"/>
              </a:rPr>
              <a:t> Mike some pictures.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④　</a:t>
            </a:r>
            <a:r>
              <a:rPr lang="en-US" altLang="ja-JP" sz="3600" b="1" dirty="0" smtClean="0">
                <a:latin typeface="Century Schoolbook" pitchFamily="18" charset="0"/>
              </a:rPr>
              <a:t>She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cooked</a:t>
            </a:r>
            <a:r>
              <a:rPr lang="en-US" altLang="ja-JP" sz="3600" b="1" dirty="0" smtClean="0">
                <a:latin typeface="Century Schoolbook" pitchFamily="18" charset="0"/>
              </a:rPr>
              <a:t> us dinner.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⑤　</a:t>
            </a:r>
            <a:r>
              <a:rPr lang="en-US" altLang="ja-JP" sz="3600" b="1" dirty="0" smtClean="0">
                <a:latin typeface="Century Schoolbook" pitchFamily="18" charset="0"/>
              </a:rPr>
              <a:t>We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sent</a:t>
            </a:r>
            <a:r>
              <a:rPr lang="en-US" altLang="ja-JP" sz="3600" b="1" dirty="0" smtClean="0">
                <a:latin typeface="Century Schoolbook" pitchFamily="18" charset="0"/>
              </a:rPr>
              <a:t> her a letter.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⑥　</a:t>
            </a:r>
            <a:r>
              <a:rPr lang="en-US" altLang="ja-JP" sz="3600" b="1" dirty="0" smtClean="0">
                <a:latin typeface="Century Schoolbook" pitchFamily="18" charset="0"/>
              </a:rPr>
              <a:t>He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 told </a:t>
            </a:r>
            <a:r>
              <a:rPr lang="en-US" altLang="ja-JP" sz="3600" b="1" dirty="0" smtClean="0">
                <a:latin typeface="Century Schoolbook" pitchFamily="18" charset="0"/>
              </a:rPr>
              <a:t>Mary the way.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⑦　</a:t>
            </a:r>
            <a:r>
              <a:rPr lang="en-US" altLang="ja-JP" sz="3600" b="1" dirty="0" smtClean="0">
                <a:latin typeface="Century Schoolbook" pitchFamily="18" charset="0"/>
              </a:rPr>
              <a:t>Mr. Gale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taught </a:t>
            </a:r>
            <a:r>
              <a:rPr lang="en-US" altLang="ja-JP" sz="3600" b="1" dirty="0" smtClean="0">
                <a:latin typeface="Century Schoolbook" pitchFamily="18" charset="0"/>
              </a:rPr>
              <a:t>them English.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⑧　</a:t>
            </a:r>
            <a:r>
              <a:rPr lang="en-US" altLang="ja-JP" sz="3600" b="1" dirty="0" smtClean="0">
                <a:latin typeface="Century Schoolbook" pitchFamily="18" charset="0"/>
              </a:rPr>
              <a:t>Tom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made</a:t>
            </a:r>
            <a:r>
              <a:rPr lang="en-US" altLang="ja-JP" sz="3600" b="1" dirty="0" smtClean="0">
                <a:latin typeface="Century Schoolbook" pitchFamily="18" charset="0"/>
              </a:rPr>
              <a:t> Emi a chair.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⑨　</a:t>
            </a:r>
            <a:r>
              <a:rPr lang="en-US" altLang="ja-JP" sz="3600" b="1" dirty="0" smtClean="0">
                <a:latin typeface="Century Schoolbook" pitchFamily="18" charset="0"/>
              </a:rPr>
              <a:t>My mother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bought</a:t>
            </a:r>
            <a:r>
              <a:rPr lang="en-US" altLang="ja-JP" sz="3600" b="1" dirty="0" smtClean="0">
                <a:latin typeface="Century Schoolbook" pitchFamily="18" charset="0"/>
              </a:rPr>
              <a:t> me a book.</a:t>
            </a:r>
          </a:p>
          <a:p>
            <a:r>
              <a:rPr lang="ja-JP" altLang="en-US" sz="3600" b="1" dirty="0" smtClean="0">
                <a:latin typeface="Century Schoolbook" pitchFamily="18" charset="0"/>
              </a:rPr>
              <a:t>⑩　</a:t>
            </a:r>
            <a:r>
              <a:rPr lang="en-US" altLang="ja-JP" sz="3600" b="1" dirty="0" smtClean="0">
                <a:latin typeface="Century Schoolbook" pitchFamily="18" charset="0"/>
              </a:rPr>
              <a:t>Judy </a:t>
            </a:r>
            <a:r>
              <a:rPr lang="en-US" altLang="ja-JP" sz="3600" b="1" dirty="0" smtClean="0">
                <a:solidFill>
                  <a:srgbClr val="FF0000"/>
                </a:solidFill>
                <a:latin typeface="Century Schoolbook" pitchFamily="18" charset="0"/>
              </a:rPr>
              <a:t>asked</a:t>
            </a:r>
            <a:r>
              <a:rPr lang="en-US" altLang="ja-JP" sz="3600" b="1" dirty="0" smtClean="0">
                <a:latin typeface="Century Schoolbook" pitchFamily="18" charset="0"/>
              </a:rPr>
              <a:t> him some questions.</a:t>
            </a:r>
            <a:endParaRPr lang="ja-JP" altLang="en-US" sz="3600" b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正方形/長方形 76"/>
          <p:cNvSpPr/>
          <p:nvPr/>
        </p:nvSpPr>
        <p:spPr>
          <a:xfrm>
            <a:off x="5327576" y="2348880"/>
            <a:ext cx="1872208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7703840" y="2348880"/>
            <a:ext cx="1368152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角丸四角形 63"/>
          <p:cNvSpPr/>
          <p:nvPr/>
        </p:nvSpPr>
        <p:spPr>
          <a:xfrm>
            <a:off x="70992" y="2880320"/>
            <a:ext cx="9001000" cy="3933056"/>
          </a:xfrm>
          <a:prstGeom prst="roundRect">
            <a:avLst>
              <a:gd name="adj" fmla="val 4562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3" name="正方形/長方形 72"/>
          <p:cNvSpPr/>
          <p:nvPr/>
        </p:nvSpPr>
        <p:spPr>
          <a:xfrm>
            <a:off x="3671392" y="5085184"/>
            <a:ext cx="1800200" cy="360040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1727176" y="5085184"/>
            <a:ext cx="1656184" cy="360040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3454352" y="4444663"/>
            <a:ext cx="4752528" cy="288032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4847559" y="1628800"/>
            <a:ext cx="4248472" cy="432048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319464" y="3562563"/>
            <a:ext cx="2376264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1583160" y="3573016"/>
            <a:ext cx="2376264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619488" y="620688"/>
            <a:ext cx="1368152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595694" y="1005781"/>
            <a:ext cx="1008112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右矢印 1"/>
          <p:cNvSpPr/>
          <p:nvPr/>
        </p:nvSpPr>
        <p:spPr>
          <a:xfrm>
            <a:off x="936104" y="1730426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5" descr="C:\Users\秀紀\AppData\Local\Microsoft\Windows\INetCache\IE\4PN3W9SD\MC9003559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97" y="938338"/>
            <a:ext cx="1017423" cy="1584176"/>
          </a:xfrm>
          <a:prstGeom prst="rect">
            <a:avLst/>
          </a:prstGeom>
          <a:noFill/>
        </p:spPr>
      </p:pic>
      <p:pic>
        <p:nvPicPr>
          <p:cNvPr id="4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944216" y="1010345"/>
            <a:ext cx="936104" cy="1609229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148939" y="620688"/>
            <a:ext cx="8226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37451" y="692696"/>
            <a:ext cx="11993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03443" y="570746"/>
            <a:ext cx="98296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39368" y="570746"/>
            <a:ext cx="111280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987640" y="570746"/>
            <a:ext cx="21563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547480" y="570746"/>
            <a:ext cx="14526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5" name="グループ化 62"/>
          <p:cNvGrpSpPr/>
          <p:nvPr/>
        </p:nvGrpSpPr>
        <p:grpSpPr>
          <a:xfrm flipH="1">
            <a:off x="1152128" y="1442394"/>
            <a:ext cx="720798" cy="623565"/>
            <a:chOff x="1476375" y="3165475"/>
            <a:chExt cx="698500" cy="617539"/>
          </a:xfrm>
        </p:grpSpPr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1809750" y="3298825"/>
              <a:ext cx="307975" cy="254000"/>
            </a:xfrm>
            <a:custGeom>
              <a:avLst/>
              <a:gdLst/>
              <a:ahLst/>
              <a:cxnLst>
                <a:cxn ang="0">
                  <a:pos x="64" y="144"/>
                </a:cxn>
                <a:cxn ang="0">
                  <a:pos x="65" y="144"/>
                </a:cxn>
                <a:cxn ang="0">
                  <a:pos x="69" y="144"/>
                </a:cxn>
                <a:cxn ang="0">
                  <a:pos x="75" y="144"/>
                </a:cxn>
                <a:cxn ang="0">
                  <a:pos x="83" y="144"/>
                </a:cxn>
                <a:cxn ang="0">
                  <a:pos x="93" y="142"/>
                </a:cxn>
                <a:cxn ang="0">
                  <a:pos x="105" y="140"/>
                </a:cxn>
                <a:cxn ang="0">
                  <a:pos x="119" y="137"/>
                </a:cxn>
                <a:cxn ang="0">
                  <a:pos x="135" y="132"/>
                </a:cxn>
                <a:cxn ang="0">
                  <a:pos x="152" y="125"/>
                </a:cxn>
                <a:cxn ang="0">
                  <a:pos x="171" y="116"/>
                </a:cxn>
                <a:cxn ang="0">
                  <a:pos x="192" y="104"/>
                </a:cxn>
                <a:cxn ang="0">
                  <a:pos x="213" y="89"/>
                </a:cxn>
                <a:cxn ang="0">
                  <a:pos x="236" y="72"/>
                </a:cxn>
                <a:cxn ang="0">
                  <a:pos x="261" y="51"/>
                </a:cxn>
                <a:cxn ang="0">
                  <a:pos x="285" y="27"/>
                </a:cxn>
                <a:cxn ang="0">
                  <a:pos x="312" y="0"/>
                </a:cxn>
                <a:cxn ang="0">
                  <a:pos x="314" y="0"/>
                </a:cxn>
                <a:cxn ang="0">
                  <a:pos x="318" y="2"/>
                </a:cxn>
                <a:cxn ang="0">
                  <a:pos x="325" y="7"/>
                </a:cxn>
                <a:cxn ang="0">
                  <a:pos x="334" y="16"/>
                </a:cxn>
                <a:cxn ang="0">
                  <a:pos x="345" y="31"/>
                </a:cxn>
                <a:cxn ang="0">
                  <a:pos x="356" y="53"/>
                </a:cxn>
                <a:cxn ang="0">
                  <a:pos x="368" y="83"/>
                </a:cxn>
                <a:cxn ang="0">
                  <a:pos x="381" y="122"/>
                </a:cxn>
                <a:cxn ang="0">
                  <a:pos x="388" y="163"/>
                </a:cxn>
                <a:cxn ang="0">
                  <a:pos x="388" y="199"/>
                </a:cxn>
                <a:cxn ang="0">
                  <a:pos x="382" y="229"/>
                </a:cxn>
                <a:cxn ang="0">
                  <a:pos x="368" y="253"/>
                </a:cxn>
                <a:cxn ang="0">
                  <a:pos x="349" y="274"/>
                </a:cxn>
                <a:cxn ang="0">
                  <a:pos x="327" y="290"/>
                </a:cxn>
                <a:cxn ang="0">
                  <a:pos x="299" y="302"/>
                </a:cxn>
                <a:cxn ang="0">
                  <a:pos x="269" y="313"/>
                </a:cxn>
                <a:cxn ang="0">
                  <a:pos x="252" y="316"/>
                </a:cxn>
                <a:cxn ang="0">
                  <a:pos x="234" y="319"/>
                </a:cxn>
                <a:cxn ang="0">
                  <a:pos x="215" y="320"/>
                </a:cxn>
                <a:cxn ang="0">
                  <a:pos x="194" y="320"/>
                </a:cxn>
                <a:cxn ang="0">
                  <a:pos x="172" y="319"/>
                </a:cxn>
                <a:cxn ang="0">
                  <a:pos x="151" y="317"/>
                </a:cxn>
                <a:cxn ang="0">
                  <a:pos x="129" y="315"/>
                </a:cxn>
                <a:cxn ang="0">
                  <a:pos x="108" y="313"/>
                </a:cxn>
                <a:cxn ang="0">
                  <a:pos x="87" y="309"/>
                </a:cxn>
                <a:cxn ang="0">
                  <a:pos x="68" y="306"/>
                </a:cxn>
                <a:cxn ang="0">
                  <a:pos x="51" y="302"/>
                </a:cxn>
                <a:cxn ang="0">
                  <a:pos x="35" y="299"/>
                </a:cxn>
                <a:cxn ang="0">
                  <a:pos x="22" y="297"/>
                </a:cxn>
                <a:cxn ang="0">
                  <a:pos x="12" y="293"/>
                </a:cxn>
                <a:cxn ang="0">
                  <a:pos x="4" y="291"/>
                </a:cxn>
                <a:cxn ang="0">
                  <a:pos x="0" y="290"/>
                </a:cxn>
                <a:cxn ang="0">
                  <a:pos x="4" y="287"/>
                </a:cxn>
                <a:cxn ang="0">
                  <a:pos x="16" y="281"/>
                </a:cxn>
                <a:cxn ang="0">
                  <a:pos x="32" y="269"/>
                </a:cxn>
                <a:cxn ang="0">
                  <a:pos x="48" y="253"/>
                </a:cxn>
                <a:cxn ang="0">
                  <a:pos x="63" y="232"/>
                </a:cxn>
                <a:cxn ang="0">
                  <a:pos x="72" y="207"/>
                </a:cxn>
                <a:cxn ang="0">
                  <a:pos x="74" y="177"/>
                </a:cxn>
                <a:cxn ang="0">
                  <a:pos x="64" y="144"/>
                </a:cxn>
              </a:cxnLst>
              <a:rect l="0" t="0" r="r" b="b"/>
              <a:pathLst>
                <a:path w="388" h="320">
                  <a:moveTo>
                    <a:pt x="64" y="144"/>
                  </a:moveTo>
                  <a:lnTo>
                    <a:pt x="65" y="144"/>
                  </a:lnTo>
                  <a:lnTo>
                    <a:pt x="69" y="144"/>
                  </a:lnTo>
                  <a:lnTo>
                    <a:pt x="75" y="144"/>
                  </a:lnTo>
                  <a:lnTo>
                    <a:pt x="83" y="144"/>
                  </a:lnTo>
                  <a:lnTo>
                    <a:pt x="93" y="142"/>
                  </a:lnTo>
                  <a:lnTo>
                    <a:pt x="105" y="140"/>
                  </a:lnTo>
                  <a:lnTo>
                    <a:pt x="119" y="137"/>
                  </a:lnTo>
                  <a:lnTo>
                    <a:pt x="135" y="132"/>
                  </a:lnTo>
                  <a:lnTo>
                    <a:pt x="152" y="125"/>
                  </a:lnTo>
                  <a:lnTo>
                    <a:pt x="171" y="116"/>
                  </a:lnTo>
                  <a:lnTo>
                    <a:pt x="192" y="104"/>
                  </a:lnTo>
                  <a:lnTo>
                    <a:pt x="213" y="89"/>
                  </a:lnTo>
                  <a:lnTo>
                    <a:pt x="236" y="72"/>
                  </a:lnTo>
                  <a:lnTo>
                    <a:pt x="261" y="51"/>
                  </a:lnTo>
                  <a:lnTo>
                    <a:pt x="285" y="27"/>
                  </a:lnTo>
                  <a:lnTo>
                    <a:pt x="312" y="0"/>
                  </a:lnTo>
                  <a:lnTo>
                    <a:pt x="314" y="0"/>
                  </a:lnTo>
                  <a:lnTo>
                    <a:pt x="318" y="2"/>
                  </a:lnTo>
                  <a:lnTo>
                    <a:pt x="325" y="7"/>
                  </a:lnTo>
                  <a:lnTo>
                    <a:pt x="334" y="16"/>
                  </a:lnTo>
                  <a:lnTo>
                    <a:pt x="345" y="31"/>
                  </a:lnTo>
                  <a:lnTo>
                    <a:pt x="356" y="53"/>
                  </a:lnTo>
                  <a:lnTo>
                    <a:pt x="368" y="83"/>
                  </a:lnTo>
                  <a:lnTo>
                    <a:pt x="381" y="122"/>
                  </a:lnTo>
                  <a:lnTo>
                    <a:pt x="388" y="163"/>
                  </a:lnTo>
                  <a:lnTo>
                    <a:pt x="388" y="199"/>
                  </a:lnTo>
                  <a:lnTo>
                    <a:pt x="382" y="229"/>
                  </a:lnTo>
                  <a:lnTo>
                    <a:pt x="368" y="253"/>
                  </a:lnTo>
                  <a:lnTo>
                    <a:pt x="349" y="274"/>
                  </a:lnTo>
                  <a:lnTo>
                    <a:pt x="327" y="290"/>
                  </a:lnTo>
                  <a:lnTo>
                    <a:pt x="299" y="302"/>
                  </a:lnTo>
                  <a:lnTo>
                    <a:pt x="269" y="313"/>
                  </a:lnTo>
                  <a:lnTo>
                    <a:pt x="252" y="316"/>
                  </a:lnTo>
                  <a:lnTo>
                    <a:pt x="234" y="319"/>
                  </a:lnTo>
                  <a:lnTo>
                    <a:pt x="215" y="320"/>
                  </a:lnTo>
                  <a:lnTo>
                    <a:pt x="194" y="320"/>
                  </a:lnTo>
                  <a:lnTo>
                    <a:pt x="172" y="319"/>
                  </a:lnTo>
                  <a:lnTo>
                    <a:pt x="151" y="317"/>
                  </a:lnTo>
                  <a:lnTo>
                    <a:pt x="129" y="315"/>
                  </a:lnTo>
                  <a:lnTo>
                    <a:pt x="108" y="313"/>
                  </a:lnTo>
                  <a:lnTo>
                    <a:pt x="87" y="309"/>
                  </a:lnTo>
                  <a:lnTo>
                    <a:pt x="68" y="306"/>
                  </a:lnTo>
                  <a:lnTo>
                    <a:pt x="51" y="302"/>
                  </a:lnTo>
                  <a:lnTo>
                    <a:pt x="35" y="299"/>
                  </a:lnTo>
                  <a:lnTo>
                    <a:pt x="22" y="297"/>
                  </a:lnTo>
                  <a:lnTo>
                    <a:pt x="12" y="293"/>
                  </a:lnTo>
                  <a:lnTo>
                    <a:pt x="4" y="291"/>
                  </a:lnTo>
                  <a:lnTo>
                    <a:pt x="0" y="290"/>
                  </a:lnTo>
                  <a:lnTo>
                    <a:pt x="4" y="287"/>
                  </a:lnTo>
                  <a:lnTo>
                    <a:pt x="16" y="281"/>
                  </a:lnTo>
                  <a:lnTo>
                    <a:pt x="32" y="269"/>
                  </a:lnTo>
                  <a:lnTo>
                    <a:pt x="48" y="253"/>
                  </a:lnTo>
                  <a:lnTo>
                    <a:pt x="63" y="232"/>
                  </a:lnTo>
                  <a:lnTo>
                    <a:pt x="72" y="207"/>
                  </a:lnTo>
                  <a:lnTo>
                    <a:pt x="74" y="177"/>
                  </a:lnTo>
                  <a:lnTo>
                    <a:pt x="64" y="1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1841500" y="3346450"/>
              <a:ext cx="242888" cy="182562"/>
            </a:xfrm>
            <a:custGeom>
              <a:avLst/>
              <a:gdLst/>
              <a:ahLst/>
              <a:cxnLst>
                <a:cxn ang="0">
                  <a:pos x="31" y="118"/>
                </a:cxn>
                <a:cxn ang="0">
                  <a:pos x="33" y="118"/>
                </a:cxn>
                <a:cxn ang="0">
                  <a:pos x="37" y="118"/>
                </a:cxn>
                <a:cxn ang="0">
                  <a:pos x="42" y="118"/>
                </a:cxn>
                <a:cxn ang="0">
                  <a:pos x="51" y="118"/>
                </a:cxn>
                <a:cxn ang="0">
                  <a:pos x="60" y="118"/>
                </a:cxn>
                <a:cxn ang="0">
                  <a:pos x="72" y="115"/>
                </a:cxn>
                <a:cxn ang="0">
                  <a:pos x="85" y="113"/>
                </a:cxn>
                <a:cxn ang="0">
                  <a:pos x="100" y="109"/>
                </a:cxn>
                <a:cxn ang="0">
                  <a:pos x="116" y="104"/>
                </a:cxn>
                <a:cxn ang="0">
                  <a:pos x="133" y="96"/>
                </a:cxn>
                <a:cxn ang="0">
                  <a:pos x="151" y="87"/>
                </a:cxn>
                <a:cxn ang="0">
                  <a:pos x="170" y="75"/>
                </a:cxn>
                <a:cxn ang="0">
                  <a:pos x="189" y="61"/>
                </a:cxn>
                <a:cxn ang="0">
                  <a:pos x="209" y="45"/>
                </a:cxn>
                <a:cxn ang="0">
                  <a:pos x="229" y="26"/>
                </a:cxn>
                <a:cxn ang="0">
                  <a:pos x="250" y="3"/>
                </a:cxn>
                <a:cxn ang="0">
                  <a:pos x="251" y="1"/>
                </a:cxn>
                <a:cxn ang="0">
                  <a:pos x="255" y="0"/>
                </a:cxn>
                <a:cxn ang="0">
                  <a:pos x="260" y="0"/>
                </a:cxn>
                <a:cxn ang="0">
                  <a:pos x="268" y="3"/>
                </a:cxn>
                <a:cxn ang="0">
                  <a:pos x="275" y="10"/>
                </a:cxn>
                <a:cxn ang="0">
                  <a:pos x="284" y="21"/>
                </a:cxn>
                <a:cxn ang="0">
                  <a:pos x="292" y="42"/>
                </a:cxn>
                <a:cxn ang="0">
                  <a:pos x="301" y="71"/>
                </a:cxn>
                <a:cxn ang="0">
                  <a:pos x="306" y="103"/>
                </a:cxn>
                <a:cxn ang="0">
                  <a:pos x="305" y="130"/>
                </a:cxn>
                <a:cxn ang="0">
                  <a:pos x="298" y="155"/>
                </a:cxn>
                <a:cxn ang="0">
                  <a:pos x="288" y="174"/>
                </a:cxn>
                <a:cxn ang="0">
                  <a:pos x="273" y="190"/>
                </a:cxn>
                <a:cxn ang="0">
                  <a:pos x="255" y="204"/>
                </a:cxn>
                <a:cxn ang="0">
                  <a:pos x="234" y="216"/>
                </a:cxn>
                <a:cxn ang="0">
                  <a:pos x="211" y="225"/>
                </a:cxn>
                <a:cxn ang="0">
                  <a:pos x="198" y="228"/>
                </a:cxn>
                <a:cxn ang="0">
                  <a:pos x="185" y="231"/>
                </a:cxn>
                <a:cxn ang="0">
                  <a:pos x="169" y="231"/>
                </a:cxn>
                <a:cxn ang="0">
                  <a:pos x="153" y="231"/>
                </a:cxn>
                <a:cxn ang="0">
                  <a:pos x="136" y="231"/>
                </a:cxn>
                <a:cxn ang="0">
                  <a:pos x="119" y="228"/>
                </a:cxn>
                <a:cxn ang="0">
                  <a:pos x="102" y="226"/>
                </a:cxn>
                <a:cxn ang="0">
                  <a:pos x="85" y="224"/>
                </a:cxn>
                <a:cxn ang="0">
                  <a:pos x="69" y="221"/>
                </a:cxn>
                <a:cxn ang="0">
                  <a:pos x="54" y="218"/>
                </a:cxn>
                <a:cxn ang="0">
                  <a:pos x="40" y="216"/>
                </a:cxn>
                <a:cxn ang="0">
                  <a:pos x="27" y="212"/>
                </a:cxn>
                <a:cxn ang="0">
                  <a:pos x="17" y="210"/>
                </a:cxn>
                <a:cxn ang="0">
                  <a:pos x="8" y="208"/>
                </a:cxn>
                <a:cxn ang="0">
                  <a:pos x="3" y="205"/>
                </a:cxn>
                <a:cxn ang="0">
                  <a:pos x="0" y="204"/>
                </a:cxn>
                <a:cxn ang="0">
                  <a:pos x="2" y="203"/>
                </a:cxn>
                <a:cxn ang="0">
                  <a:pos x="8" y="201"/>
                </a:cxn>
                <a:cxn ang="0">
                  <a:pos x="18" y="196"/>
                </a:cxn>
                <a:cxn ang="0">
                  <a:pos x="26" y="188"/>
                </a:cxn>
                <a:cxn ang="0">
                  <a:pos x="34" y="177"/>
                </a:cxn>
                <a:cxn ang="0">
                  <a:pos x="39" y="162"/>
                </a:cxn>
                <a:cxn ang="0">
                  <a:pos x="38" y="142"/>
                </a:cxn>
                <a:cxn ang="0">
                  <a:pos x="31" y="118"/>
                </a:cxn>
              </a:cxnLst>
              <a:rect l="0" t="0" r="r" b="b"/>
              <a:pathLst>
                <a:path w="306" h="231">
                  <a:moveTo>
                    <a:pt x="31" y="118"/>
                  </a:moveTo>
                  <a:lnTo>
                    <a:pt x="33" y="118"/>
                  </a:lnTo>
                  <a:lnTo>
                    <a:pt x="37" y="118"/>
                  </a:lnTo>
                  <a:lnTo>
                    <a:pt x="42" y="118"/>
                  </a:lnTo>
                  <a:lnTo>
                    <a:pt x="51" y="118"/>
                  </a:lnTo>
                  <a:lnTo>
                    <a:pt x="60" y="118"/>
                  </a:lnTo>
                  <a:lnTo>
                    <a:pt x="72" y="115"/>
                  </a:lnTo>
                  <a:lnTo>
                    <a:pt x="85" y="113"/>
                  </a:lnTo>
                  <a:lnTo>
                    <a:pt x="100" y="109"/>
                  </a:lnTo>
                  <a:lnTo>
                    <a:pt x="116" y="104"/>
                  </a:lnTo>
                  <a:lnTo>
                    <a:pt x="133" y="96"/>
                  </a:lnTo>
                  <a:lnTo>
                    <a:pt x="151" y="87"/>
                  </a:lnTo>
                  <a:lnTo>
                    <a:pt x="170" y="75"/>
                  </a:lnTo>
                  <a:lnTo>
                    <a:pt x="189" y="61"/>
                  </a:lnTo>
                  <a:lnTo>
                    <a:pt x="209" y="45"/>
                  </a:lnTo>
                  <a:lnTo>
                    <a:pt x="229" y="26"/>
                  </a:lnTo>
                  <a:lnTo>
                    <a:pt x="250" y="3"/>
                  </a:lnTo>
                  <a:lnTo>
                    <a:pt x="251" y="1"/>
                  </a:lnTo>
                  <a:lnTo>
                    <a:pt x="255" y="0"/>
                  </a:lnTo>
                  <a:lnTo>
                    <a:pt x="260" y="0"/>
                  </a:lnTo>
                  <a:lnTo>
                    <a:pt x="268" y="3"/>
                  </a:lnTo>
                  <a:lnTo>
                    <a:pt x="275" y="10"/>
                  </a:lnTo>
                  <a:lnTo>
                    <a:pt x="284" y="21"/>
                  </a:lnTo>
                  <a:lnTo>
                    <a:pt x="292" y="42"/>
                  </a:lnTo>
                  <a:lnTo>
                    <a:pt x="301" y="71"/>
                  </a:lnTo>
                  <a:lnTo>
                    <a:pt x="306" y="103"/>
                  </a:lnTo>
                  <a:lnTo>
                    <a:pt x="305" y="130"/>
                  </a:lnTo>
                  <a:lnTo>
                    <a:pt x="298" y="155"/>
                  </a:lnTo>
                  <a:lnTo>
                    <a:pt x="288" y="174"/>
                  </a:lnTo>
                  <a:lnTo>
                    <a:pt x="273" y="190"/>
                  </a:lnTo>
                  <a:lnTo>
                    <a:pt x="255" y="204"/>
                  </a:lnTo>
                  <a:lnTo>
                    <a:pt x="234" y="216"/>
                  </a:lnTo>
                  <a:lnTo>
                    <a:pt x="211" y="225"/>
                  </a:lnTo>
                  <a:lnTo>
                    <a:pt x="198" y="228"/>
                  </a:lnTo>
                  <a:lnTo>
                    <a:pt x="185" y="231"/>
                  </a:lnTo>
                  <a:lnTo>
                    <a:pt x="169" y="231"/>
                  </a:lnTo>
                  <a:lnTo>
                    <a:pt x="153" y="231"/>
                  </a:lnTo>
                  <a:lnTo>
                    <a:pt x="136" y="231"/>
                  </a:lnTo>
                  <a:lnTo>
                    <a:pt x="119" y="228"/>
                  </a:lnTo>
                  <a:lnTo>
                    <a:pt x="102" y="226"/>
                  </a:lnTo>
                  <a:lnTo>
                    <a:pt x="85" y="224"/>
                  </a:lnTo>
                  <a:lnTo>
                    <a:pt x="69" y="221"/>
                  </a:lnTo>
                  <a:lnTo>
                    <a:pt x="54" y="218"/>
                  </a:lnTo>
                  <a:lnTo>
                    <a:pt x="40" y="216"/>
                  </a:lnTo>
                  <a:lnTo>
                    <a:pt x="27" y="212"/>
                  </a:lnTo>
                  <a:lnTo>
                    <a:pt x="17" y="210"/>
                  </a:lnTo>
                  <a:lnTo>
                    <a:pt x="8" y="208"/>
                  </a:lnTo>
                  <a:lnTo>
                    <a:pt x="3" y="205"/>
                  </a:lnTo>
                  <a:lnTo>
                    <a:pt x="0" y="204"/>
                  </a:lnTo>
                  <a:lnTo>
                    <a:pt x="2" y="203"/>
                  </a:lnTo>
                  <a:lnTo>
                    <a:pt x="8" y="201"/>
                  </a:lnTo>
                  <a:lnTo>
                    <a:pt x="18" y="196"/>
                  </a:lnTo>
                  <a:lnTo>
                    <a:pt x="26" y="188"/>
                  </a:lnTo>
                  <a:lnTo>
                    <a:pt x="34" y="177"/>
                  </a:lnTo>
                  <a:lnTo>
                    <a:pt x="39" y="162"/>
                  </a:lnTo>
                  <a:lnTo>
                    <a:pt x="38" y="142"/>
                  </a:lnTo>
                  <a:lnTo>
                    <a:pt x="31" y="118"/>
                  </a:lnTo>
                  <a:close/>
                </a:path>
              </a:pathLst>
            </a:custGeom>
            <a:solidFill>
              <a:srgbClr val="FFBC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23"/>
            <p:cNvSpPr>
              <a:spLocks/>
            </p:cNvSpPr>
            <p:nvPr/>
          </p:nvSpPr>
          <p:spPr bwMode="auto">
            <a:xfrm>
              <a:off x="1741488" y="3394075"/>
              <a:ext cx="153988" cy="158750"/>
            </a:xfrm>
            <a:custGeom>
              <a:avLst/>
              <a:gdLst/>
              <a:ahLst/>
              <a:cxnLst>
                <a:cxn ang="0">
                  <a:pos x="193" y="107"/>
                </a:cxn>
                <a:cxn ang="0">
                  <a:pos x="193" y="104"/>
                </a:cxn>
                <a:cxn ang="0">
                  <a:pos x="194" y="93"/>
                </a:cxn>
                <a:cxn ang="0">
                  <a:pos x="193" y="79"/>
                </a:cxn>
                <a:cxn ang="0">
                  <a:pos x="188" y="61"/>
                </a:cxn>
                <a:cxn ang="0">
                  <a:pos x="181" y="43"/>
                </a:cxn>
                <a:cxn ang="0">
                  <a:pos x="168" y="26"/>
                </a:cxn>
                <a:cxn ang="0">
                  <a:pos x="149" y="11"/>
                </a:cxn>
                <a:cxn ang="0">
                  <a:pos x="122" y="0"/>
                </a:cxn>
                <a:cxn ang="0">
                  <a:pos x="120" y="0"/>
                </a:cxn>
                <a:cxn ang="0">
                  <a:pos x="116" y="0"/>
                </a:cxn>
                <a:cxn ang="0">
                  <a:pos x="110" y="0"/>
                </a:cxn>
                <a:cxn ang="0">
                  <a:pos x="101" y="0"/>
                </a:cxn>
                <a:cxn ang="0">
                  <a:pos x="93" y="3"/>
                </a:cxn>
                <a:cxn ang="0">
                  <a:pos x="84" y="6"/>
                </a:cxn>
                <a:cxn ang="0">
                  <a:pos x="78" y="12"/>
                </a:cxn>
                <a:cxn ang="0">
                  <a:pos x="72" y="19"/>
                </a:cxn>
                <a:cxn ang="0">
                  <a:pos x="70" y="17"/>
                </a:cxn>
                <a:cxn ang="0">
                  <a:pos x="63" y="15"/>
                </a:cxn>
                <a:cxn ang="0">
                  <a:pos x="53" y="13"/>
                </a:cxn>
                <a:cxn ang="0">
                  <a:pos x="43" y="12"/>
                </a:cxn>
                <a:cxn ang="0">
                  <a:pos x="30" y="14"/>
                </a:cxn>
                <a:cxn ang="0">
                  <a:pos x="18" y="21"/>
                </a:cxn>
                <a:cxn ang="0">
                  <a:pos x="9" y="34"/>
                </a:cxn>
                <a:cxn ang="0">
                  <a:pos x="2" y="54"/>
                </a:cxn>
                <a:cxn ang="0">
                  <a:pos x="0" y="80"/>
                </a:cxn>
                <a:cxn ang="0">
                  <a:pos x="2" y="106"/>
                </a:cxn>
                <a:cxn ang="0">
                  <a:pos x="9" y="133"/>
                </a:cxn>
                <a:cxn ang="0">
                  <a:pos x="20" y="156"/>
                </a:cxn>
                <a:cxn ang="0">
                  <a:pos x="36" y="176"/>
                </a:cxn>
                <a:cxn ang="0">
                  <a:pos x="57" y="191"/>
                </a:cxn>
                <a:cxn ang="0">
                  <a:pos x="83" y="199"/>
                </a:cxn>
                <a:cxn ang="0">
                  <a:pos x="114" y="201"/>
                </a:cxn>
                <a:cxn ang="0">
                  <a:pos x="143" y="194"/>
                </a:cxn>
                <a:cxn ang="0">
                  <a:pos x="164" y="181"/>
                </a:cxn>
                <a:cxn ang="0">
                  <a:pos x="178" y="166"/>
                </a:cxn>
                <a:cxn ang="0">
                  <a:pos x="187" y="150"/>
                </a:cxn>
                <a:cxn ang="0">
                  <a:pos x="191" y="134"/>
                </a:cxn>
                <a:cxn ang="0">
                  <a:pos x="193" y="120"/>
                </a:cxn>
                <a:cxn ang="0">
                  <a:pos x="193" y="111"/>
                </a:cxn>
                <a:cxn ang="0">
                  <a:pos x="193" y="107"/>
                </a:cxn>
              </a:cxnLst>
              <a:rect l="0" t="0" r="r" b="b"/>
              <a:pathLst>
                <a:path w="194" h="201">
                  <a:moveTo>
                    <a:pt x="193" y="107"/>
                  </a:moveTo>
                  <a:lnTo>
                    <a:pt x="193" y="104"/>
                  </a:lnTo>
                  <a:lnTo>
                    <a:pt x="194" y="93"/>
                  </a:lnTo>
                  <a:lnTo>
                    <a:pt x="193" y="79"/>
                  </a:lnTo>
                  <a:lnTo>
                    <a:pt x="188" y="61"/>
                  </a:lnTo>
                  <a:lnTo>
                    <a:pt x="181" y="43"/>
                  </a:lnTo>
                  <a:lnTo>
                    <a:pt x="168" y="26"/>
                  </a:lnTo>
                  <a:lnTo>
                    <a:pt x="149" y="11"/>
                  </a:lnTo>
                  <a:lnTo>
                    <a:pt x="122" y="0"/>
                  </a:lnTo>
                  <a:lnTo>
                    <a:pt x="120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1" y="0"/>
                  </a:lnTo>
                  <a:lnTo>
                    <a:pt x="93" y="3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9"/>
                  </a:lnTo>
                  <a:lnTo>
                    <a:pt x="70" y="17"/>
                  </a:lnTo>
                  <a:lnTo>
                    <a:pt x="63" y="15"/>
                  </a:lnTo>
                  <a:lnTo>
                    <a:pt x="53" y="13"/>
                  </a:lnTo>
                  <a:lnTo>
                    <a:pt x="43" y="12"/>
                  </a:lnTo>
                  <a:lnTo>
                    <a:pt x="30" y="14"/>
                  </a:lnTo>
                  <a:lnTo>
                    <a:pt x="18" y="21"/>
                  </a:lnTo>
                  <a:lnTo>
                    <a:pt x="9" y="34"/>
                  </a:lnTo>
                  <a:lnTo>
                    <a:pt x="2" y="54"/>
                  </a:lnTo>
                  <a:lnTo>
                    <a:pt x="0" y="80"/>
                  </a:lnTo>
                  <a:lnTo>
                    <a:pt x="2" y="106"/>
                  </a:lnTo>
                  <a:lnTo>
                    <a:pt x="9" y="133"/>
                  </a:lnTo>
                  <a:lnTo>
                    <a:pt x="20" y="156"/>
                  </a:lnTo>
                  <a:lnTo>
                    <a:pt x="36" y="176"/>
                  </a:lnTo>
                  <a:lnTo>
                    <a:pt x="57" y="191"/>
                  </a:lnTo>
                  <a:lnTo>
                    <a:pt x="83" y="199"/>
                  </a:lnTo>
                  <a:lnTo>
                    <a:pt x="114" y="201"/>
                  </a:lnTo>
                  <a:lnTo>
                    <a:pt x="143" y="194"/>
                  </a:lnTo>
                  <a:lnTo>
                    <a:pt x="164" y="181"/>
                  </a:lnTo>
                  <a:lnTo>
                    <a:pt x="178" y="166"/>
                  </a:lnTo>
                  <a:lnTo>
                    <a:pt x="187" y="150"/>
                  </a:lnTo>
                  <a:lnTo>
                    <a:pt x="191" y="134"/>
                  </a:lnTo>
                  <a:lnTo>
                    <a:pt x="193" y="120"/>
                  </a:lnTo>
                  <a:lnTo>
                    <a:pt x="193" y="111"/>
                  </a:lnTo>
                  <a:lnTo>
                    <a:pt x="19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24"/>
            <p:cNvSpPr>
              <a:spLocks/>
            </p:cNvSpPr>
            <p:nvPr/>
          </p:nvSpPr>
          <p:spPr bwMode="auto">
            <a:xfrm>
              <a:off x="1811338" y="3425825"/>
              <a:ext cx="55563" cy="96837"/>
            </a:xfrm>
            <a:custGeom>
              <a:avLst/>
              <a:gdLst/>
              <a:ahLst/>
              <a:cxnLst>
                <a:cxn ang="0">
                  <a:pos x="63" y="93"/>
                </a:cxn>
                <a:cxn ang="0">
                  <a:pos x="64" y="89"/>
                </a:cxn>
                <a:cxn ang="0">
                  <a:pos x="66" y="80"/>
                </a:cxn>
                <a:cxn ang="0">
                  <a:pos x="68" y="67"/>
                </a:cxn>
                <a:cxn ang="0">
                  <a:pos x="70" y="52"/>
                </a:cxn>
                <a:cxn ang="0">
                  <a:pos x="69" y="36"/>
                </a:cxn>
                <a:cxn ang="0">
                  <a:pos x="66" y="21"/>
                </a:cxn>
                <a:cxn ang="0">
                  <a:pos x="58" y="9"/>
                </a:cxn>
                <a:cxn ang="0">
                  <a:pos x="44" y="1"/>
                </a:cxn>
                <a:cxn ang="0">
                  <a:pos x="42" y="1"/>
                </a:cxn>
                <a:cxn ang="0">
                  <a:pos x="38" y="0"/>
                </a:cxn>
                <a:cxn ang="0">
                  <a:pos x="31" y="0"/>
                </a:cxn>
                <a:cxn ang="0">
                  <a:pos x="24" y="1"/>
                </a:cxn>
                <a:cxn ang="0">
                  <a:pos x="16" y="3"/>
                </a:cxn>
                <a:cxn ang="0">
                  <a:pos x="11" y="8"/>
                </a:cxn>
                <a:cxn ang="0">
                  <a:pos x="8" y="16"/>
                </a:cxn>
                <a:cxn ang="0">
                  <a:pos x="8" y="27"/>
                </a:cxn>
                <a:cxn ang="0">
                  <a:pos x="8" y="34"/>
                </a:cxn>
                <a:cxn ang="0">
                  <a:pos x="10" y="47"/>
                </a:cxn>
                <a:cxn ang="0">
                  <a:pos x="16" y="58"/>
                </a:cxn>
                <a:cxn ang="0">
                  <a:pos x="30" y="61"/>
                </a:cxn>
                <a:cxn ang="0">
                  <a:pos x="29" y="66"/>
                </a:cxn>
                <a:cxn ang="0">
                  <a:pos x="26" y="80"/>
                </a:cxn>
                <a:cxn ang="0">
                  <a:pos x="18" y="95"/>
                </a:cxn>
                <a:cxn ang="0">
                  <a:pos x="5" y="108"/>
                </a:cxn>
                <a:cxn ang="0">
                  <a:pos x="0" y="112"/>
                </a:cxn>
                <a:cxn ang="0">
                  <a:pos x="1" y="117"/>
                </a:cxn>
                <a:cxn ang="0">
                  <a:pos x="8" y="120"/>
                </a:cxn>
                <a:cxn ang="0">
                  <a:pos x="17" y="122"/>
                </a:cxn>
                <a:cxn ang="0">
                  <a:pos x="29" y="120"/>
                </a:cxn>
                <a:cxn ang="0">
                  <a:pos x="42" y="116"/>
                </a:cxn>
                <a:cxn ang="0">
                  <a:pos x="53" y="107"/>
                </a:cxn>
                <a:cxn ang="0">
                  <a:pos x="63" y="93"/>
                </a:cxn>
              </a:cxnLst>
              <a:rect l="0" t="0" r="r" b="b"/>
              <a:pathLst>
                <a:path w="70" h="122">
                  <a:moveTo>
                    <a:pt x="63" y="93"/>
                  </a:moveTo>
                  <a:lnTo>
                    <a:pt x="64" y="89"/>
                  </a:lnTo>
                  <a:lnTo>
                    <a:pt x="66" y="80"/>
                  </a:lnTo>
                  <a:lnTo>
                    <a:pt x="68" y="67"/>
                  </a:lnTo>
                  <a:lnTo>
                    <a:pt x="70" y="52"/>
                  </a:lnTo>
                  <a:lnTo>
                    <a:pt x="69" y="36"/>
                  </a:lnTo>
                  <a:lnTo>
                    <a:pt x="66" y="21"/>
                  </a:lnTo>
                  <a:lnTo>
                    <a:pt x="58" y="9"/>
                  </a:lnTo>
                  <a:lnTo>
                    <a:pt x="44" y="1"/>
                  </a:lnTo>
                  <a:lnTo>
                    <a:pt x="42" y="1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4" y="1"/>
                  </a:lnTo>
                  <a:lnTo>
                    <a:pt x="16" y="3"/>
                  </a:lnTo>
                  <a:lnTo>
                    <a:pt x="11" y="8"/>
                  </a:lnTo>
                  <a:lnTo>
                    <a:pt x="8" y="16"/>
                  </a:lnTo>
                  <a:lnTo>
                    <a:pt x="8" y="27"/>
                  </a:lnTo>
                  <a:lnTo>
                    <a:pt x="8" y="34"/>
                  </a:lnTo>
                  <a:lnTo>
                    <a:pt x="10" y="47"/>
                  </a:lnTo>
                  <a:lnTo>
                    <a:pt x="16" y="58"/>
                  </a:lnTo>
                  <a:lnTo>
                    <a:pt x="30" y="61"/>
                  </a:lnTo>
                  <a:lnTo>
                    <a:pt x="29" y="66"/>
                  </a:lnTo>
                  <a:lnTo>
                    <a:pt x="26" y="80"/>
                  </a:lnTo>
                  <a:lnTo>
                    <a:pt x="18" y="95"/>
                  </a:lnTo>
                  <a:lnTo>
                    <a:pt x="5" y="108"/>
                  </a:lnTo>
                  <a:lnTo>
                    <a:pt x="0" y="112"/>
                  </a:lnTo>
                  <a:lnTo>
                    <a:pt x="1" y="117"/>
                  </a:lnTo>
                  <a:lnTo>
                    <a:pt x="8" y="120"/>
                  </a:lnTo>
                  <a:lnTo>
                    <a:pt x="17" y="122"/>
                  </a:lnTo>
                  <a:lnTo>
                    <a:pt x="29" y="120"/>
                  </a:lnTo>
                  <a:lnTo>
                    <a:pt x="42" y="116"/>
                  </a:lnTo>
                  <a:lnTo>
                    <a:pt x="53" y="107"/>
                  </a:lnTo>
                  <a:lnTo>
                    <a:pt x="63" y="93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25"/>
            <p:cNvSpPr>
              <a:spLocks/>
            </p:cNvSpPr>
            <p:nvPr/>
          </p:nvSpPr>
          <p:spPr bwMode="auto">
            <a:xfrm>
              <a:off x="1771650" y="3427413"/>
              <a:ext cx="39688" cy="80962"/>
            </a:xfrm>
            <a:custGeom>
              <a:avLst/>
              <a:gdLst/>
              <a:ahLst/>
              <a:cxnLst>
                <a:cxn ang="0">
                  <a:pos x="33" y="7"/>
                </a:cxn>
                <a:cxn ang="0">
                  <a:pos x="32" y="14"/>
                </a:cxn>
                <a:cxn ang="0">
                  <a:pos x="32" y="30"/>
                </a:cxn>
                <a:cxn ang="0">
                  <a:pos x="35" y="48"/>
                </a:cxn>
                <a:cxn ang="0">
                  <a:pos x="44" y="62"/>
                </a:cxn>
                <a:cxn ang="0">
                  <a:pos x="48" y="67"/>
                </a:cxn>
                <a:cxn ang="0">
                  <a:pos x="50" y="74"/>
                </a:cxn>
                <a:cxn ang="0">
                  <a:pos x="50" y="79"/>
                </a:cxn>
                <a:cxn ang="0">
                  <a:pos x="49" y="85"/>
                </a:cxn>
                <a:cxn ang="0">
                  <a:pos x="45" y="91"/>
                </a:cxn>
                <a:cxn ang="0">
                  <a:pos x="40" y="96"/>
                </a:cxn>
                <a:cxn ang="0">
                  <a:pos x="33" y="99"/>
                </a:cxn>
                <a:cxn ang="0">
                  <a:pos x="26" y="101"/>
                </a:cxn>
                <a:cxn ang="0">
                  <a:pos x="12" y="96"/>
                </a:cxn>
                <a:cxn ang="0">
                  <a:pos x="4" y="76"/>
                </a:cxn>
                <a:cxn ang="0">
                  <a:pos x="0" y="49"/>
                </a:cxn>
                <a:cxn ang="0">
                  <a:pos x="1" y="24"/>
                </a:cxn>
                <a:cxn ang="0">
                  <a:pos x="3" y="15"/>
                </a:cxn>
                <a:cxn ang="0">
                  <a:pos x="6" y="8"/>
                </a:cxn>
                <a:cxn ang="0">
                  <a:pos x="9" y="3"/>
                </a:cxn>
                <a:cxn ang="0">
                  <a:pos x="13" y="1"/>
                </a:cxn>
                <a:cxn ang="0">
                  <a:pos x="18" y="0"/>
                </a:cxn>
                <a:cxn ang="0">
                  <a:pos x="23" y="1"/>
                </a:cxn>
                <a:cxn ang="0">
                  <a:pos x="28" y="3"/>
                </a:cxn>
                <a:cxn ang="0">
                  <a:pos x="33" y="7"/>
                </a:cxn>
              </a:cxnLst>
              <a:rect l="0" t="0" r="r" b="b"/>
              <a:pathLst>
                <a:path w="50" h="101">
                  <a:moveTo>
                    <a:pt x="33" y="7"/>
                  </a:moveTo>
                  <a:lnTo>
                    <a:pt x="32" y="14"/>
                  </a:lnTo>
                  <a:lnTo>
                    <a:pt x="32" y="30"/>
                  </a:lnTo>
                  <a:lnTo>
                    <a:pt x="35" y="48"/>
                  </a:lnTo>
                  <a:lnTo>
                    <a:pt x="44" y="62"/>
                  </a:lnTo>
                  <a:lnTo>
                    <a:pt x="48" y="67"/>
                  </a:lnTo>
                  <a:lnTo>
                    <a:pt x="50" y="74"/>
                  </a:lnTo>
                  <a:lnTo>
                    <a:pt x="50" y="79"/>
                  </a:lnTo>
                  <a:lnTo>
                    <a:pt x="49" y="85"/>
                  </a:lnTo>
                  <a:lnTo>
                    <a:pt x="45" y="91"/>
                  </a:lnTo>
                  <a:lnTo>
                    <a:pt x="40" y="96"/>
                  </a:lnTo>
                  <a:lnTo>
                    <a:pt x="33" y="99"/>
                  </a:lnTo>
                  <a:lnTo>
                    <a:pt x="26" y="101"/>
                  </a:lnTo>
                  <a:lnTo>
                    <a:pt x="12" y="96"/>
                  </a:lnTo>
                  <a:lnTo>
                    <a:pt x="4" y="76"/>
                  </a:lnTo>
                  <a:lnTo>
                    <a:pt x="0" y="49"/>
                  </a:lnTo>
                  <a:lnTo>
                    <a:pt x="1" y="24"/>
                  </a:lnTo>
                  <a:lnTo>
                    <a:pt x="3" y="15"/>
                  </a:lnTo>
                  <a:lnTo>
                    <a:pt x="6" y="8"/>
                  </a:lnTo>
                  <a:lnTo>
                    <a:pt x="9" y="3"/>
                  </a:lnTo>
                  <a:lnTo>
                    <a:pt x="13" y="1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28" y="3"/>
                  </a:lnTo>
                  <a:lnTo>
                    <a:pt x="33" y="7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30"/>
            <p:cNvSpPr>
              <a:spLocks/>
            </p:cNvSpPr>
            <p:nvPr/>
          </p:nvSpPr>
          <p:spPr bwMode="auto">
            <a:xfrm>
              <a:off x="1587500" y="3206751"/>
              <a:ext cx="587375" cy="57626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90" y="571"/>
                </a:cxn>
                <a:cxn ang="0">
                  <a:pos x="442" y="727"/>
                </a:cxn>
                <a:cxn ang="0">
                  <a:pos x="741" y="496"/>
                </a:cxn>
                <a:cxn ang="0">
                  <a:pos x="708" y="45"/>
                </a:cxn>
                <a:cxn ang="0">
                  <a:pos x="292" y="0"/>
                </a:cxn>
                <a:cxn ang="0">
                  <a:pos x="0" y="172"/>
                </a:cxn>
              </a:cxnLst>
              <a:rect l="0" t="0" r="r" b="b"/>
              <a:pathLst>
                <a:path w="741" h="727">
                  <a:moveTo>
                    <a:pt x="0" y="172"/>
                  </a:moveTo>
                  <a:lnTo>
                    <a:pt x="90" y="571"/>
                  </a:lnTo>
                  <a:lnTo>
                    <a:pt x="442" y="727"/>
                  </a:lnTo>
                  <a:lnTo>
                    <a:pt x="741" y="496"/>
                  </a:lnTo>
                  <a:lnTo>
                    <a:pt x="708" y="45"/>
                  </a:lnTo>
                  <a:lnTo>
                    <a:pt x="292" y="0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31"/>
            <p:cNvSpPr>
              <a:spLocks/>
            </p:cNvSpPr>
            <p:nvPr/>
          </p:nvSpPr>
          <p:spPr bwMode="auto">
            <a:xfrm>
              <a:off x="1635125" y="3360738"/>
              <a:ext cx="285750" cy="365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337"/>
                </a:cxn>
                <a:cxn ang="0">
                  <a:pos x="361" y="459"/>
                </a:cxn>
                <a:cxn ang="0">
                  <a:pos x="292" y="98"/>
                </a:cxn>
                <a:cxn ang="0">
                  <a:pos x="0" y="0"/>
                </a:cxn>
              </a:cxnLst>
              <a:rect l="0" t="0" r="r" b="b"/>
              <a:pathLst>
                <a:path w="361" h="459">
                  <a:moveTo>
                    <a:pt x="0" y="0"/>
                  </a:moveTo>
                  <a:lnTo>
                    <a:pt x="69" y="337"/>
                  </a:lnTo>
                  <a:lnTo>
                    <a:pt x="361" y="459"/>
                  </a:lnTo>
                  <a:lnTo>
                    <a:pt x="292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32"/>
            <p:cNvSpPr>
              <a:spLocks/>
            </p:cNvSpPr>
            <p:nvPr/>
          </p:nvSpPr>
          <p:spPr bwMode="auto">
            <a:xfrm>
              <a:off x="1906588" y="3281363"/>
              <a:ext cx="239713" cy="438150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0" y="198"/>
                </a:cxn>
                <a:cxn ang="0">
                  <a:pos x="55" y="551"/>
                </a:cxn>
                <a:cxn ang="0">
                  <a:pos x="303" y="371"/>
                </a:cxn>
                <a:cxn ang="0">
                  <a:pos x="273" y="0"/>
                </a:cxn>
              </a:cxnLst>
              <a:rect l="0" t="0" r="r" b="b"/>
              <a:pathLst>
                <a:path w="303" h="551">
                  <a:moveTo>
                    <a:pt x="273" y="0"/>
                  </a:moveTo>
                  <a:lnTo>
                    <a:pt x="0" y="198"/>
                  </a:lnTo>
                  <a:lnTo>
                    <a:pt x="55" y="551"/>
                  </a:lnTo>
                  <a:lnTo>
                    <a:pt x="303" y="371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E4C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1668463" y="3235325"/>
              <a:ext cx="428625" cy="173037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284" y="219"/>
                </a:cxn>
                <a:cxn ang="0">
                  <a:pos x="541" y="38"/>
                </a:cxn>
                <a:cxn ang="0">
                  <a:pos x="203" y="0"/>
                </a:cxn>
                <a:cxn ang="0">
                  <a:pos x="0" y="127"/>
                </a:cxn>
              </a:cxnLst>
              <a:rect l="0" t="0" r="r" b="b"/>
              <a:pathLst>
                <a:path w="541" h="219">
                  <a:moveTo>
                    <a:pt x="0" y="127"/>
                  </a:moveTo>
                  <a:lnTo>
                    <a:pt x="284" y="219"/>
                  </a:lnTo>
                  <a:lnTo>
                    <a:pt x="541" y="38"/>
                  </a:lnTo>
                  <a:lnTo>
                    <a:pt x="203" y="0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38"/>
            <p:cNvSpPr>
              <a:spLocks/>
            </p:cNvSpPr>
            <p:nvPr/>
          </p:nvSpPr>
          <p:spPr bwMode="auto">
            <a:xfrm>
              <a:off x="1863725" y="3171825"/>
              <a:ext cx="196850" cy="211137"/>
            </a:xfrm>
            <a:custGeom>
              <a:avLst/>
              <a:gdLst/>
              <a:ahLst/>
              <a:cxnLst>
                <a:cxn ang="0">
                  <a:pos x="0" y="183"/>
                </a:cxn>
                <a:cxn ang="0">
                  <a:pos x="0" y="181"/>
                </a:cxn>
                <a:cxn ang="0">
                  <a:pos x="2" y="174"/>
                </a:cxn>
                <a:cxn ang="0">
                  <a:pos x="4" y="164"/>
                </a:cxn>
                <a:cxn ang="0">
                  <a:pos x="9" y="151"/>
                </a:cxn>
                <a:cxn ang="0">
                  <a:pos x="14" y="136"/>
                </a:cxn>
                <a:cxn ang="0">
                  <a:pos x="20" y="119"/>
                </a:cxn>
                <a:cxn ang="0">
                  <a:pos x="29" y="101"/>
                </a:cxn>
                <a:cxn ang="0">
                  <a:pos x="40" y="82"/>
                </a:cxn>
                <a:cxn ang="0">
                  <a:pos x="52" y="64"/>
                </a:cxn>
                <a:cxn ang="0">
                  <a:pos x="66" y="48"/>
                </a:cxn>
                <a:cxn ang="0">
                  <a:pos x="82" y="31"/>
                </a:cxn>
                <a:cxn ang="0">
                  <a:pos x="101" y="19"/>
                </a:cxn>
                <a:cxn ang="0">
                  <a:pos x="123" y="8"/>
                </a:cxn>
                <a:cxn ang="0">
                  <a:pos x="146" y="3"/>
                </a:cxn>
                <a:cxn ang="0">
                  <a:pos x="173" y="0"/>
                </a:cxn>
                <a:cxn ang="0">
                  <a:pos x="201" y="3"/>
                </a:cxn>
                <a:cxn ang="0">
                  <a:pos x="206" y="7"/>
                </a:cxn>
                <a:cxn ang="0">
                  <a:pos x="216" y="20"/>
                </a:cxn>
                <a:cxn ang="0">
                  <a:pos x="229" y="41"/>
                </a:cxn>
                <a:cxn ang="0">
                  <a:pos x="241" y="71"/>
                </a:cxn>
                <a:cxn ang="0">
                  <a:pos x="247" y="107"/>
                </a:cxn>
                <a:cxn ang="0">
                  <a:pos x="247" y="152"/>
                </a:cxn>
                <a:cxn ang="0">
                  <a:pos x="234" y="205"/>
                </a:cxn>
                <a:cxn ang="0">
                  <a:pos x="207" y="265"/>
                </a:cxn>
                <a:cxn ang="0">
                  <a:pos x="204" y="265"/>
                </a:cxn>
                <a:cxn ang="0">
                  <a:pos x="200" y="266"/>
                </a:cxn>
                <a:cxn ang="0">
                  <a:pos x="193" y="266"/>
                </a:cxn>
                <a:cxn ang="0">
                  <a:pos x="183" y="266"/>
                </a:cxn>
                <a:cxn ang="0">
                  <a:pos x="171" y="266"/>
                </a:cxn>
                <a:cxn ang="0">
                  <a:pos x="159" y="265"/>
                </a:cxn>
                <a:cxn ang="0">
                  <a:pos x="144" y="264"/>
                </a:cxn>
                <a:cxn ang="0">
                  <a:pos x="128" y="262"/>
                </a:cxn>
                <a:cxn ang="0">
                  <a:pos x="111" y="258"/>
                </a:cxn>
                <a:cxn ang="0">
                  <a:pos x="94" y="254"/>
                </a:cxn>
                <a:cxn ang="0">
                  <a:pos x="77" y="247"/>
                </a:cxn>
                <a:cxn ang="0">
                  <a:pos x="60" y="239"/>
                </a:cxn>
                <a:cxn ang="0">
                  <a:pos x="44" y="228"/>
                </a:cxn>
                <a:cxn ang="0">
                  <a:pos x="28" y="216"/>
                </a:cxn>
                <a:cxn ang="0">
                  <a:pos x="13" y="201"/>
                </a:cxn>
                <a:cxn ang="0">
                  <a:pos x="0" y="183"/>
                </a:cxn>
              </a:cxnLst>
              <a:rect l="0" t="0" r="r" b="b"/>
              <a:pathLst>
                <a:path w="247" h="266">
                  <a:moveTo>
                    <a:pt x="0" y="183"/>
                  </a:moveTo>
                  <a:lnTo>
                    <a:pt x="0" y="181"/>
                  </a:lnTo>
                  <a:lnTo>
                    <a:pt x="2" y="174"/>
                  </a:lnTo>
                  <a:lnTo>
                    <a:pt x="4" y="164"/>
                  </a:lnTo>
                  <a:lnTo>
                    <a:pt x="9" y="151"/>
                  </a:lnTo>
                  <a:lnTo>
                    <a:pt x="14" y="136"/>
                  </a:lnTo>
                  <a:lnTo>
                    <a:pt x="20" y="119"/>
                  </a:lnTo>
                  <a:lnTo>
                    <a:pt x="29" y="101"/>
                  </a:lnTo>
                  <a:lnTo>
                    <a:pt x="40" y="82"/>
                  </a:lnTo>
                  <a:lnTo>
                    <a:pt x="52" y="64"/>
                  </a:lnTo>
                  <a:lnTo>
                    <a:pt x="66" y="48"/>
                  </a:lnTo>
                  <a:lnTo>
                    <a:pt x="82" y="31"/>
                  </a:lnTo>
                  <a:lnTo>
                    <a:pt x="101" y="19"/>
                  </a:lnTo>
                  <a:lnTo>
                    <a:pt x="123" y="8"/>
                  </a:lnTo>
                  <a:lnTo>
                    <a:pt x="146" y="3"/>
                  </a:lnTo>
                  <a:lnTo>
                    <a:pt x="173" y="0"/>
                  </a:lnTo>
                  <a:lnTo>
                    <a:pt x="201" y="3"/>
                  </a:lnTo>
                  <a:lnTo>
                    <a:pt x="206" y="7"/>
                  </a:lnTo>
                  <a:lnTo>
                    <a:pt x="216" y="20"/>
                  </a:lnTo>
                  <a:lnTo>
                    <a:pt x="229" y="41"/>
                  </a:lnTo>
                  <a:lnTo>
                    <a:pt x="241" y="71"/>
                  </a:lnTo>
                  <a:lnTo>
                    <a:pt x="247" y="107"/>
                  </a:lnTo>
                  <a:lnTo>
                    <a:pt x="247" y="152"/>
                  </a:lnTo>
                  <a:lnTo>
                    <a:pt x="234" y="205"/>
                  </a:lnTo>
                  <a:lnTo>
                    <a:pt x="207" y="265"/>
                  </a:lnTo>
                  <a:lnTo>
                    <a:pt x="204" y="265"/>
                  </a:lnTo>
                  <a:lnTo>
                    <a:pt x="200" y="266"/>
                  </a:lnTo>
                  <a:lnTo>
                    <a:pt x="193" y="266"/>
                  </a:lnTo>
                  <a:lnTo>
                    <a:pt x="183" y="266"/>
                  </a:lnTo>
                  <a:lnTo>
                    <a:pt x="171" y="266"/>
                  </a:lnTo>
                  <a:lnTo>
                    <a:pt x="159" y="265"/>
                  </a:lnTo>
                  <a:lnTo>
                    <a:pt x="144" y="264"/>
                  </a:lnTo>
                  <a:lnTo>
                    <a:pt x="128" y="262"/>
                  </a:lnTo>
                  <a:lnTo>
                    <a:pt x="111" y="258"/>
                  </a:lnTo>
                  <a:lnTo>
                    <a:pt x="94" y="254"/>
                  </a:lnTo>
                  <a:lnTo>
                    <a:pt x="77" y="247"/>
                  </a:lnTo>
                  <a:lnTo>
                    <a:pt x="60" y="239"/>
                  </a:lnTo>
                  <a:lnTo>
                    <a:pt x="44" y="228"/>
                  </a:lnTo>
                  <a:lnTo>
                    <a:pt x="28" y="216"/>
                  </a:lnTo>
                  <a:lnTo>
                    <a:pt x="13" y="201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39"/>
            <p:cNvSpPr>
              <a:spLocks/>
            </p:cNvSpPr>
            <p:nvPr/>
          </p:nvSpPr>
          <p:spPr bwMode="auto">
            <a:xfrm>
              <a:off x="1992313" y="3311525"/>
              <a:ext cx="107950" cy="363537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65" y="457"/>
                </a:cxn>
                <a:cxn ang="0">
                  <a:pos x="135" y="392"/>
                </a:cxn>
                <a:cxn ang="0">
                  <a:pos x="65" y="0"/>
                </a:cxn>
                <a:cxn ang="0">
                  <a:pos x="0" y="70"/>
                </a:cxn>
              </a:cxnLst>
              <a:rect l="0" t="0" r="r" b="b"/>
              <a:pathLst>
                <a:path w="135" h="457">
                  <a:moveTo>
                    <a:pt x="0" y="70"/>
                  </a:moveTo>
                  <a:lnTo>
                    <a:pt x="65" y="457"/>
                  </a:lnTo>
                  <a:lnTo>
                    <a:pt x="135" y="392"/>
                  </a:lnTo>
                  <a:lnTo>
                    <a:pt x="65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40"/>
            <p:cNvSpPr>
              <a:spLocks/>
            </p:cNvSpPr>
            <p:nvPr/>
          </p:nvSpPr>
          <p:spPr bwMode="auto">
            <a:xfrm>
              <a:off x="1712913" y="3306763"/>
              <a:ext cx="168275" cy="414337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75" y="474"/>
                </a:cxn>
                <a:cxn ang="0">
                  <a:pos x="173" y="522"/>
                </a:cxn>
                <a:cxn ang="0">
                  <a:pos x="95" y="120"/>
                </a:cxn>
                <a:cxn ang="0">
                  <a:pos x="212" y="6"/>
                </a:cxn>
                <a:cxn ang="0">
                  <a:pos x="130" y="0"/>
                </a:cxn>
                <a:cxn ang="0">
                  <a:pos x="0" y="82"/>
                </a:cxn>
              </a:cxnLst>
              <a:rect l="0" t="0" r="r" b="b"/>
              <a:pathLst>
                <a:path w="212" h="522">
                  <a:moveTo>
                    <a:pt x="0" y="82"/>
                  </a:moveTo>
                  <a:lnTo>
                    <a:pt x="75" y="474"/>
                  </a:lnTo>
                  <a:lnTo>
                    <a:pt x="173" y="522"/>
                  </a:lnTo>
                  <a:lnTo>
                    <a:pt x="95" y="120"/>
                  </a:lnTo>
                  <a:lnTo>
                    <a:pt x="212" y="6"/>
                  </a:lnTo>
                  <a:lnTo>
                    <a:pt x="1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41"/>
            <p:cNvSpPr>
              <a:spLocks/>
            </p:cNvSpPr>
            <p:nvPr/>
          </p:nvSpPr>
          <p:spPr bwMode="auto">
            <a:xfrm>
              <a:off x="1695450" y="3165475"/>
              <a:ext cx="185738" cy="225425"/>
            </a:xfrm>
            <a:custGeom>
              <a:avLst/>
              <a:gdLst/>
              <a:ahLst/>
              <a:cxnLst>
                <a:cxn ang="0">
                  <a:pos x="236" y="186"/>
                </a:cxn>
                <a:cxn ang="0">
                  <a:pos x="233" y="180"/>
                </a:cxn>
                <a:cxn ang="0">
                  <a:pos x="228" y="163"/>
                </a:cxn>
                <a:cxn ang="0">
                  <a:pos x="217" y="137"/>
                </a:cxn>
                <a:cxn ang="0">
                  <a:pos x="203" y="109"/>
                </a:cxn>
                <a:cxn ang="0">
                  <a:pos x="181" y="77"/>
                </a:cxn>
                <a:cxn ang="0">
                  <a:pos x="155" y="49"/>
                </a:cxn>
                <a:cxn ang="0">
                  <a:pos x="123" y="23"/>
                </a:cxn>
                <a:cxn ang="0">
                  <a:pos x="83" y="5"/>
                </a:cxn>
                <a:cxn ang="0">
                  <a:pos x="47" y="0"/>
                </a:cxn>
                <a:cxn ang="0">
                  <a:pos x="22" y="13"/>
                </a:cxn>
                <a:cxn ang="0">
                  <a:pos x="7" y="37"/>
                </a:cxn>
                <a:cxn ang="0">
                  <a:pos x="0" y="72"/>
                </a:cxn>
                <a:cxn ang="0">
                  <a:pos x="0" y="111"/>
                </a:cxn>
                <a:cxn ang="0">
                  <a:pos x="8" y="152"/>
                </a:cxn>
                <a:cxn ang="0">
                  <a:pos x="20" y="193"/>
                </a:cxn>
                <a:cxn ang="0">
                  <a:pos x="35" y="227"/>
                </a:cxn>
                <a:cxn ang="0">
                  <a:pos x="43" y="242"/>
                </a:cxn>
                <a:cxn ang="0">
                  <a:pos x="53" y="254"/>
                </a:cxn>
                <a:cxn ang="0">
                  <a:pos x="63" y="265"/>
                </a:cxn>
                <a:cxn ang="0">
                  <a:pos x="74" y="273"/>
                </a:cxn>
                <a:cxn ang="0">
                  <a:pos x="86" y="279"/>
                </a:cxn>
                <a:cxn ang="0">
                  <a:pos x="98" y="284"/>
                </a:cxn>
                <a:cxn ang="0">
                  <a:pos x="111" y="286"/>
                </a:cxn>
                <a:cxn ang="0">
                  <a:pos x="124" y="285"/>
                </a:cxn>
                <a:cxn ang="0">
                  <a:pos x="138" y="282"/>
                </a:cxn>
                <a:cxn ang="0">
                  <a:pos x="152" y="277"/>
                </a:cxn>
                <a:cxn ang="0">
                  <a:pos x="165" y="269"/>
                </a:cxn>
                <a:cxn ang="0">
                  <a:pos x="180" y="257"/>
                </a:cxn>
                <a:cxn ang="0">
                  <a:pos x="194" y="244"/>
                </a:cxn>
                <a:cxn ang="0">
                  <a:pos x="208" y="227"/>
                </a:cxn>
                <a:cxn ang="0">
                  <a:pos x="222" y="208"/>
                </a:cxn>
                <a:cxn ang="0">
                  <a:pos x="236" y="186"/>
                </a:cxn>
              </a:cxnLst>
              <a:rect l="0" t="0" r="r" b="b"/>
              <a:pathLst>
                <a:path w="236" h="286">
                  <a:moveTo>
                    <a:pt x="236" y="186"/>
                  </a:moveTo>
                  <a:lnTo>
                    <a:pt x="233" y="180"/>
                  </a:lnTo>
                  <a:lnTo>
                    <a:pt x="228" y="163"/>
                  </a:lnTo>
                  <a:lnTo>
                    <a:pt x="217" y="137"/>
                  </a:lnTo>
                  <a:lnTo>
                    <a:pt x="203" y="109"/>
                  </a:lnTo>
                  <a:lnTo>
                    <a:pt x="181" y="77"/>
                  </a:lnTo>
                  <a:lnTo>
                    <a:pt x="155" y="49"/>
                  </a:lnTo>
                  <a:lnTo>
                    <a:pt x="123" y="23"/>
                  </a:lnTo>
                  <a:lnTo>
                    <a:pt x="83" y="5"/>
                  </a:lnTo>
                  <a:lnTo>
                    <a:pt x="47" y="0"/>
                  </a:lnTo>
                  <a:lnTo>
                    <a:pt x="22" y="13"/>
                  </a:lnTo>
                  <a:lnTo>
                    <a:pt x="7" y="37"/>
                  </a:lnTo>
                  <a:lnTo>
                    <a:pt x="0" y="72"/>
                  </a:lnTo>
                  <a:lnTo>
                    <a:pt x="0" y="111"/>
                  </a:lnTo>
                  <a:lnTo>
                    <a:pt x="8" y="152"/>
                  </a:lnTo>
                  <a:lnTo>
                    <a:pt x="20" y="193"/>
                  </a:lnTo>
                  <a:lnTo>
                    <a:pt x="35" y="227"/>
                  </a:lnTo>
                  <a:lnTo>
                    <a:pt x="43" y="242"/>
                  </a:lnTo>
                  <a:lnTo>
                    <a:pt x="53" y="254"/>
                  </a:lnTo>
                  <a:lnTo>
                    <a:pt x="63" y="265"/>
                  </a:lnTo>
                  <a:lnTo>
                    <a:pt x="74" y="273"/>
                  </a:lnTo>
                  <a:lnTo>
                    <a:pt x="86" y="279"/>
                  </a:lnTo>
                  <a:lnTo>
                    <a:pt x="98" y="284"/>
                  </a:lnTo>
                  <a:lnTo>
                    <a:pt x="111" y="286"/>
                  </a:lnTo>
                  <a:lnTo>
                    <a:pt x="124" y="285"/>
                  </a:lnTo>
                  <a:lnTo>
                    <a:pt x="138" y="282"/>
                  </a:lnTo>
                  <a:lnTo>
                    <a:pt x="152" y="277"/>
                  </a:lnTo>
                  <a:lnTo>
                    <a:pt x="165" y="269"/>
                  </a:lnTo>
                  <a:lnTo>
                    <a:pt x="180" y="257"/>
                  </a:lnTo>
                  <a:lnTo>
                    <a:pt x="194" y="244"/>
                  </a:lnTo>
                  <a:lnTo>
                    <a:pt x="208" y="227"/>
                  </a:lnTo>
                  <a:lnTo>
                    <a:pt x="222" y="208"/>
                  </a:lnTo>
                  <a:lnTo>
                    <a:pt x="236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42"/>
            <p:cNvSpPr>
              <a:spLocks/>
            </p:cNvSpPr>
            <p:nvPr/>
          </p:nvSpPr>
          <p:spPr bwMode="auto">
            <a:xfrm>
              <a:off x="1733550" y="3214688"/>
              <a:ext cx="106363" cy="147637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8"/>
                </a:cxn>
                <a:cxn ang="0">
                  <a:pos x="5" y="19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1" y="87"/>
                </a:cxn>
                <a:cxn ang="0">
                  <a:pos x="6" y="114"/>
                </a:cxn>
                <a:cxn ang="0">
                  <a:pos x="15" y="140"/>
                </a:cxn>
                <a:cxn ang="0">
                  <a:pos x="31" y="165"/>
                </a:cxn>
                <a:cxn ang="0">
                  <a:pos x="50" y="182"/>
                </a:cxn>
                <a:cxn ang="0">
                  <a:pos x="69" y="185"/>
                </a:cxn>
                <a:cxn ang="0">
                  <a:pos x="86" y="178"/>
                </a:cxn>
                <a:cxn ang="0">
                  <a:pos x="101" y="165"/>
                </a:cxn>
                <a:cxn ang="0">
                  <a:pos x="114" y="149"/>
                </a:cxn>
                <a:cxn ang="0">
                  <a:pos x="125" y="133"/>
                </a:cxn>
                <a:cxn ang="0">
                  <a:pos x="131" y="122"/>
                </a:cxn>
                <a:cxn ang="0">
                  <a:pos x="133" y="117"/>
                </a:cxn>
                <a:cxn ang="0">
                  <a:pos x="132" y="117"/>
                </a:cxn>
                <a:cxn ang="0">
                  <a:pos x="128" y="116"/>
                </a:cxn>
                <a:cxn ang="0">
                  <a:pos x="122" y="115"/>
                </a:cxn>
                <a:cxn ang="0">
                  <a:pos x="113" y="113"/>
                </a:cxn>
                <a:cxn ang="0">
                  <a:pos x="105" y="109"/>
                </a:cxn>
                <a:cxn ang="0">
                  <a:pos x="96" y="104"/>
                </a:cxn>
                <a:cxn ang="0">
                  <a:pos x="87" y="98"/>
                </a:cxn>
                <a:cxn ang="0">
                  <a:pos x="79" y="89"/>
                </a:cxn>
                <a:cxn ang="0">
                  <a:pos x="75" y="83"/>
                </a:cxn>
                <a:cxn ang="0">
                  <a:pos x="75" y="78"/>
                </a:cxn>
                <a:cxn ang="0">
                  <a:pos x="80" y="77"/>
                </a:cxn>
                <a:cxn ang="0">
                  <a:pos x="88" y="77"/>
                </a:cxn>
                <a:cxn ang="0">
                  <a:pos x="97" y="79"/>
                </a:cxn>
                <a:cxn ang="0">
                  <a:pos x="108" y="84"/>
                </a:cxn>
                <a:cxn ang="0">
                  <a:pos x="117" y="88"/>
                </a:cxn>
                <a:cxn ang="0">
                  <a:pos x="127" y="93"/>
                </a:cxn>
                <a:cxn ang="0">
                  <a:pos x="124" y="88"/>
                </a:cxn>
                <a:cxn ang="0">
                  <a:pos x="115" y="76"/>
                </a:cxn>
                <a:cxn ang="0">
                  <a:pos x="104" y="58"/>
                </a:cxn>
                <a:cxn ang="0">
                  <a:pos x="88" y="39"/>
                </a:cxn>
                <a:cxn ang="0">
                  <a:pos x="69" y="20"/>
                </a:cxn>
                <a:cxn ang="0">
                  <a:pos x="49" y="7"/>
                </a:cxn>
                <a:cxn ang="0">
                  <a:pos x="29" y="0"/>
                </a:cxn>
                <a:cxn ang="0">
                  <a:pos x="9" y="3"/>
                </a:cxn>
              </a:cxnLst>
              <a:rect l="0" t="0" r="r" b="b"/>
              <a:pathLst>
                <a:path w="133" h="185">
                  <a:moveTo>
                    <a:pt x="9" y="3"/>
                  </a:moveTo>
                  <a:lnTo>
                    <a:pt x="8" y="8"/>
                  </a:lnTo>
                  <a:lnTo>
                    <a:pt x="5" y="19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1" y="87"/>
                  </a:lnTo>
                  <a:lnTo>
                    <a:pt x="6" y="114"/>
                  </a:lnTo>
                  <a:lnTo>
                    <a:pt x="15" y="140"/>
                  </a:lnTo>
                  <a:lnTo>
                    <a:pt x="31" y="165"/>
                  </a:lnTo>
                  <a:lnTo>
                    <a:pt x="50" y="182"/>
                  </a:lnTo>
                  <a:lnTo>
                    <a:pt x="69" y="185"/>
                  </a:lnTo>
                  <a:lnTo>
                    <a:pt x="86" y="178"/>
                  </a:lnTo>
                  <a:lnTo>
                    <a:pt x="101" y="165"/>
                  </a:lnTo>
                  <a:lnTo>
                    <a:pt x="114" y="149"/>
                  </a:lnTo>
                  <a:lnTo>
                    <a:pt x="125" y="133"/>
                  </a:lnTo>
                  <a:lnTo>
                    <a:pt x="131" y="122"/>
                  </a:lnTo>
                  <a:lnTo>
                    <a:pt x="133" y="117"/>
                  </a:lnTo>
                  <a:lnTo>
                    <a:pt x="132" y="117"/>
                  </a:lnTo>
                  <a:lnTo>
                    <a:pt x="128" y="116"/>
                  </a:lnTo>
                  <a:lnTo>
                    <a:pt x="122" y="115"/>
                  </a:lnTo>
                  <a:lnTo>
                    <a:pt x="113" y="113"/>
                  </a:lnTo>
                  <a:lnTo>
                    <a:pt x="105" y="109"/>
                  </a:lnTo>
                  <a:lnTo>
                    <a:pt x="96" y="104"/>
                  </a:lnTo>
                  <a:lnTo>
                    <a:pt x="87" y="98"/>
                  </a:lnTo>
                  <a:lnTo>
                    <a:pt x="79" y="89"/>
                  </a:lnTo>
                  <a:lnTo>
                    <a:pt x="75" y="83"/>
                  </a:lnTo>
                  <a:lnTo>
                    <a:pt x="75" y="78"/>
                  </a:lnTo>
                  <a:lnTo>
                    <a:pt x="80" y="77"/>
                  </a:lnTo>
                  <a:lnTo>
                    <a:pt x="88" y="77"/>
                  </a:lnTo>
                  <a:lnTo>
                    <a:pt x="97" y="79"/>
                  </a:lnTo>
                  <a:lnTo>
                    <a:pt x="108" y="84"/>
                  </a:lnTo>
                  <a:lnTo>
                    <a:pt x="117" y="88"/>
                  </a:lnTo>
                  <a:lnTo>
                    <a:pt x="127" y="93"/>
                  </a:lnTo>
                  <a:lnTo>
                    <a:pt x="124" y="88"/>
                  </a:lnTo>
                  <a:lnTo>
                    <a:pt x="115" y="76"/>
                  </a:lnTo>
                  <a:lnTo>
                    <a:pt x="104" y="58"/>
                  </a:lnTo>
                  <a:lnTo>
                    <a:pt x="88" y="39"/>
                  </a:lnTo>
                  <a:lnTo>
                    <a:pt x="69" y="20"/>
                  </a:lnTo>
                  <a:lnTo>
                    <a:pt x="49" y="7"/>
                  </a:lnTo>
                  <a:lnTo>
                    <a:pt x="29" y="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43"/>
            <p:cNvSpPr>
              <a:spLocks/>
            </p:cNvSpPr>
            <p:nvPr/>
          </p:nvSpPr>
          <p:spPr bwMode="auto">
            <a:xfrm>
              <a:off x="1901825" y="3203575"/>
              <a:ext cx="120650" cy="149225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1" y="1"/>
                </a:cxn>
                <a:cxn ang="0">
                  <a:pos x="112" y="4"/>
                </a:cxn>
                <a:cxn ang="0">
                  <a:pos x="96" y="10"/>
                </a:cxn>
                <a:cxn ang="0">
                  <a:pos x="78" y="22"/>
                </a:cxn>
                <a:cxn ang="0">
                  <a:pos x="56" y="37"/>
                </a:cxn>
                <a:cxn ang="0">
                  <a:pos x="36" y="59"/>
                </a:cxn>
                <a:cxn ang="0">
                  <a:pos x="16" y="86"/>
                </a:cxn>
                <a:cxn ang="0">
                  <a:pos x="0" y="121"/>
                </a:cxn>
                <a:cxn ang="0">
                  <a:pos x="3" y="121"/>
                </a:cxn>
                <a:cxn ang="0">
                  <a:pos x="11" y="118"/>
                </a:cxn>
                <a:cxn ang="0">
                  <a:pos x="21" y="117"/>
                </a:cxn>
                <a:cxn ang="0">
                  <a:pos x="34" y="117"/>
                </a:cxn>
                <a:cxn ang="0">
                  <a:pos x="45" y="117"/>
                </a:cxn>
                <a:cxn ang="0">
                  <a:pos x="54" y="120"/>
                </a:cxn>
                <a:cxn ang="0">
                  <a:pos x="59" y="124"/>
                </a:cxn>
                <a:cxn ang="0">
                  <a:pos x="57" y="131"/>
                </a:cxn>
                <a:cxn ang="0">
                  <a:pos x="51" y="138"/>
                </a:cxn>
                <a:cxn ang="0">
                  <a:pos x="44" y="143"/>
                </a:cxn>
                <a:cxn ang="0">
                  <a:pos x="34" y="145"/>
                </a:cxn>
                <a:cxn ang="0">
                  <a:pos x="24" y="145"/>
                </a:cxn>
                <a:cxn ang="0">
                  <a:pos x="15" y="145"/>
                </a:cxn>
                <a:cxn ang="0">
                  <a:pos x="7" y="144"/>
                </a:cxn>
                <a:cxn ang="0">
                  <a:pos x="2" y="141"/>
                </a:cxn>
                <a:cxn ang="0">
                  <a:pos x="0" y="141"/>
                </a:cxn>
                <a:cxn ang="0">
                  <a:pos x="1" y="144"/>
                </a:cxn>
                <a:cxn ang="0">
                  <a:pos x="6" y="148"/>
                </a:cxn>
                <a:cxn ang="0">
                  <a:pos x="15" y="155"/>
                </a:cxn>
                <a:cxn ang="0">
                  <a:pos x="29" y="162"/>
                </a:cxn>
                <a:cxn ang="0">
                  <a:pos x="46" y="170"/>
                </a:cxn>
                <a:cxn ang="0">
                  <a:pos x="69" y="178"/>
                </a:cxn>
                <a:cxn ang="0">
                  <a:pos x="98" y="183"/>
                </a:cxn>
                <a:cxn ang="0">
                  <a:pos x="132" y="186"/>
                </a:cxn>
                <a:cxn ang="0">
                  <a:pos x="134" y="181"/>
                </a:cxn>
                <a:cxn ang="0">
                  <a:pos x="139" y="167"/>
                </a:cxn>
                <a:cxn ang="0">
                  <a:pos x="145" y="145"/>
                </a:cxn>
                <a:cxn ang="0">
                  <a:pos x="150" y="117"/>
                </a:cxn>
                <a:cxn ang="0">
                  <a:pos x="153" y="87"/>
                </a:cxn>
                <a:cxn ang="0">
                  <a:pos x="151" y="56"/>
                </a:cxn>
                <a:cxn ang="0">
                  <a:pos x="143" y="26"/>
                </a:cxn>
                <a:cxn ang="0">
                  <a:pos x="126" y="0"/>
                </a:cxn>
              </a:cxnLst>
              <a:rect l="0" t="0" r="r" b="b"/>
              <a:pathLst>
                <a:path w="153" h="186">
                  <a:moveTo>
                    <a:pt x="126" y="0"/>
                  </a:moveTo>
                  <a:lnTo>
                    <a:pt x="121" y="1"/>
                  </a:lnTo>
                  <a:lnTo>
                    <a:pt x="112" y="4"/>
                  </a:lnTo>
                  <a:lnTo>
                    <a:pt x="96" y="10"/>
                  </a:lnTo>
                  <a:lnTo>
                    <a:pt x="78" y="22"/>
                  </a:lnTo>
                  <a:lnTo>
                    <a:pt x="56" y="37"/>
                  </a:lnTo>
                  <a:lnTo>
                    <a:pt x="36" y="59"/>
                  </a:lnTo>
                  <a:lnTo>
                    <a:pt x="16" y="86"/>
                  </a:lnTo>
                  <a:lnTo>
                    <a:pt x="0" y="121"/>
                  </a:lnTo>
                  <a:lnTo>
                    <a:pt x="3" y="121"/>
                  </a:lnTo>
                  <a:lnTo>
                    <a:pt x="11" y="118"/>
                  </a:lnTo>
                  <a:lnTo>
                    <a:pt x="21" y="117"/>
                  </a:lnTo>
                  <a:lnTo>
                    <a:pt x="34" y="117"/>
                  </a:lnTo>
                  <a:lnTo>
                    <a:pt x="45" y="117"/>
                  </a:lnTo>
                  <a:lnTo>
                    <a:pt x="54" y="120"/>
                  </a:lnTo>
                  <a:lnTo>
                    <a:pt x="59" y="124"/>
                  </a:lnTo>
                  <a:lnTo>
                    <a:pt x="57" y="131"/>
                  </a:lnTo>
                  <a:lnTo>
                    <a:pt x="51" y="138"/>
                  </a:lnTo>
                  <a:lnTo>
                    <a:pt x="44" y="143"/>
                  </a:lnTo>
                  <a:lnTo>
                    <a:pt x="34" y="145"/>
                  </a:lnTo>
                  <a:lnTo>
                    <a:pt x="24" y="145"/>
                  </a:lnTo>
                  <a:lnTo>
                    <a:pt x="15" y="145"/>
                  </a:lnTo>
                  <a:lnTo>
                    <a:pt x="7" y="144"/>
                  </a:lnTo>
                  <a:lnTo>
                    <a:pt x="2" y="141"/>
                  </a:lnTo>
                  <a:lnTo>
                    <a:pt x="0" y="141"/>
                  </a:lnTo>
                  <a:lnTo>
                    <a:pt x="1" y="144"/>
                  </a:lnTo>
                  <a:lnTo>
                    <a:pt x="6" y="148"/>
                  </a:lnTo>
                  <a:lnTo>
                    <a:pt x="15" y="155"/>
                  </a:lnTo>
                  <a:lnTo>
                    <a:pt x="29" y="162"/>
                  </a:lnTo>
                  <a:lnTo>
                    <a:pt x="46" y="170"/>
                  </a:lnTo>
                  <a:lnTo>
                    <a:pt x="69" y="178"/>
                  </a:lnTo>
                  <a:lnTo>
                    <a:pt x="98" y="183"/>
                  </a:lnTo>
                  <a:lnTo>
                    <a:pt x="132" y="186"/>
                  </a:lnTo>
                  <a:lnTo>
                    <a:pt x="134" y="181"/>
                  </a:lnTo>
                  <a:lnTo>
                    <a:pt x="139" y="167"/>
                  </a:lnTo>
                  <a:lnTo>
                    <a:pt x="145" y="145"/>
                  </a:lnTo>
                  <a:lnTo>
                    <a:pt x="150" y="117"/>
                  </a:lnTo>
                  <a:lnTo>
                    <a:pt x="153" y="87"/>
                  </a:lnTo>
                  <a:lnTo>
                    <a:pt x="151" y="56"/>
                  </a:lnTo>
                  <a:lnTo>
                    <a:pt x="143" y="2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44"/>
            <p:cNvSpPr>
              <a:spLocks/>
            </p:cNvSpPr>
            <p:nvPr/>
          </p:nvSpPr>
          <p:spPr bwMode="auto">
            <a:xfrm>
              <a:off x="1743075" y="3394075"/>
              <a:ext cx="73025" cy="295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0" y="362"/>
                </a:cxn>
                <a:cxn ang="0">
                  <a:pos x="93" y="372"/>
                </a:cxn>
                <a:cxn ang="0">
                  <a:pos x="19" y="4"/>
                </a:cxn>
                <a:cxn ang="0">
                  <a:pos x="0" y="0"/>
                </a:cxn>
              </a:cxnLst>
              <a:rect l="0" t="0" r="r" b="b"/>
              <a:pathLst>
                <a:path w="93" h="372">
                  <a:moveTo>
                    <a:pt x="0" y="0"/>
                  </a:moveTo>
                  <a:lnTo>
                    <a:pt x="70" y="362"/>
                  </a:lnTo>
                  <a:lnTo>
                    <a:pt x="93" y="372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45"/>
            <p:cNvSpPr>
              <a:spLocks/>
            </p:cNvSpPr>
            <p:nvPr/>
          </p:nvSpPr>
          <p:spPr bwMode="auto">
            <a:xfrm>
              <a:off x="2025650" y="3351213"/>
              <a:ext cx="53975" cy="28733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52" y="364"/>
                </a:cxn>
                <a:cxn ang="0">
                  <a:pos x="67" y="354"/>
                </a:cxn>
                <a:cxn ang="0">
                  <a:pos x="10" y="0"/>
                </a:cxn>
                <a:cxn ang="0">
                  <a:pos x="0" y="25"/>
                </a:cxn>
              </a:cxnLst>
              <a:rect l="0" t="0" r="r" b="b"/>
              <a:pathLst>
                <a:path w="67" h="364">
                  <a:moveTo>
                    <a:pt x="0" y="25"/>
                  </a:moveTo>
                  <a:lnTo>
                    <a:pt x="52" y="364"/>
                  </a:lnTo>
                  <a:lnTo>
                    <a:pt x="67" y="354"/>
                  </a:lnTo>
                  <a:lnTo>
                    <a:pt x="1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50"/>
            <p:cNvSpPr>
              <a:spLocks/>
            </p:cNvSpPr>
            <p:nvPr/>
          </p:nvSpPr>
          <p:spPr bwMode="auto">
            <a:xfrm>
              <a:off x="1476375" y="3216275"/>
              <a:ext cx="239713" cy="201612"/>
            </a:xfrm>
            <a:custGeom>
              <a:avLst/>
              <a:gdLst/>
              <a:ahLst/>
              <a:cxnLst>
                <a:cxn ang="0">
                  <a:pos x="0" y="253"/>
                </a:cxn>
                <a:cxn ang="0">
                  <a:pos x="1" y="251"/>
                </a:cxn>
                <a:cxn ang="0">
                  <a:pos x="4" y="243"/>
                </a:cxn>
                <a:cxn ang="0">
                  <a:pos x="10" y="232"/>
                </a:cxn>
                <a:cxn ang="0">
                  <a:pos x="18" y="219"/>
                </a:cxn>
                <a:cxn ang="0">
                  <a:pos x="28" y="202"/>
                </a:cxn>
                <a:cxn ang="0">
                  <a:pos x="40" y="185"/>
                </a:cxn>
                <a:cxn ang="0">
                  <a:pos x="55" y="167"/>
                </a:cxn>
                <a:cxn ang="0">
                  <a:pos x="72" y="151"/>
                </a:cxn>
                <a:cxn ang="0">
                  <a:pos x="91" y="135"/>
                </a:cxn>
                <a:cxn ang="0">
                  <a:pos x="114" y="121"/>
                </a:cxn>
                <a:cxn ang="0">
                  <a:pos x="138" y="110"/>
                </a:cxn>
                <a:cxn ang="0">
                  <a:pos x="166" y="103"/>
                </a:cxn>
                <a:cxn ang="0">
                  <a:pos x="196" y="102"/>
                </a:cxn>
                <a:cxn ang="0">
                  <a:pos x="229" y="106"/>
                </a:cxn>
                <a:cxn ang="0">
                  <a:pos x="264" y="117"/>
                </a:cxn>
                <a:cxn ang="0">
                  <a:pos x="302" y="135"/>
                </a:cxn>
                <a:cxn ang="0">
                  <a:pos x="285" y="17"/>
                </a:cxn>
                <a:cxn ang="0">
                  <a:pos x="284" y="17"/>
                </a:cxn>
                <a:cxn ang="0">
                  <a:pos x="281" y="15"/>
                </a:cxn>
                <a:cxn ang="0">
                  <a:pos x="275" y="12"/>
                </a:cxn>
                <a:cxn ang="0">
                  <a:pos x="269" y="10"/>
                </a:cxn>
                <a:cxn ang="0">
                  <a:pos x="261" y="8"/>
                </a:cxn>
                <a:cxn ang="0">
                  <a:pos x="250" y="6"/>
                </a:cxn>
                <a:cxn ang="0">
                  <a:pos x="237" y="3"/>
                </a:cxn>
                <a:cxn ang="0">
                  <a:pos x="223" y="1"/>
                </a:cxn>
                <a:cxn ang="0">
                  <a:pos x="207" y="0"/>
                </a:cxn>
                <a:cxn ang="0">
                  <a:pos x="190" y="0"/>
                </a:cxn>
                <a:cxn ang="0">
                  <a:pos x="172" y="1"/>
                </a:cxn>
                <a:cxn ang="0">
                  <a:pos x="152" y="4"/>
                </a:cxn>
                <a:cxn ang="0">
                  <a:pos x="131" y="9"/>
                </a:cxn>
                <a:cxn ang="0">
                  <a:pos x="108" y="16"/>
                </a:cxn>
                <a:cxn ang="0">
                  <a:pos x="84" y="25"/>
                </a:cxn>
                <a:cxn ang="0">
                  <a:pos x="60" y="37"/>
                </a:cxn>
                <a:cxn ang="0">
                  <a:pos x="0" y="253"/>
                </a:cxn>
              </a:cxnLst>
              <a:rect l="0" t="0" r="r" b="b"/>
              <a:pathLst>
                <a:path w="302" h="253">
                  <a:moveTo>
                    <a:pt x="0" y="253"/>
                  </a:moveTo>
                  <a:lnTo>
                    <a:pt x="1" y="251"/>
                  </a:lnTo>
                  <a:lnTo>
                    <a:pt x="4" y="243"/>
                  </a:lnTo>
                  <a:lnTo>
                    <a:pt x="10" y="232"/>
                  </a:lnTo>
                  <a:lnTo>
                    <a:pt x="18" y="219"/>
                  </a:lnTo>
                  <a:lnTo>
                    <a:pt x="28" y="202"/>
                  </a:lnTo>
                  <a:lnTo>
                    <a:pt x="40" y="185"/>
                  </a:lnTo>
                  <a:lnTo>
                    <a:pt x="55" y="167"/>
                  </a:lnTo>
                  <a:lnTo>
                    <a:pt x="72" y="151"/>
                  </a:lnTo>
                  <a:lnTo>
                    <a:pt x="91" y="135"/>
                  </a:lnTo>
                  <a:lnTo>
                    <a:pt x="114" y="121"/>
                  </a:lnTo>
                  <a:lnTo>
                    <a:pt x="138" y="110"/>
                  </a:lnTo>
                  <a:lnTo>
                    <a:pt x="166" y="103"/>
                  </a:lnTo>
                  <a:lnTo>
                    <a:pt x="196" y="102"/>
                  </a:lnTo>
                  <a:lnTo>
                    <a:pt x="229" y="106"/>
                  </a:lnTo>
                  <a:lnTo>
                    <a:pt x="264" y="117"/>
                  </a:lnTo>
                  <a:lnTo>
                    <a:pt x="302" y="135"/>
                  </a:lnTo>
                  <a:lnTo>
                    <a:pt x="285" y="17"/>
                  </a:lnTo>
                  <a:lnTo>
                    <a:pt x="284" y="17"/>
                  </a:lnTo>
                  <a:lnTo>
                    <a:pt x="281" y="15"/>
                  </a:lnTo>
                  <a:lnTo>
                    <a:pt x="275" y="12"/>
                  </a:lnTo>
                  <a:lnTo>
                    <a:pt x="269" y="10"/>
                  </a:lnTo>
                  <a:lnTo>
                    <a:pt x="261" y="8"/>
                  </a:lnTo>
                  <a:lnTo>
                    <a:pt x="250" y="6"/>
                  </a:lnTo>
                  <a:lnTo>
                    <a:pt x="237" y="3"/>
                  </a:lnTo>
                  <a:lnTo>
                    <a:pt x="223" y="1"/>
                  </a:lnTo>
                  <a:lnTo>
                    <a:pt x="207" y="0"/>
                  </a:lnTo>
                  <a:lnTo>
                    <a:pt x="190" y="0"/>
                  </a:lnTo>
                  <a:lnTo>
                    <a:pt x="172" y="1"/>
                  </a:lnTo>
                  <a:lnTo>
                    <a:pt x="152" y="4"/>
                  </a:lnTo>
                  <a:lnTo>
                    <a:pt x="131" y="9"/>
                  </a:lnTo>
                  <a:lnTo>
                    <a:pt x="108" y="16"/>
                  </a:lnTo>
                  <a:lnTo>
                    <a:pt x="84" y="25"/>
                  </a:lnTo>
                  <a:lnTo>
                    <a:pt x="60" y="37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51"/>
            <p:cNvSpPr>
              <a:spLocks/>
            </p:cNvSpPr>
            <p:nvPr/>
          </p:nvSpPr>
          <p:spPr bwMode="auto">
            <a:xfrm>
              <a:off x="1533525" y="3244850"/>
              <a:ext cx="163513" cy="57150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" y="70"/>
                </a:cxn>
                <a:cxn ang="0">
                  <a:pos x="5" y="68"/>
                </a:cxn>
                <a:cxn ang="0">
                  <a:pos x="9" y="63"/>
                </a:cxn>
                <a:cxn ang="0">
                  <a:pos x="15" y="58"/>
                </a:cxn>
                <a:cxn ang="0">
                  <a:pos x="24" y="53"/>
                </a:cxn>
                <a:cxn ang="0">
                  <a:pos x="33" y="47"/>
                </a:cxn>
                <a:cxn ang="0">
                  <a:pos x="44" y="40"/>
                </a:cxn>
                <a:cxn ang="0">
                  <a:pos x="58" y="34"/>
                </a:cxn>
                <a:cxn ang="0">
                  <a:pos x="72" y="30"/>
                </a:cxn>
                <a:cxn ang="0">
                  <a:pos x="88" y="25"/>
                </a:cxn>
                <a:cxn ang="0">
                  <a:pos x="105" y="23"/>
                </a:cxn>
                <a:cxn ang="0">
                  <a:pos x="123" y="22"/>
                </a:cxn>
                <a:cxn ang="0">
                  <a:pos x="142" y="23"/>
                </a:cxn>
                <a:cxn ang="0">
                  <a:pos x="162" y="26"/>
                </a:cxn>
                <a:cxn ang="0">
                  <a:pos x="184" y="33"/>
                </a:cxn>
                <a:cxn ang="0">
                  <a:pos x="207" y="42"/>
                </a:cxn>
                <a:cxn ang="0">
                  <a:pos x="205" y="24"/>
                </a:cxn>
                <a:cxn ang="0">
                  <a:pos x="203" y="23"/>
                </a:cxn>
                <a:cxn ang="0">
                  <a:pos x="200" y="22"/>
                </a:cxn>
                <a:cxn ang="0">
                  <a:pos x="196" y="19"/>
                </a:cxn>
                <a:cxn ang="0">
                  <a:pos x="190" y="16"/>
                </a:cxn>
                <a:cxn ang="0">
                  <a:pos x="181" y="12"/>
                </a:cxn>
                <a:cxn ang="0">
                  <a:pos x="172" y="9"/>
                </a:cxn>
                <a:cxn ang="0">
                  <a:pos x="160" y="5"/>
                </a:cxn>
                <a:cxn ang="0">
                  <a:pos x="148" y="3"/>
                </a:cxn>
                <a:cxn ang="0">
                  <a:pos x="134" y="1"/>
                </a:cxn>
                <a:cxn ang="0">
                  <a:pos x="118" y="0"/>
                </a:cxn>
                <a:cxn ang="0">
                  <a:pos x="102" y="0"/>
                </a:cxn>
                <a:cxn ang="0">
                  <a:pos x="85" y="2"/>
                </a:cxn>
                <a:cxn ang="0">
                  <a:pos x="67" y="5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9" y="31"/>
                </a:cxn>
                <a:cxn ang="0">
                  <a:pos x="0" y="71"/>
                </a:cxn>
              </a:cxnLst>
              <a:rect l="0" t="0" r="r" b="b"/>
              <a:pathLst>
                <a:path w="207" h="71">
                  <a:moveTo>
                    <a:pt x="0" y="71"/>
                  </a:moveTo>
                  <a:lnTo>
                    <a:pt x="1" y="70"/>
                  </a:lnTo>
                  <a:lnTo>
                    <a:pt x="5" y="68"/>
                  </a:lnTo>
                  <a:lnTo>
                    <a:pt x="9" y="63"/>
                  </a:lnTo>
                  <a:lnTo>
                    <a:pt x="15" y="58"/>
                  </a:lnTo>
                  <a:lnTo>
                    <a:pt x="24" y="53"/>
                  </a:lnTo>
                  <a:lnTo>
                    <a:pt x="33" y="47"/>
                  </a:lnTo>
                  <a:lnTo>
                    <a:pt x="44" y="40"/>
                  </a:lnTo>
                  <a:lnTo>
                    <a:pt x="58" y="34"/>
                  </a:lnTo>
                  <a:lnTo>
                    <a:pt x="72" y="30"/>
                  </a:lnTo>
                  <a:lnTo>
                    <a:pt x="88" y="25"/>
                  </a:lnTo>
                  <a:lnTo>
                    <a:pt x="105" y="23"/>
                  </a:lnTo>
                  <a:lnTo>
                    <a:pt x="123" y="22"/>
                  </a:lnTo>
                  <a:lnTo>
                    <a:pt x="142" y="23"/>
                  </a:lnTo>
                  <a:lnTo>
                    <a:pt x="162" y="26"/>
                  </a:lnTo>
                  <a:lnTo>
                    <a:pt x="184" y="33"/>
                  </a:lnTo>
                  <a:lnTo>
                    <a:pt x="207" y="42"/>
                  </a:lnTo>
                  <a:lnTo>
                    <a:pt x="205" y="24"/>
                  </a:lnTo>
                  <a:lnTo>
                    <a:pt x="203" y="23"/>
                  </a:lnTo>
                  <a:lnTo>
                    <a:pt x="200" y="22"/>
                  </a:lnTo>
                  <a:lnTo>
                    <a:pt x="196" y="19"/>
                  </a:lnTo>
                  <a:lnTo>
                    <a:pt x="190" y="16"/>
                  </a:lnTo>
                  <a:lnTo>
                    <a:pt x="181" y="12"/>
                  </a:lnTo>
                  <a:lnTo>
                    <a:pt x="172" y="9"/>
                  </a:lnTo>
                  <a:lnTo>
                    <a:pt x="160" y="5"/>
                  </a:lnTo>
                  <a:lnTo>
                    <a:pt x="148" y="3"/>
                  </a:lnTo>
                  <a:lnTo>
                    <a:pt x="134" y="1"/>
                  </a:lnTo>
                  <a:lnTo>
                    <a:pt x="118" y="0"/>
                  </a:lnTo>
                  <a:lnTo>
                    <a:pt x="102" y="0"/>
                  </a:lnTo>
                  <a:lnTo>
                    <a:pt x="85" y="2"/>
                  </a:lnTo>
                  <a:lnTo>
                    <a:pt x="67" y="5"/>
                  </a:lnTo>
                  <a:lnTo>
                    <a:pt x="48" y="11"/>
                  </a:lnTo>
                  <a:lnTo>
                    <a:pt x="29" y="20"/>
                  </a:lnTo>
                  <a:lnTo>
                    <a:pt x="9" y="3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3" name="正方形/長方形 32"/>
          <p:cNvSpPr/>
          <p:nvPr/>
        </p:nvSpPr>
        <p:spPr>
          <a:xfrm>
            <a:off x="4840592" y="1578858"/>
            <a:ext cx="14526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228184" y="1578858"/>
            <a:ext cx="9396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had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079807" y="1556792"/>
            <a:ext cx="21563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4139952" y="1578858"/>
            <a:ext cx="648072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"/>
          </a:p>
        </p:txBody>
      </p:sp>
      <p:sp>
        <p:nvSpPr>
          <p:cNvPr id="37" name="正方形/長方形 36"/>
          <p:cNvSpPr/>
          <p:nvPr/>
        </p:nvSpPr>
        <p:spPr>
          <a:xfrm>
            <a:off x="0" y="0"/>
            <a:ext cx="73949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24500" cmpd="dbl">
                  <a:noFill/>
                  <a:prstDash val="solid"/>
                  <a:miter lim="800000"/>
                </a:ln>
              </a:rPr>
              <a:t>与える（あげる）系の動詞（授与動詞）</a:t>
            </a:r>
            <a:endParaRPr lang="en-US" altLang="ja-JP" sz="3600" b="1" dirty="0" smtClean="0">
              <a:ln w="24500" cmpd="dbl">
                <a:noFill/>
                <a:prstDash val="solid"/>
                <a:miter lim="800000"/>
              </a:ln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403464" y="1124744"/>
            <a:ext cx="183415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あげる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相手（</a:t>
            </a:r>
            <a:r>
              <a:rPr lang="en-US" altLang="ja-JP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A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）</a:t>
            </a:r>
            <a:endParaRPr lang="en-US" altLang="ja-JP" sz="2000" b="1" dirty="0" smtClean="0">
              <a:ln w="24500" cmpd="dbl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131656" y="1124744"/>
            <a:ext cx="177163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あげるもの（</a:t>
            </a:r>
            <a:r>
              <a:rPr lang="en-US" altLang="ja-JP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B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）</a:t>
            </a:r>
            <a:endParaRPr lang="en-US" altLang="ja-JP" sz="2000" b="1" dirty="0" smtClean="0">
              <a:ln w="24500" cmpd="dbl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07504" y="3111351"/>
            <a:ext cx="47880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①与える（あげる）の意味がある動詞は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31032" y="3481844"/>
            <a:ext cx="77768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動詞＋あげる相手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＋あげるもの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31032" y="3933056"/>
            <a:ext cx="936104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70992" y="4069521"/>
            <a:ext cx="889248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②与える（あげる）の意味がある動詞には、知識を与えるという意味の動詞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も含まれます。最終的に、相手がそのものを持つ（知識として持つ）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意味になります。この語順で表現されているものはこの意味になる。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704112" y="3573016"/>
            <a:ext cx="233136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という語順になる。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0992" y="5045114"/>
            <a:ext cx="651621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③授与動詞＋あげる相手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＋あげるもの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35496" y="2772217"/>
            <a:ext cx="1353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6407696" y="5373216"/>
            <a:ext cx="28719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と言い換えができる。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6987640" y="620688"/>
            <a:ext cx="1944216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727176" y="5445224"/>
            <a:ext cx="1656184" cy="360040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/>
          <p:cNvSpPr/>
          <p:nvPr/>
        </p:nvSpPr>
        <p:spPr>
          <a:xfrm>
            <a:off x="4607496" y="5445224"/>
            <a:ext cx="1800200" cy="360040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70992" y="5405154"/>
            <a:ext cx="69043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＝授与動詞＋あげるもの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＋前置詞＋あげる相手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　　　　　　　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295670" y="2276872"/>
            <a:ext cx="59923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 </a:t>
            </a:r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a present to Nancy.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等号 78"/>
          <p:cNvSpPr/>
          <p:nvPr/>
        </p:nvSpPr>
        <p:spPr>
          <a:xfrm>
            <a:off x="2843808" y="2348880"/>
            <a:ext cx="576064" cy="432048"/>
          </a:xfrm>
          <a:prstGeom prst="mathEqual">
            <a:avLst/>
          </a:prstGeom>
          <a:solidFill>
            <a:srgbClr val="433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503040" y="5805264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※1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3167336" y="5805264"/>
            <a:ext cx="568863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give, read, send, show, teach, tell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  <p:sp>
        <p:nvSpPr>
          <p:cNvPr id="82" name="正方形/長方形 81"/>
          <p:cNvSpPr/>
          <p:nvPr/>
        </p:nvSpPr>
        <p:spPr>
          <a:xfrm>
            <a:off x="503040" y="6125234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※2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for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3239344" y="6125234"/>
            <a:ext cx="356490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buy, get, make, sing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503040" y="6413266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※3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of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167336" y="6413266"/>
            <a:ext cx="136815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ask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秀紀\AppData\Local\Microsoft\Windows\INetCache\IE\L0WA76HU\MC90038321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60648"/>
            <a:ext cx="3653218" cy="3961608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L0WA76HU\MC90025080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9" y="3183558"/>
            <a:ext cx="2304256" cy="2338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8" y="260648"/>
            <a:ext cx="771076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>
              <a:buAutoNum type="arabicPeriod"/>
            </a:pP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When you go to a bookstore </a:t>
            </a:r>
          </a:p>
          <a:p>
            <a:pPr marL="742950" indent="-742950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     with your father,</a:t>
            </a:r>
          </a:p>
          <a:p>
            <a:pPr marL="742950" indent="-742950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                         you want a book.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439975" y="1940639"/>
            <a:ext cx="64443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But you don’t want to use </a:t>
            </a:r>
          </a:p>
          <a:p>
            <a:pPr algn="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your money.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29236" y="3140968"/>
            <a:ext cx="29209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say,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･･･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36512" y="4941168"/>
            <a:ext cx="91967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Please )( buy )( me )( a book ).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31" name="Picture 7" descr="C:\Users\秀紀\AppData\Local\Microsoft\Windows\INetCache\IE\AQFOJBIH\MC9000892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068960"/>
            <a:ext cx="1826057" cy="1675181"/>
          </a:xfrm>
          <a:prstGeom prst="rect">
            <a:avLst/>
          </a:prstGeom>
          <a:noFill/>
        </p:spPr>
      </p:pic>
      <p:sp>
        <p:nvSpPr>
          <p:cNvPr id="17" name="正方形/長方形 16"/>
          <p:cNvSpPr/>
          <p:nvPr/>
        </p:nvSpPr>
        <p:spPr>
          <a:xfrm>
            <a:off x="323528" y="5013176"/>
            <a:ext cx="216024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059832" y="5013176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4860032" y="5013176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444208" y="5013176"/>
            <a:ext cx="216024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8" y="260648"/>
            <a:ext cx="6112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2. You are in school now.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67544" y="980728"/>
            <a:ext cx="83952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But you didn’t do your homework.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5139" y="1988840"/>
            <a:ext cx="6396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say to your friend,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･･･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95536" y="4293096"/>
            <a:ext cx="79928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Please )( show )</a:t>
            </a:r>
          </a:p>
          <a:p>
            <a:pPr algn="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me )( your notebook ).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051" name="Picture 3" descr="C:\Users\秀紀\AppData\Local\Microsoft\Windows\INetCache\IE\AQFOJBIH\MC9000889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708920"/>
            <a:ext cx="1768450" cy="1099109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755576" y="4293096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843808" y="4293096"/>
            <a:ext cx="14401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059832" y="4941168"/>
            <a:ext cx="79208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355976" y="4869160"/>
            <a:ext cx="360040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8" grpId="0" animBg="1"/>
      <p:bldP spid="9" grpId="0" animBg="1"/>
      <p:bldP spid="10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8" y="260648"/>
            <a:ext cx="50545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3. If you are thirsty, 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897188" y="1052736"/>
            <a:ext cx="29209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say,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･･･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1520" y="3933056"/>
            <a:ext cx="79944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Please )( give )( me )( some water ).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3074" name="Picture 2" descr="C:\Users\秀紀\AppData\Local\Microsoft\Windows\INetCache\IE\MSAPH4XH\MC9004257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340768"/>
            <a:ext cx="1765300" cy="1997075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683568" y="3861048"/>
            <a:ext cx="14401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555776" y="3861048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923928" y="3933056"/>
            <a:ext cx="86409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5220072" y="3933056"/>
            <a:ext cx="252028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 animBg="1"/>
      <p:bldP spid="10" grpId="0" animBg="1"/>
      <p:bldP spid="11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8" y="260648"/>
            <a:ext cx="64395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4. You are writing a diary.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683568" y="980728"/>
            <a:ext cx="62151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 is your birthday today.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83569" y="2420888"/>
            <a:ext cx="57727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ate a piece of cake.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47153" y="1700808"/>
            <a:ext cx="86773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Your mother made a birthday cake.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83568" y="3356992"/>
            <a:ext cx="32752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write,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･･･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7544" y="4725144"/>
            <a:ext cx="842493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My mother )( made )</a:t>
            </a:r>
          </a:p>
          <a:p>
            <a:pPr algn="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me )( a birthday cake ).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4100" name="Picture 4" descr="C:\Users\秀紀\AppData\Local\Microsoft\Windows\INetCache\IE\5FT45V8T\MC9003537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2636912"/>
            <a:ext cx="1944216" cy="1823893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827584" y="4797152"/>
            <a:ext cx="338437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788024" y="4869160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979712" y="5517232"/>
            <a:ext cx="100811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707904" y="5517232"/>
            <a:ext cx="453650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8" y="260648"/>
            <a:ext cx="64812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5. You are writing a letter.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752624" y="1124744"/>
            <a:ext cx="71192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want to get a reply soon.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2404" y="1988840"/>
            <a:ext cx="903324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In the end of the letter, you write,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･･･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51520" y="4293096"/>
            <a:ext cx="856895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Please )( write )</a:t>
            </a:r>
          </a:p>
          <a:p>
            <a:pPr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me )( a letter )( soon ).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5122" name="Picture 2" descr="C:\Users\秀紀\AppData\Local\Microsoft\Windows\INetCache\IE\G26HZSMG\MC9002508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780928"/>
            <a:ext cx="2376264" cy="1909116"/>
          </a:xfrm>
          <a:prstGeom prst="rect">
            <a:avLst/>
          </a:prstGeom>
          <a:noFill/>
        </p:spPr>
      </p:pic>
      <p:sp>
        <p:nvSpPr>
          <p:cNvPr id="7" name="正方形/長方形 6"/>
          <p:cNvSpPr/>
          <p:nvPr/>
        </p:nvSpPr>
        <p:spPr>
          <a:xfrm>
            <a:off x="611560" y="4365104"/>
            <a:ext cx="201622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275856" y="4365104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339752" y="5085184"/>
            <a:ext cx="93610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923928" y="5085184"/>
            <a:ext cx="223224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660232" y="5085184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正方形/長方形 76"/>
          <p:cNvSpPr/>
          <p:nvPr/>
        </p:nvSpPr>
        <p:spPr>
          <a:xfrm>
            <a:off x="5327576" y="2348880"/>
            <a:ext cx="1872208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7703840" y="2348880"/>
            <a:ext cx="1368152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角丸四角形 63"/>
          <p:cNvSpPr/>
          <p:nvPr/>
        </p:nvSpPr>
        <p:spPr>
          <a:xfrm>
            <a:off x="70992" y="2880320"/>
            <a:ext cx="9001000" cy="3933056"/>
          </a:xfrm>
          <a:prstGeom prst="roundRect">
            <a:avLst>
              <a:gd name="adj" fmla="val 4562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3" name="正方形/長方形 72"/>
          <p:cNvSpPr/>
          <p:nvPr/>
        </p:nvSpPr>
        <p:spPr>
          <a:xfrm>
            <a:off x="3671392" y="5085184"/>
            <a:ext cx="1800200" cy="360040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1727176" y="5085184"/>
            <a:ext cx="1656184" cy="360040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3454352" y="4444663"/>
            <a:ext cx="4752528" cy="288032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4847559" y="1628800"/>
            <a:ext cx="4248472" cy="432048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319464" y="3562563"/>
            <a:ext cx="2376264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1583160" y="3573016"/>
            <a:ext cx="2376264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619488" y="620688"/>
            <a:ext cx="1368152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595694" y="1005781"/>
            <a:ext cx="1008112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右矢印 1"/>
          <p:cNvSpPr/>
          <p:nvPr/>
        </p:nvSpPr>
        <p:spPr>
          <a:xfrm>
            <a:off x="936104" y="1730426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5" descr="C:\Users\秀紀\AppData\Local\Microsoft\Windows\INetCache\IE\4PN3W9SD\MC9003559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97" y="938338"/>
            <a:ext cx="1017423" cy="1584176"/>
          </a:xfrm>
          <a:prstGeom prst="rect">
            <a:avLst/>
          </a:prstGeom>
          <a:noFill/>
        </p:spPr>
      </p:pic>
      <p:pic>
        <p:nvPicPr>
          <p:cNvPr id="4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944216" y="1010345"/>
            <a:ext cx="936104" cy="1609229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148939" y="620688"/>
            <a:ext cx="8226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37451" y="692696"/>
            <a:ext cx="11993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03443" y="570746"/>
            <a:ext cx="98296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39368" y="570746"/>
            <a:ext cx="111280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987640" y="570746"/>
            <a:ext cx="21563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547480" y="570746"/>
            <a:ext cx="14526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5" name="グループ化 62"/>
          <p:cNvGrpSpPr/>
          <p:nvPr/>
        </p:nvGrpSpPr>
        <p:grpSpPr>
          <a:xfrm flipH="1">
            <a:off x="1152128" y="1442394"/>
            <a:ext cx="720798" cy="623565"/>
            <a:chOff x="1476375" y="3165475"/>
            <a:chExt cx="698500" cy="617539"/>
          </a:xfrm>
        </p:grpSpPr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1809750" y="3298825"/>
              <a:ext cx="307975" cy="254000"/>
            </a:xfrm>
            <a:custGeom>
              <a:avLst/>
              <a:gdLst/>
              <a:ahLst/>
              <a:cxnLst>
                <a:cxn ang="0">
                  <a:pos x="64" y="144"/>
                </a:cxn>
                <a:cxn ang="0">
                  <a:pos x="65" y="144"/>
                </a:cxn>
                <a:cxn ang="0">
                  <a:pos x="69" y="144"/>
                </a:cxn>
                <a:cxn ang="0">
                  <a:pos x="75" y="144"/>
                </a:cxn>
                <a:cxn ang="0">
                  <a:pos x="83" y="144"/>
                </a:cxn>
                <a:cxn ang="0">
                  <a:pos x="93" y="142"/>
                </a:cxn>
                <a:cxn ang="0">
                  <a:pos x="105" y="140"/>
                </a:cxn>
                <a:cxn ang="0">
                  <a:pos x="119" y="137"/>
                </a:cxn>
                <a:cxn ang="0">
                  <a:pos x="135" y="132"/>
                </a:cxn>
                <a:cxn ang="0">
                  <a:pos x="152" y="125"/>
                </a:cxn>
                <a:cxn ang="0">
                  <a:pos x="171" y="116"/>
                </a:cxn>
                <a:cxn ang="0">
                  <a:pos x="192" y="104"/>
                </a:cxn>
                <a:cxn ang="0">
                  <a:pos x="213" y="89"/>
                </a:cxn>
                <a:cxn ang="0">
                  <a:pos x="236" y="72"/>
                </a:cxn>
                <a:cxn ang="0">
                  <a:pos x="261" y="51"/>
                </a:cxn>
                <a:cxn ang="0">
                  <a:pos x="285" y="27"/>
                </a:cxn>
                <a:cxn ang="0">
                  <a:pos x="312" y="0"/>
                </a:cxn>
                <a:cxn ang="0">
                  <a:pos x="314" y="0"/>
                </a:cxn>
                <a:cxn ang="0">
                  <a:pos x="318" y="2"/>
                </a:cxn>
                <a:cxn ang="0">
                  <a:pos x="325" y="7"/>
                </a:cxn>
                <a:cxn ang="0">
                  <a:pos x="334" y="16"/>
                </a:cxn>
                <a:cxn ang="0">
                  <a:pos x="345" y="31"/>
                </a:cxn>
                <a:cxn ang="0">
                  <a:pos x="356" y="53"/>
                </a:cxn>
                <a:cxn ang="0">
                  <a:pos x="368" y="83"/>
                </a:cxn>
                <a:cxn ang="0">
                  <a:pos x="381" y="122"/>
                </a:cxn>
                <a:cxn ang="0">
                  <a:pos x="388" y="163"/>
                </a:cxn>
                <a:cxn ang="0">
                  <a:pos x="388" y="199"/>
                </a:cxn>
                <a:cxn ang="0">
                  <a:pos x="382" y="229"/>
                </a:cxn>
                <a:cxn ang="0">
                  <a:pos x="368" y="253"/>
                </a:cxn>
                <a:cxn ang="0">
                  <a:pos x="349" y="274"/>
                </a:cxn>
                <a:cxn ang="0">
                  <a:pos x="327" y="290"/>
                </a:cxn>
                <a:cxn ang="0">
                  <a:pos x="299" y="302"/>
                </a:cxn>
                <a:cxn ang="0">
                  <a:pos x="269" y="313"/>
                </a:cxn>
                <a:cxn ang="0">
                  <a:pos x="252" y="316"/>
                </a:cxn>
                <a:cxn ang="0">
                  <a:pos x="234" y="319"/>
                </a:cxn>
                <a:cxn ang="0">
                  <a:pos x="215" y="320"/>
                </a:cxn>
                <a:cxn ang="0">
                  <a:pos x="194" y="320"/>
                </a:cxn>
                <a:cxn ang="0">
                  <a:pos x="172" y="319"/>
                </a:cxn>
                <a:cxn ang="0">
                  <a:pos x="151" y="317"/>
                </a:cxn>
                <a:cxn ang="0">
                  <a:pos x="129" y="315"/>
                </a:cxn>
                <a:cxn ang="0">
                  <a:pos x="108" y="313"/>
                </a:cxn>
                <a:cxn ang="0">
                  <a:pos x="87" y="309"/>
                </a:cxn>
                <a:cxn ang="0">
                  <a:pos x="68" y="306"/>
                </a:cxn>
                <a:cxn ang="0">
                  <a:pos x="51" y="302"/>
                </a:cxn>
                <a:cxn ang="0">
                  <a:pos x="35" y="299"/>
                </a:cxn>
                <a:cxn ang="0">
                  <a:pos x="22" y="297"/>
                </a:cxn>
                <a:cxn ang="0">
                  <a:pos x="12" y="293"/>
                </a:cxn>
                <a:cxn ang="0">
                  <a:pos x="4" y="291"/>
                </a:cxn>
                <a:cxn ang="0">
                  <a:pos x="0" y="290"/>
                </a:cxn>
                <a:cxn ang="0">
                  <a:pos x="4" y="287"/>
                </a:cxn>
                <a:cxn ang="0">
                  <a:pos x="16" y="281"/>
                </a:cxn>
                <a:cxn ang="0">
                  <a:pos x="32" y="269"/>
                </a:cxn>
                <a:cxn ang="0">
                  <a:pos x="48" y="253"/>
                </a:cxn>
                <a:cxn ang="0">
                  <a:pos x="63" y="232"/>
                </a:cxn>
                <a:cxn ang="0">
                  <a:pos x="72" y="207"/>
                </a:cxn>
                <a:cxn ang="0">
                  <a:pos x="74" y="177"/>
                </a:cxn>
                <a:cxn ang="0">
                  <a:pos x="64" y="144"/>
                </a:cxn>
              </a:cxnLst>
              <a:rect l="0" t="0" r="r" b="b"/>
              <a:pathLst>
                <a:path w="388" h="320">
                  <a:moveTo>
                    <a:pt x="64" y="144"/>
                  </a:moveTo>
                  <a:lnTo>
                    <a:pt x="65" y="144"/>
                  </a:lnTo>
                  <a:lnTo>
                    <a:pt x="69" y="144"/>
                  </a:lnTo>
                  <a:lnTo>
                    <a:pt x="75" y="144"/>
                  </a:lnTo>
                  <a:lnTo>
                    <a:pt x="83" y="144"/>
                  </a:lnTo>
                  <a:lnTo>
                    <a:pt x="93" y="142"/>
                  </a:lnTo>
                  <a:lnTo>
                    <a:pt x="105" y="140"/>
                  </a:lnTo>
                  <a:lnTo>
                    <a:pt x="119" y="137"/>
                  </a:lnTo>
                  <a:lnTo>
                    <a:pt x="135" y="132"/>
                  </a:lnTo>
                  <a:lnTo>
                    <a:pt x="152" y="125"/>
                  </a:lnTo>
                  <a:lnTo>
                    <a:pt x="171" y="116"/>
                  </a:lnTo>
                  <a:lnTo>
                    <a:pt x="192" y="104"/>
                  </a:lnTo>
                  <a:lnTo>
                    <a:pt x="213" y="89"/>
                  </a:lnTo>
                  <a:lnTo>
                    <a:pt x="236" y="72"/>
                  </a:lnTo>
                  <a:lnTo>
                    <a:pt x="261" y="51"/>
                  </a:lnTo>
                  <a:lnTo>
                    <a:pt x="285" y="27"/>
                  </a:lnTo>
                  <a:lnTo>
                    <a:pt x="312" y="0"/>
                  </a:lnTo>
                  <a:lnTo>
                    <a:pt x="314" y="0"/>
                  </a:lnTo>
                  <a:lnTo>
                    <a:pt x="318" y="2"/>
                  </a:lnTo>
                  <a:lnTo>
                    <a:pt x="325" y="7"/>
                  </a:lnTo>
                  <a:lnTo>
                    <a:pt x="334" y="16"/>
                  </a:lnTo>
                  <a:lnTo>
                    <a:pt x="345" y="31"/>
                  </a:lnTo>
                  <a:lnTo>
                    <a:pt x="356" y="53"/>
                  </a:lnTo>
                  <a:lnTo>
                    <a:pt x="368" y="83"/>
                  </a:lnTo>
                  <a:lnTo>
                    <a:pt x="381" y="122"/>
                  </a:lnTo>
                  <a:lnTo>
                    <a:pt x="388" y="163"/>
                  </a:lnTo>
                  <a:lnTo>
                    <a:pt x="388" y="199"/>
                  </a:lnTo>
                  <a:lnTo>
                    <a:pt x="382" y="229"/>
                  </a:lnTo>
                  <a:lnTo>
                    <a:pt x="368" y="253"/>
                  </a:lnTo>
                  <a:lnTo>
                    <a:pt x="349" y="274"/>
                  </a:lnTo>
                  <a:lnTo>
                    <a:pt x="327" y="290"/>
                  </a:lnTo>
                  <a:lnTo>
                    <a:pt x="299" y="302"/>
                  </a:lnTo>
                  <a:lnTo>
                    <a:pt x="269" y="313"/>
                  </a:lnTo>
                  <a:lnTo>
                    <a:pt x="252" y="316"/>
                  </a:lnTo>
                  <a:lnTo>
                    <a:pt x="234" y="319"/>
                  </a:lnTo>
                  <a:lnTo>
                    <a:pt x="215" y="320"/>
                  </a:lnTo>
                  <a:lnTo>
                    <a:pt x="194" y="320"/>
                  </a:lnTo>
                  <a:lnTo>
                    <a:pt x="172" y="319"/>
                  </a:lnTo>
                  <a:lnTo>
                    <a:pt x="151" y="317"/>
                  </a:lnTo>
                  <a:lnTo>
                    <a:pt x="129" y="315"/>
                  </a:lnTo>
                  <a:lnTo>
                    <a:pt x="108" y="313"/>
                  </a:lnTo>
                  <a:lnTo>
                    <a:pt x="87" y="309"/>
                  </a:lnTo>
                  <a:lnTo>
                    <a:pt x="68" y="306"/>
                  </a:lnTo>
                  <a:lnTo>
                    <a:pt x="51" y="302"/>
                  </a:lnTo>
                  <a:lnTo>
                    <a:pt x="35" y="299"/>
                  </a:lnTo>
                  <a:lnTo>
                    <a:pt x="22" y="297"/>
                  </a:lnTo>
                  <a:lnTo>
                    <a:pt x="12" y="293"/>
                  </a:lnTo>
                  <a:lnTo>
                    <a:pt x="4" y="291"/>
                  </a:lnTo>
                  <a:lnTo>
                    <a:pt x="0" y="290"/>
                  </a:lnTo>
                  <a:lnTo>
                    <a:pt x="4" y="287"/>
                  </a:lnTo>
                  <a:lnTo>
                    <a:pt x="16" y="281"/>
                  </a:lnTo>
                  <a:lnTo>
                    <a:pt x="32" y="269"/>
                  </a:lnTo>
                  <a:lnTo>
                    <a:pt x="48" y="253"/>
                  </a:lnTo>
                  <a:lnTo>
                    <a:pt x="63" y="232"/>
                  </a:lnTo>
                  <a:lnTo>
                    <a:pt x="72" y="207"/>
                  </a:lnTo>
                  <a:lnTo>
                    <a:pt x="74" y="177"/>
                  </a:lnTo>
                  <a:lnTo>
                    <a:pt x="64" y="1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1841500" y="3346450"/>
              <a:ext cx="242888" cy="182562"/>
            </a:xfrm>
            <a:custGeom>
              <a:avLst/>
              <a:gdLst/>
              <a:ahLst/>
              <a:cxnLst>
                <a:cxn ang="0">
                  <a:pos x="31" y="118"/>
                </a:cxn>
                <a:cxn ang="0">
                  <a:pos x="33" y="118"/>
                </a:cxn>
                <a:cxn ang="0">
                  <a:pos x="37" y="118"/>
                </a:cxn>
                <a:cxn ang="0">
                  <a:pos x="42" y="118"/>
                </a:cxn>
                <a:cxn ang="0">
                  <a:pos x="51" y="118"/>
                </a:cxn>
                <a:cxn ang="0">
                  <a:pos x="60" y="118"/>
                </a:cxn>
                <a:cxn ang="0">
                  <a:pos x="72" y="115"/>
                </a:cxn>
                <a:cxn ang="0">
                  <a:pos x="85" y="113"/>
                </a:cxn>
                <a:cxn ang="0">
                  <a:pos x="100" y="109"/>
                </a:cxn>
                <a:cxn ang="0">
                  <a:pos x="116" y="104"/>
                </a:cxn>
                <a:cxn ang="0">
                  <a:pos x="133" y="96"/>
                </a:cxn>
                <a:cxn ang="0">
                  <a:pos x="151" y="87"/>
                </a:cxn>
                <a:cxn ang="0">
                  <a:pos x="170" y="75"/>
                </a:cxn>
                <a:cxn ang="0">
                  <a:pos x="189" y="61"/>
                </a:cxn>
                <a:cxn ang="0">
                  <a:pos x="209" y="45"/>
                </a:cxn>
                <a:cxn ang="0">
                  <a:pos x="229" y="26"/>
                </a:cxn>
                <a:cxn ang="0">
                  <a:pos x="250" y="3"/>
                </a:cxn>
                <a:cxn ang="0">
                  <a:pos x="251" y="1"/>
                </a:cxn>
                <a:cxn ang="0">
                  <a:pos x="255" y="0"/>
                </a:cxn>
                <a:cxn ang="0">
                  <a:pos x="260" y="0"/>
                </a:cxn>
                <a:cxn ang="0">
                  <a:pos x="268" y="3"/>
                </a:cxn>
                <a:cxn ang="0">
                  <a:pos x="275" y="10"/>
                </a:cxn>
                <a:cxn ang="0">
                  <a:pos x="284" y="21"/>
                </a:cxn>
                <a:cxn ang="0">
                  <a:pos x="292" y="42"/>
                </a:cxn>
                <a:cxn ang="0">
                  <a:pos x="301" y="71"/>
                </a:cxn>
                <a:cxn ang="0">
                  <a:pos x="306" y="103"/>
                </a:cxn>
                <a:cxn ang="0">
                  <a:pos x="305" y="130"/>
                </a:cxn>
                <a:cxn ang="0">
                  <a:pos x="298" y="155"/>
                </a:cxn>
                <a:cxn ang="0">
                  <a:pos x="288" y="174"/>
                </a:cxn>
                <a:cxn ang="0">
                  <a:pos x="273" y="190"/>
                </a:cxn>
                <a:cxn ang="0">
                  <a:pos x="255" y="204"/>
                </a:cxn>
                <a:cxn ang="0">
                  <a:pos x="234" y="216"/>
                </a:cxn>
                <a:cxn ang="0">
                  <a:pos x="211" y="225"/>
                </a:cxn>
                <a:cxn ang="0">
                  <a:pos x="198" y="228"/>
                </a:cxn>
                <a:cxn ang="0">
                  <a:pos x="185" y="231"/>
                </a:cxn>
                <a:cxn ang="0">
                  <a:pos x="169" y="231"/>
                </a:cxn>
                <a:cxn ang="0">
                  <a:pos x="153" y="231"/>
                </a:cxn>
                <a:cxn ang="0">
                  <a:pos x="136" y="231"/>
                </a:cxn>
                <a:cxn ang="0">
                  <a:pos x="119" y="228"/>
                </a:cxn>
                <a:cxn ang="0">
                  <a:pos x="102" y="226"/>
                </a:cxn>
                <a:cxn ang="0">
                  <a:pos x="85" y="224"/>
                </a:cxn>
                <a:cxn ang="0">
                  <a:pos x="69" y="221"/>
                </a:cxn>
                <a:cxn ang="0">
                  <a:pos x="54" y="218"/>
                </a:cxn>
                <a:cxn ang="0">
                  <a:pos x="40" y="216"/>
                </a:cxn>
                <a:cxn ang="0">
                  <a:pos x="27" y="212"/>
                </a:cxn>
                <a:cxn ang="0">
                  <a:pos x="17" y="210"/>
                </a:cxn>
                <a:cxn ang="0">
                  <a:pos x="8" y="208"/>
                </a:cxn>
                <a:cxn ang="0">
                  <a:pos x="3" y="205"/>
                </a:cxn>
                <a:cxn ang="0">
                  <a:pos x="0" y="204"/>
                </a:cxn>
                <a:cxn ang="0">
                  <a:pos x="2" y="203"/>
                </a:cxn>
                <a:cxn ang="0">
                  <a:pos x="8" y="201"/>
                </a:cxn>
                <a:cxn ang="0">
                  <a:pos x="18" y="196"/>
                </a:cxn>
                <a:cxn ang="0">
                  <a:pos x="26" y="188"/>
                </a:cxn>
                <a:cxn ang="0">
                  <a:pos x="34" y="177"/>
                </a:cxn>
                <a:cxn ang="0">
                  <a:pos x="39" y="162"/>
                </a:cxn>
                <a:cxn ang="0">
                  <a:pos x="38" y="142"/>
                </a:cxn>
                <a:cxn ang="0">
                  <a:pos x="31" y="118"/>
                </a:cxn>
              </a:cxnLst>
              <a:rect l="0" t="0" r="r" b="b"/>
              <a:pathLst>
                <a:path w="306" h="231">
                  <a:moveTo>
                    <a:pt x="31" y="118"/>
                  </a:moveTo>
                  <a:lnTo>
                    <a:pt x="33" y="118"/>
                  </a:lnTo>
                  <a:lnTo>
                    <a:pt x="37" y="118"/>
                  </a:lnTo>
                  <a:lnTo>
                    <a:pt x="42" y="118"/>
                  </a:lnTo>
                  <a:lnTo>
                    <a:pt x="51" y="118"/>
                  </a:lnTo>
                  <a:lnTo>
                    <a:pt x="60" y="118"/>
                  </a:lnTo>
                  <a:lnTo>
                    <a:pt x="72" y="115"/>
                  </a:lnTo>
                  <a:lnTo>
                    <a:pt x="85" y="113"/>
                  </a:lnTo>
                  <a:lnTo>
                    <a:pt x="100" y="109"/>
                  </a:lnTo>
                  <a:lnTo>
                    <a:pt x="116" y="104"/>
                  </a:lnTo>
                  <a:lnTo>
                    <a:pt x="133" y="96"/>
                  </a:lnTo>
                  <a:lnTo>
                    <a:pt x="151" y="87"/>
                  </a:lnTo>
                  <a:lnTo>
                    <a:pt x="170" y="75"/>
                  </a:lnTo>
                  <a:lnTo>
                    <a:pt x="189" y="61"/>
                  </a:lnTo>
                  <a:lnTo>
                    <a:pt x="209" y="45"/>
                  </a:lnTo>
                  <a:lnTo>
                    <a:pt x="229" y="26"/>
                  </a:lnTo>
                  <a:lnTo>
                    <a:pt x="250" y="3"/>
                  </a:lnTo>
                  <a:lnTo>
                    <a:pt x="251" y="1"/>
                  </a:lnTo>
                  <a:lnTo>
                    <a:pt x="255" y="0"/>
                  </a:lnTo>
                  <a:lnTo>
                    <a:pt x="260" y="0"/>
                  </a:lnTo>
                  <a:lnTo>
                    <a:pt x="268" y="3"/>
                  </a:lnTo>
                  <a:lnTo>
                    <a:pt x="275" y="10"/>
                  </a:lnTo>
                  <a:lnTo>
                    <a:pt x="284" y="21"/>
                  </a:lnTo>
                  <a:lnTo>
                    <a:pt x="292" y="42"/>
                  </a:lnTo>
                  <a:lnTo>
                    <a:pt x="301" y="71"/>
                  </a:lnTo>
                  <a:lnTo>
                    <a:pt x="306" y="103"/>
                  </a:lnTo>
                  <a:lnTo>
                    <a:pt x="305" y="130"/>
                  </a:lnTo>
                  <a:lnTo>
                    <a:pt x="298" y="155"/>
                  </a:lnTo>
                  <a:lnTo>
                    <a:pt x="288" y="174"/>
                  </a:lnTo>
                  <a:lnTo>
                    <a:pt x="273" y="190"/>
                  </a:lnTo>
                  <a:lnTo>
                    <a:pt x="255" y="204"/>
                  </a:lnTo>
                  <a:lnTo>
                    <a:pt x="234" y="216"/>
                  </a:lnTo>
                  <a:lnTo>
                    <a:pt x="211" y="225"/>
                  </a:lnTo>
                  <a:lnTo>
                    <a:pt x="198" y="228"/>
                  </a:lnTo>
                  <a:lnTo>
                    <a:pt x="185" y="231"/>
                  </a:lnTo>
                  <a:lnTo>
                    <a:pt x="169" y="231"/>
                  </a:lnTo>
                  <a:lnTo>
                    <a:pt x="153" y="231"/>
                  </a:lnTo>
                  <a:lnTo>
                    <a:pt x="136" y="231"/>
                  </a:lnTo>
                  <a:lnTo>
                    <a:pt x="119" y="228"/>
                  </a:lnTo>
                  <a:lnTo>
                    <a:pt x="102" y="226"/>
                  </a:lnTo>
                  <a:lnTo>
                    <a:pt x="85" y="224"/>
                  </a:lnTo>
                  <a:lnTo>
                    <a:pt x="69" y="221"/>
                  </a:lnTo>
                  <a:lnTo>
                    <a:pt x="54" y="218"/>
                  </a:lnTo>
                  <a:lnTo>
                    <a:pt x="40" y="216"/>
                  </a:lnTo>
                  <a:lnTo>
                    <a:pt x="27" y="212"/>
                  </a:lnTo>
                  <a:lnTo>
                    <a:pt x="17" y="210"/>
                  </a:lnTo>
                  <a:lnTo>
                    <a:pt x="8" y="208"/>
                  </a:lnTo>
                  <a:lnTo>
                    <a:pt x="3" y="205"/>
                  </a:lnTo>
                  <a:lnTo>
                    <a:pt x="0" y="204"/>
                  </a:lnTo>
                  <a:lnTo>
                    <a:pt x="2" y="203"/>
                  </a:lnTo>
                  <a:lnTo>
                    <a:pt x="8" y="201"/>
                  </a:lnTo>
                  <a:lnTo>
                    <a:pt x="18" y="196"/>
                  </a:lnTo>
                  <a:lnTo>
                    <a:pt x="26" y="188"/>
                  </a:lnTo>
                  <a:lnTo>
                    <a:pt x="34" y="177"/>
                  </a:lnTo>
                  <a:lnTo>
                    <a:pt x="39" y="162"/>
                  </a:lnTo>
                  <a:lnTo>
                    <a:pt x="38" y="142"/>
                  </a:lnTo>
                  <a:lnTo>
                    <a:pt x="31" y="118"/>
                  </a:lnTo>
                  <a:close/>
                </a:path>
              </a:pathLst>
            </a:custGeom>
            <a:solidFill>
              <a:srgbClr val="FFBC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23"/>
            <p:cNvSpPr>
              <a:spLocks/>
            </p:cNvSpPr>
            <p:nvPr/>
          </p:nvSpPr>
          <p:spPr bwMode="auto">
            <a:xfrm>
              <a:off x="1741488" y="3394075"/>
              <a:ext cx="153988" cy="158750"/>
            </a:xfrm>
            <a:custGeom>
              <a:avLst/>
              <a:gdLst/>
              <a:ahLst/>
              <a:cxnLst>
                <a:cxn ang="0">
                  <a:pos x="193" y="107"/>
                </a:cxn>
                <a:cxn ang="0">
                  <a:pos x="193" y="104"/>
                </a:cxn>
                <a:cxn ang="0">
                  <a:pos x="194" y="93"/>
                </a:cxn>
                <a:cxn ang="0">
                  <a:pos x="193" y="79"/>
                </a:cxn>
                <a:cxn ang="0">
                  <a:pos x="188" y="61"/>
                </a:cxn>
                <a:cxn ang="0">
                  <a:pos x="181" y="43"/>
                </a:cxn>
                <a:cxn ang="0">
                  <a:pos x="168" y="26"/>
                </a:cxn>
                <a:cxn ang="0">
                  <a:pos x="149" y="11"/>
                </a:cxn>
                <a:cxn ang="0">
                  <a:pos x="122" y="0"/>
                </a:cxn>
                <a:cxn ang="0">
                  <a:pos x="120" y="0"/>
                </a:cxn>
                <a:cxn ang="0">
                  <a:pos x="116" y="0"/>
                </a:cxn>
                <a:cxn ang="0">
                  <a:pos x="110" y="0"/>
                </a:cxn>
                <a:cxn ang="0">
                  <a:pos x="101" y="0"/>
                </a:cxn>
                <a:cxn ang="0">
                  <a:pos x="93" y="3"/>
                </a:cxn>
                <a:cxn ang="0">
                  <a:pos x="84" y="6"/>
                </a:cxn>
                <a:cxn ang="0">
                  <a:pos x="78" y="12"/>
                </a:cxn>
                <a:cxn ang="0">
                  <a:pos x="72" y="19"/>
                </a:cxn>
                <a:cxn ang="0">
                  <a:pos x="70" y="17"/>
                </a:cxn>
                <a:cxn ang="0">
                  <a:pos x="63" y="15"/>
                </a:cxn>
                <a:cxn ang="0">
                  <a:pos x="53" y="13"/>
                </a:cxn>
                <a:cxn ang="0">
                  <a:pos x="43" y="12"/>
                </a:cxn>
                <a:cxn ang="0">
                  <a:pos x="30" y="14"/>
                </a:cxn>
                <a:cxn ang="0">
                  <a:pos x="18" y="21"/>
                </a:cxn>
                <a:cxn ang="0">
                  <a:pos x="9" y="34"/>
                </a:cxn>
                <a:cxn ang="0">
                  <a:pos x="2" y="54"/>
                </a:cxn>
                <a:cxn ang="0">
                  <a:pos x="0" y="80"/>
                </a:cxn>
                <a:cxn ang="0">
                  <a:pos x="2" y="106"/>
                </a:cxn>
                <a:cxn ang="0">
                  <a:pos x="9" y="133"/>
                </a:cxn>
                <a:cxn ang="0">
                  <a:pos x="20" y="156"/>
                </a:cxn>
                <a:cxn ang="0">
                  <a:pos x="36" y="176"/>
                </a:cxn>
                <a:cxn ang="0">
                  <a:pos x="57" y="191"/>
                </a:cxn>
                <a:cxn ang="0">
                  <a:pos x="83" y="199"/>
                </a:cxn>
                <a:cxn ang="0">
                  <a:pos x="114" y="201"/>
                </a:cxn>
                <a:cxn ang="0">
                  <a:pos x="143" y="194"/>
                </a:cxn>
                <a:cxn ang="0">
                  <a:pos x="164" y="181"/>
                </a:cxn>
                <a:cxn ang="0">
                  <a:pos x="178" y="166"/>
                </a:cxn>
                <a:cxn ang="0">
                  <a:pos x="187" y="150"/>
                </a:cxn>
                <a:cxn ang="0">
                  <a:pos x="191" y="134"/>
                </a:cxn>
                <a:cxn ang="0">
                  <a:pos x="193" y="120"/>
                </a:cxn>
                <a:cxn ang="0">
                  <a:pos x="193" y="111"/>
                </a:cxn>
                <a:cxn ang="0">
                  <a:pos x="193" y="107"/>
                </a:cxn>
              </a:cxnLst>
              <a:rect l="0" t="0" r="r" b="b"/>
              <a:pathLst>
                <a:path w="194" h="201">
                  <a:moveTo>
                    <a:pt x="193" y="107"/>
                  </a:moveTo>
                  <a:lnTo>
                    <a:pt x="193" y="104"/>
                  </a:lnTo>
                  <a:lnTo>
                    <a:pt x="194" y="93"/>
                  </a:lnTo>
                  <a:lnTo>
                    <a:pt x="193" y="79"/>
                  </a:lnTo>
                  <a:lnTo>
                    <a:pt x="188" y="61"/>
                  </a:lnTo>
                  <a:lnTo>
                    <a:pt x="181" y="43"/>
                  </a:lnTo>
                  <a:lnTo>
                    <a:pt x="168" y="26"/>
                  </a:lnTo>
                  <a:lnTo>
                    <a:pt x="149" y="11"/>
                  </a:lnTo>
                  <a:lnTo>
                    <a:pt x="122" y="0"/>
                  </a:lnTo>
                  <a:lnTo>
                    <a:pt x="120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1" y="0"/>
                  </a:lnTo>
                  <a:lnTo>
                    <a:pt x="93" y="3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9"/>
                  </a:lnTo>
                  <a:lnTo>
                    <a:pt x="70" y="17"/>
                  </a:lnTo>
                  <a:lnTo>
                    <a:pt x="63" y="15"/>
                  </a:lnTo>
                  <a:lnTo>
                    <a:pt x="53" y="13"/>
                  </a:lnTo>
                  <a:lnTo>
                    <a:pt x="43" y="12"/>
                  </a:lnTo>
                  <a:lnTo>
                    <a:pt x="30" y="14"/>
                  </a:lnTo>
                  <a:lnTo>
                    <a:pt x="18" y="21"/>
                  </a:lnTo>
                  <a:lnTo>
                    <a:pt x="9" y="34"/>
                  </a:lnTo>
                  <a:lnTo>
                    <a:pt x="2" y="54"/>
                  </a:lnTo>
                  <a:lnTo>
                    <a:pt x="0" y="80"/>
                  </a:lnTo>
                  <a:lnTo>
                    <a:pt x="2" y="106"/>
                  </a:lnTo>
                  <a:lnTo>
                    <a:pt x="9" y="133"/>
                  </a:lnTo>
                  <a:lnTo>
                    <a:pt x="20" y="156"/>
                  </a:lnTo>
                  <a:lnTo>
                    <a:pt x="36" y="176"/>
                  </a:lnTo>
                  <a:lnTo>
                    <a:pt x="57" y="191"/>
                  </a:lnTo>
                  <a:lnTo>
                    <a:pt x="83" y="199"/>
                  </a:lnTo>
                  <a:lnTo>
                    <a:pt x="114" y="201"/>
                  </a:lnTo>
                  <a:lnTo>
                    <a:pt x="143" y="194"/>
                  </a:lnTo>
                  <a:lnTo>
                    <a:pt x="164" y="181"/>
                  </a:lnTo>
                  <a:lnTo>
                    <a:pt x="178" y="166"/>
                  </a:lnTo>
                  <a:lnTo>
                    <a:pt x="187" y="150"/>
                  </a:lnTo>
                  <a:lnTo>
                    <a:pt x="191" y="134"/>
                  </a:lnTo>
                  <a:lnTo>
                    <a:pt x="193" y="120"/>
                  </a:lnTo>
                  <a:lnTo>
                    <a:pt x="193" y="111"/>
                  </a:lnTo>
                  <a:lnTo>
                    <a:pt x="19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24"/>
            <p:cNvSpPr>
              <a:spLocks/>
            </p:cNvSpPr>
            <p:nvPr/>
          </p:nvSpPr>
          <p:spPr bwMode="auto">
            <a:xfrm>
              <a:off x="1811338" y="3425825"/>
              <a:ext cx="55563" cy="96837"/>
            </a:xfrm>
            <a:custGeom>
              <a:avLst/>
              <a:gdLst/>
              <a:ahLst/>
              <a:cxnLst>
                <a:cxn ang="0">
                  <a:pos x="63" y="93"/>
                </a:cxn>
                <a:cxn ang="0">
                  <a:pos x="64" y="89"/>
                </a:cxn>
                <a:cxn ang="0">
                  <a:pos x="66" y="80"/>
                </a:cxn>
                <a:cxn ang="0">
                  <a:pos x="68" y="67"/>
                </a:cxn>
                <a:cxn ang="0">
                  <a:pos x="70" y="52"/>
                </a:cxn>
                <a:cxn ang="0">
                  <a:pos x="69" y="36"/>
                </a:cxn>
                <a:cxn ang="0">
                  <a:pos x="66" y="21"/>
                </a:cxn>
                <a:cxn ang="0">
                  <a:pos x="58" y="9"/>
                </a:cxn>
                <a:cxn ang="0">
                  <a:pos x="44" y="1"/>
                </a:cxn>
                <a:cxn ang="0">
                  <a:pos x="42" y="1"/>
                </a:cxn>
                <a:cxn ang="0">
                  <a:pos x="38" y="0"/>
                </a:cxn>
                <a:cxn ang="0">
                  <a:pos x="31" y="0"/>
                </a:cxn>
                <a:cxn ang="0">
                  <a:pos x="24" y="1"/>
                </a:cxn>
                <a:cxn ang="0">
                  <a:pos x="16" y="3"/>
                </a:cxn>
                <a:cxn ang="0">
                  <a:pos x="11" y="8"/>
                </a:cxn>
                <a:cxn ang="0">
                  <a:pos x="8" y="16"/>
                </a:cxn>
                <a:cxn ang="0">
                  <a:pos x="8" y="27"/>
                </a:cxn>
                <a:cxn ang="0">
                  <a:pos x="8" y="34"/>
                </a:cxn>
                <a:cxn ang="0">
                  <a:pos x="10" y="47"/>
                </a:cxn>
                <a:cxn ang="0">
                  <a:pos x="16" y="58"/>
                </a:cxn>
                <a:cxn ang="0">
                  <a:pos x="30" y="61"/>
                </a:cxn>
                <a:cxn ang="0">
                  <a:pos x="29" y="66"/>
                </a:cxn>
                <a:cxn ang="0">
                  <a:pos x="26" y="80"/>
                </a:cxn>
                <a:cxn ang="0">
                  <a:pos x="18" y="95"/>
                </a:cxn>
                <a:cxn ang="0">
                  <a:pos x="5" y="108"/>
                </a:cxn>
                <a:cxn ang="0">
                  <a:pos x="0" y="112"/>
                </a:cxn>
                <a:cxn ang="0">
                  <a:pos x="1" y="117"/>
                </a:cxn>
                <a:cxn ang="0">
                  <a:pos x="8" y="120"/>
                </a:cxn>
                <a:cxn ang="0">
                  <a:pos x="17" y="122"/>
                </a:cxn>
                <a:cxn ang="0">
                  <a:pos x="29" y="120"/>
                </a:cxn>
                <a:cxn ang="0">
                  <a:pos x="42" y="116"/>
                </a:cxn>
                <a:cxn ang="0">
                  <a:pos x="53" y="107"/>
                </a:cxn>
                <a:cxn ang="0">
                  <a:pos x="63" y="93"/>
                </a:cxn>
              </a:cxnLst>
              <a:rect l="0" t="0" r="r" b="b"/>
              <a:pathLst>
                <a:path w="70" h="122">
                  <a:moveTo>
                    <a:pt x="63" y="93"/>
                  </a:moveTo>
                  <a:lnTo>
                    <a:pt x="64" y="89"/>
                  </a:lnTo>
                  <a:lnTo>
                    <a:pt x="66" y="80"/>
                  </a:lnTo>
                  <a:lnTo>
                    <a:pt x="68" y="67"/>
                  </a:lnTo>
                  <a:lnTo>
                    <a:pt x="70" y="52"/>
                  </a:lnTo>
                  <a:lnTo>
                    <a:pt x="69" y="36"/>
                  </a:lnTo>
                  <a:lnTo>
                    <a:pt x="66" y="21"/>
                  </a:lnTo>
                  <a:lnTo>
                    <a:pt x="58" y="9"/>
                  </a:lnTo>
                  <a:lnTo>
                    <a:pt x="44" y="1"/>
                  </a:lnTo>
                  <a:lnTo>
                    <a:pt x="42" y="1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4" y="1"/>
                  </a:lnTo>
                  <a:lnTo>
                    <a:pt x="16" y="3"/>
                  </a:lnTo>
                  <a:lnTo>
                    <a:pt x="11" y="8"/>
                  </a:lnTo>
                  <a:lnTo>
                    <a:pt x="8" y="16"/>
                  </a:lnTo>
                  <a:lnTo>
                    <a:pt x="8" y="27"/>
                  </a:lnTo>
                  <a:lnTo>
                    <a:pt x="8" y="34"/>
                  </a:lnTo>
                  <a:lnTo>
                    <a:pt x="10" y="47"/>
                  </a:lnTo>
                  <a:lnTo>
                    <a:pt x="16" y="58"/>
                  </a:lnTo>
                  <a:lnTo>
                    <a:pt x="30" y="61"/>
                  </a:lnTo>
                  <a:lnTo>
                    <a:pt x="29" y="66"/>
                  </a:lnTo>
                  <a:lnTo>
                    <a:pt x="26" y="80"/>
                  </a:lnTo>
                  <a:lnTo>
                    <a:pt x="18" y="95"/>
                  </a:lnTo>
                  <a:lnTo>
                    <a:pt x="5" y="108"/>
                  </a:lnTo>
                  <a:lnTo>
                    <a:pt x="0" y="112"/>
                  </a:lnTo>
                  <a:lnTo>
                    <a:pt x="1" y="117"/>
                  </a:lnTo>
                  <a:lnTo>
                    <a:pt x="8" y="120"/>
                  </a:lnTo>
                  <a:lnTo>
                    <a:pt x="17" y="122"/>
                  </a:lnTo>
                  <a:lnTo>
                    <a:pt x="29" y="120"/>
                  </a:lnTo>
                  <a:lnTo>
                    <a:pt x="42" y="116"/>
                  </a:lnTo>
                  <a:lnTo>
                    <a:pt x="53" y="107"/>
                  </a:lnTo>
                  <a:lnTo>
                    <a:pt x="63" y="93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25"/>
            <p:cNvSpPr>
              <a:spLocks/>
            </p:cNvSpPr>
            <p:nvPr/>
          </p:nvSpPr>
          <p:spPr bwMode="auto">
            <a:xfrm>
              <a:off x="1771650" y="3427413"/>
              <a:ext cx="39688" cy="80962"/>
            </a:xfrm>
            <a:custGeom>
              <a:avLst/>
              <a:gdLst/>
              <a:ahLst/>
              <a:cxnLst>
                <a:cxn ang="0">
                  <a:pos x="33" y="7"/>
                </a:cxn>
                <a:cxn ang="0">
                  <a:pos x="32" y="14"/>
                </a:cxn>
                <a:cxn ang="0">
                  <a:pos x="32" y="30"/>
                </a:cxn>
                <a:cxn ang="0">
                  <a:pos x="35" y="48"/>
                </a:cxn>
                <a:cxn ang="0">
                  <a:pos x="44" y="62"/>
                </a:cxn>
                <a:cxn ang="0">
                  <a:pos x="48" y="67"/>
                </a:cxn>
                <a:cxn ang="0">
                  <a:pos x="50" y="74"/>
                </a:cxn>
                <a:cxn ang="0">
                  <a:pos x="50" y="79"/>
                </a:cxn>
                <a:cxn ang="0">
                  <a:pos x="49" y="85"/>
                </a:cxn>
                <a:cxn ang="0">
                  <a:pos x="45" y="91"/>
                </a:cxn>
                <a:cxn ang="0">
                  <a:pos x="40" y="96"/>
                </a:cxn>
                <a:cxn ang="0">
                  <a:pos x="33" y="99"/>
                </a:cxn>
                <a:cxn ang="0">
                  <a:pos x="26" y="101"/>
                </a:cxn>
                <a:cxn ang="0">
                  <a:pos x="12" y="96"/>
                </a:cxn>
                <a:cxn ang="0">
                  <a:pos x="4" y="76"/>
                </a:cxn>
                <a:cxn ang="0">
                  <a:pos x="0" y="49"/>
                </a:cxn>
                <a:cxn ang="0">
                  <a:pos x="1" y="24"/>
                </a:cxn>
                <a:cxn ang="0">
                  <a:pos x="3" y="15"/>
                </a:cxn>
                <a:cxn ang="0">
                  <a:pos x="6" y="8"/>
                </a:cxn>
                <a:cxn ang="0">
                  <a:pos x="9" y="3"/>
                </a:cxn>
                <a:cxn ang="0">
                  <a:pos x="13" y="1"/>
                </a:cxn>
                <a:cxn ang="0">
                  <a:pos x="18" y="0"/>
                </a:cxn>
                <a:cxn ang="0">
                  <a:pos x="23" y="1"/>
                </a:cxn>
                <a:cxn ang="0">
                  <a:pos x="28" y="3"/>
                </a:cxn>
                <a:cxn ang="0">
                  <a:pos x="33" y="7"/>
                </a:cxn>
              </a:cxnLst>
              <a:rect l="0" t="0" r="r" b="b"/>
              <a:pathLst>
                <a:path w="50" h="101">
                  <a:moveTo>
                    <a:pt x="33" y="7"/>
                  </a:moveTo>
                  <a:lnTo>
                    <a:pt x="32" y="14"/>
                  </a:lnTo>
                  <a:lnTo>
                    <a:pt x="32" y="30"/>
                  </a:lnTo>
                  <a:lnTo>
                    <a:pt x="35" y="48"/>
                  </a:lnTo>
                  <a:lnTo>
                    <a:pt x="44" y="62"/>
                  </a:lnTo>
                  <a:lnTo>
                    <a:pt x="48" y="67"/>
                  </a:lnTo>
                  <a:lnTo>
                    <a:pt x="50" y="74"/>
                  </a:lnTo>
                  <a:lnTo>
                    <a:pt x="50" y="79"/>
                  </a:lnTo>
                  <a:lnTo>
                    <a:pt x="49" y="85"/>
                  </a:lnTo>
                  <a:lnTo>
                    <a:pt x="45" y="91"/>
                  </a:lnTo>
                  <a:lnTo>
                    <a:pt x="40" y="96"/>
                  </a:lnTo>
                  <a:lnTo>
                    <a:pt x="33" y="99"/>
                  </a:lnTo>
                  <a:lnTo>
                    <a:pt x="26" y="101"/>
                  </a:lnTo>
                  <a:lnTo>
                    <a:pt x="12" y="96"/>
                  </a:lnTo>
                  <a:lnTo>
                    <a:pt x="4" y="76"/>
                  </a:lnTo>
                  <a:lnTo>
                    <a:pt x="0" y="49"/>
                  </a:lnTo>
                  <a:lnTo>
                    <a:pt x="1" y="24"/>
                  </a:lnTo>
                  <a:lnTo>
                    <a:pt x="3" y="15"/>
                  </a:lnTo>
                  <a:lnTo>
                    <a:pt x="6" y="8"/>
                  </a:lnTo>
                  <a:lnTo>
                    <a:pt x="9" y="3"/>
                  </a:lnTo>
                  <a:lnTo>
                    <a:pt x="13" y="1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28" y="3"/>
                  </a:lnTo>
                  <a:lnTo>
                    <a:pt x="33" y="7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30"/>
            <p:cNvSpPr>
              <a:spLocks/>
            </p:cNvSpPr>
            <p:nvPr/>
          </p:nvSpPr>
          <p:spPr bwMode="auto">
            <a:xfrm>
              <a:off x="1587500" y="3206751"/>
              <a:ext cx="587375" cy="57626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90" y="571"/>
                </a:cxn>
                <a:cxn ang="0">
                  <a:pos x="442" y="727"/>
                </a:cxn>
                <a:cxn ang="0">
                  <a:pos x="741" y="496"/>
                </a:cxn>
                <a:cxn ang="0">
                  <a:pos x="708" y="45"/>
                </a:cxn>
                <a:cxn ang="0">
                  <a:pos x="292" y="0"/>
                </a:cxn>
                <a:cxn ang="0">
                  <a:pos x="0" y="172"/>
                </a:cxn>
              </a:cxnLst>
              <a:rect l="0" t="0" r="r" b="b"/>
              <a:pathLst>
                <a:path w="741" h="727">
                  <a:moveTo>
                    <a:pt x="0" y="172"/>
                  </a:moveTo>
                  <a:lnTo>
                    <a:pt x="90" y="571"/>
                  </a:lnTo>
                  <a:lnTo>
                    <a:pt x="442" y="727"/>
                  </a:lnTo>
                  <a:lnTo>
                    <a:pt x="741" y="496"/>
                  </a:lnTo>
                  <a:lnTo>
                    <a:pt x="708" y="45"/>
                  </a:lnTo>
                  <a:lnTo>
                    <a:pt x="292" y="0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31"/>
            <p:cNvSpPr>
              <a:spLocks/>
            </p:cNvSpPr>
            <p:nvPr/>
          </p:nvSpPr>
          <p:spPr bwMode="auto">
            <a:xfrm>
              <a:off x="1635125" y="3360738"/>
              <a:ext cx="285750" cy="365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337"/>
                </a:cxn>
                <a:cxn ang="0">
                  <a:pos x="361" y="459"/>
                </a:cxn>
                <a:cxn ang="0">
                  <a:pos x="292" y="98"/>
                </a:cxn>
                <a:cxn ang="0">
                  <a:pos x="0" y="0"/>
                </a:cxn>
              </a:cxnLst>
              <a:rect l="0" t="0" r="r" b="b"/>
              <a:pathLst>
                <a:path w="361" h="459">
                  <a:moveTo>
                    <a:pt x="0" y="0"/>
                  </a:moveTo>
                  <a:lnTo>
                    <a:pt x="69" y="337"/>
                  </a:lnTo>
                  <a:lnTo>
                    <a:pt x="361" y="459"/>
                  </a:lnTo>
                  <a:lnTo>
                    <a:pt x="292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32"/>
            <p:cNvSpPr>
              <a:spLocks/>
            </p:cNvSpPr>
            <p:nvPr/>
          </p:nvSpPr>
          <p:spPr bwMode="auto">
            <a:xfrm>
              <a:off x="1906588" y="3281363"/>
              <a:ext cx="239713" cy="438150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0" y="198"/>
                </a:cxn>
                <a:cxn ang="0">
                  <a:pos x="55" y="551"/>
                </a:cxn>
                <a:cxn ang="0">
                  <a:pos x="303" y="371"/>
                </a:cxn>
                <a:cxn ang="0">
                  <a:pos x="273" y="0"/>
                </a:cxn>
              </a:cxnLst>
              <a:rect l="0" t="0" r="r" b="b"/>
              <a:pathLst>
                <a:path w="303" h="551">
                  <a:moveTo>
                    <a:pt x="273" y="0"/>
                  </a:moveTo>
                  <a:lnTo>
                    <a:pt x="0" y="198"/>
                  </a:lnTo>
                  <a:lnTo>
                    <a:pt x="55" y="551"/>
                  </a:lnTo>
                  <a:lnTo>
                    <a:pt x="303" y="371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E4C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1668463" y="3235325"/>
              <a:ext cx="428625" cy="173037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284" y="219"/>
                </a:cxn>
                <a:cxn ang="0">
                  <a:pos x="541" y="38"/>
                </a:cxn>
                <a:cxn ang="0">
                  <a:pos x="203" y="0"/>
                </a:cxn>
                <a:cxn ang="0">
                  <a:pos x="0" y="127"/>
                </a:cxn>
              </a:cxnLst>
              <a:rect l="0" t="0" r="r" b="b"/>
              <a:pathLst>
                <a:path w="541" h="219">
                  <a:moveTo>
                    <a:pt x="0" y="127"/>
                  </a:moveTo>
                  <a:lnTo>
                    <a:pt x="284" y="219"/>
                  </a:lnTo>
                  <a:lnTo>
                    <a:pt x="541" y="38"/>
                  </a:lnTo>
                  <a:lnTo>
                    <a:pt x="203" y="0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38"/>
            <p:cNvSpPr>
              <a:spLocks/>
            </p:cNvSpPr>
            <p:nvPr/>
          </p:nvSpPr>
          <p:spPr bwMode="auto">
            <a:xfrm>
              <a:off x="1863725" y="3171825"/>
              <a:ext cx="196850" cy="211137"/>
            </a:xfrm>
            <a:custGeom>
              <a:avLst/>
              <a:gdLst/>
              <a:ahLst/>
              <a:cxnLst>
                <a:cxn ang="0">
                  <a:pos x="0" y="183"/>
                </a:cxn>
                <a:cxn ang="0">
                  <a:pos x="0" y="181"/>
                </a:cxn>
                <a:cxn ang="0">
                  <a:pos x="2" y="174"/>
                </a:cxn>
                <a:cxn ang="0">
                  <a:pos x="4" y="164"/>
                </a:cxn>
                <a:cxn ang="0">
                  <a:pos x="9" y="151"/>
                </a:cxn>
                <a:cxn ang="0">
                  <a:pos x="14" y="136"/>
                </a:cxn>
                <a:cxn ang="0">
                  <a:pos x="20" y="119"/>
                </a:cxn>
                <a:cxn ang="0">
                  <a:pos x="29" y="101"/>
                </a:cxn>
                <a:cxn ang="0">
                  <a:pos x="40" y="82"/>
                </a:cxn>
                <a:cxn ang="0">
                  <a:pos x="52" y="64"/>
                </a:cxn>
                <a:cxn ang="0">
                  <a:pos x="66" y="48"/>
                </a:cxn>
                <a:cxn ang="0">
                  <a:pos x="82" y="31"/>
                </a:cxn>
                <a:cxn ang="0">
                  <a:pos x="101" y="19"/>
                </a:cxn>
                <a:cxn ang="0">
                  <a:pos x="123" y="8"/>
                </a:cxn>
                <a:cxn ang="0">
                  <a:pos x="146" y="3"/>
                </a:cxn>
                <a:cxn ang="0">
                  <a:pos x="173" y="0"/>
                </a:cxn>
                <a:cxn ang="0">
                  <a:pos x="201" y="3"/>
                </a:cxn>
                <a:cxn ang="0">
                  <a:pos x="206" y="7"/>
                </a:cxn>
                <a:cxn ang="0">
                  <a:pos x="216" y="20"/>
                </a:cxn>
                <a:cxn ang="0">
                  <a:pos x="229" y="41"/>
                </a:cxn>
                <a:cxn ang="0">
                  <a:pos x="241" y="71"/>
                </a:cxn>
                <a:cxn ang="0">
                  <a:pos x="247" y="107"/>
                </a:cxn>
                <a:cxn ang="0">
                  <a:pos x="247" y="152"/>
                </a:cxn>
                <a:cxn ang="0">
                  <a:pos x="234" y="205"/>
                </a:cxn>
                <a:cxn ang="0">
                  <a:pos x="207" y="265"/>
                </a:cxn>
                <a:cxn ang="0">
                  <a:pos x="204" y="265"/>
                </a:cxn>
                <a:cxn ang="0">
                  <a:pos x="200" y="266"/>
                </a:cxn>
                <a:cxn ang="0">
                  <a:pos x="193" y="266"/>
                </a:cxn>
                <a:cxn ang="0">
                  <a:pos x="183" y="266"/>
                </a:cxn>
                <a:cxn ang="0">
                  <a:pos x="171" y="266"/>
                </a:cxn>
                <a:cxn ang="0">
                  <a:pos x="159" y="265"/>
                </a:cxn>
                <a:cxn ang="0">
                  <a:pos x="144" y="264"/>
                </a:cxn>
                <a:cxn ang="0">
                  <a:pos x="128" y="262"/>
                </a:cxn>
                <a:cxn ang="0">
                  <a:pos x="111" y="258"/>
                </a:cxn>
                <a:cxn ang="0">
                  <a:pos x="94" y="254"/>
                </a:cxn>
                <a:cxn ang="0">
                  <a:pos x="77" y="247"/>
                </a:cxn>
                <a:cxn ang="0">
                  <a:pos x="60" y="239"/>
                </a:cxn>
                <a:cxn ang="0">
                  <a:pos x="44" y="228"/>
                </a:cxn>
                <a:cxn ang="0">
                  <a:pos x="28" y="216"/>
                </a:cxn>
                <a:cxn ang="0">
                  <a:pos x="13" y="201"/>
                </a:cxn>
                <a:cxn ang="0">
                  <a:pos x="0" y="183"/>
                </a:cxn>
              </a:cxnLst>
              <a:rect l="0" t="0" r="r" b="b"/>
              <a:pathLst>
                <a:path w="247" h="266">
                  <a:moveTo>
                    <a:pt x="0" y="183"/>
                  </a:moveTo>
                  <a:lnTo>
                    <a:pt x="0" y="181"/>
                  </a:lnTo>
                  <a:lnTo>
                    <a:pt x="2" y="174"/>
                  </a:lnTo>
                  <a:lnTo>
                    <a:pt x="4" y="164"/>
                  </a:lnTo>
                  <a:lnTo>
                    <a:pt x="9" y="151"/>
                  </a:lnTo>
                  <a:lnTo>
                    <a:pt x="14" y="136"/>
                  </a:lnTo>
                  <a:lnTo>
                    <a:pt x="20" y="119"/>
                  </a:lnTo>
                  <a:lnTo>
                    <a:pt x="29" y="101"/>
                  </a:lnTo>
                  <a:lnTo>
                    <a:pt x="40" y="82"/>
                  </a:lnTo>
                  <a:lnTo>
                    <a:pt x="52" y="64"/>
                  </a:lnTo>
                  <a:lnTo>
                    <a:pt x="66" y="48"/>
                  </a:lnTo>
                  <a:lnTo>
                    <a:pt x="82" y="31"/>
                  </a:lnTo>
                  <a:lnTo>
                    <a:pt x="101" y="19"/>
                  </a:lnTo>
                  <a:lnTo>
                    <a:pt x="123" y="8"/>
                  </a:lnTo>
                  <a:lnTo>
                    <a:pt x="146" y="3"/>
                  </a:lnTo>
                  <a:lnTo>
                    <a:pt x="173" y="0"/>
                  </a:lnTo>
                  <a:lnTo>
                    <a:pt x="201" y="3"/>
                  </a:lnTo>
                  <a:lnTo>
                    <a:pt x="206" y="7"/>
                  </a:lnTo>
                  <a:lnTo>
                    <a:pt x="216" y="20"/>
                  </a:lnTo>
                  <a:lnTo>
                    <a:pt x="229" y="41"/>
                  </a:lnTo>
                  <a:lnTo>
                    <a:pt x="241" y="71"/>
                  </a:lnTo>
                  <a:lnTo>
                    <a:pt x="247" y="107"/>
                  </a:lnTo>
                  <a:lnTo>
                    <a:pt x="247" y="152"/>
                  </a:lnTo>
                  <a:lnTo>
                    <a:pt x="234" y="205"/>
                  </a:lnTo>
                  <a:lnTo>
                    <a:pt x="207" y="265"/>
                  </a:lnTo>
                  <a:lnTo>
                    <a:pt x="204" y="265"/>
                  </a:lnTo>
                  <a:lnTo>
                    <a:pt x="200" y="266"/>
                  </a:lnTo>
                  <a:lnTo>
                    <a:pt x="193" y="266"/>
                  </a:lnTo>
                  <a:lnTo>
                    <a:pt x="183" y="266"/>
                  </a:lnTo>
                  <a:lnTo>
                    <a:pt x="171" y="266"/>
                  </a:lnTo>
                  <a:lnTo>
                    <a:pt x="159" y="265"/>
                  </a:lnTo>
                  <a:lnTo>
                    <a:pt x="144" y="264"/>
                  </a:lnTo>
                  <a:lnTo>
                    <a:pt x="128" y="262"/>
                  </a:lnTo>
                  <a:lnTo>
                    <a:pt x="111" y="258"/>
                  </a:lnTo>
                  <a:lnTo>
                    <a:pt x="94" y="254"/>
                  </a:lnTo>
                  <a:lnTo>
                    <a:pt x="77" y="247"/>
                  </a:lnTo>
                  <a:lnTo>
                    <a:pt x="60" y="239"/>
                  </a:lnTo>
                  <a:lnTo>
                    <a:pt x="44" y="228"/>
                  </a:lnTo>
                  <a:lnTo>
                    <a:pt x="28" y="216"/>
                  </a:lnTo>
                  <a:lnTo>
                    <a:pt x="13" y="201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39"/>
            <p:cNvSpPr>
              <a:spLocks/>
            </p:cNvSpPr>
            <p:nvPr/>
          </p:nvSpPr>
          <p:spPr bwMode="auto">
            <a:xfrm>
              <a:off x="1992313" y="3311525"/>
              <a:ext cx="107950" cy="363537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65" y="457"/>
                </a:cxn>
                <a:cxn ang="0">
                  <a:pos x="135" y="392"/>
                </a:cxn>
                <a:cxn ang="0">
                  <a:pos x="65" y="0"/>
                </a:cxn>
                <a:cxn ang="0">
                  <a:pos x="0" y="70"/>
                </a:cxn>
              </a:cxnLst>
              <a:rect l="0" t="0" r="r" b="b"/>
              <a:pathLst>
                <a:path w="135" h="457">
                  <a:moveTo>
                    <a:pt x="0" y="70"/>
                  </a:moveTo>
                  <a:lnTo>
                    <a:pt x="65" y="457"/>
                  </a:lnTo>
                  <a:lnTo>
                    <a:pt x="135" y="392"/>
                  </a:lnTo>
                  <a:lnTo>
                    <a:pt x="65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40"/>
            <p:cNvSpPr>
              <a:spLocks/>
            </p:cNvSpPr>
            <p:nvPr/>
          </p:nvSpPr>
          <p:spPr bwMode="auto">
            <a:xfrm>
              <a:off x="1712913" y="3306763"/>
              <a:ext cx="168275" cy="414337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75" y="474"/>
                </a:cxn>
                <a:cxn ang="0">
                  <a:pos x="173" y="522"/>
                </a:cxn>
                <a:cxn ang="0">
                  <a:pos x="95" y="120"/>
                </a:cxn>
                <a:cxn ang="0">
                  <a:pos x="212" y="6"/>
                </a:cxn>
                <a:cxn ang="0">
                  <a:pos x="130" y="0"/>
                </a:cxn>
                <a:cxn ang="0">
                  <a:pos x="0" y="82"/>
                </a:cxn>
              </a:cxnLst>
              <a:rect l="0" t="0" r="r" b="b"/>
              <a:pathLst>
                <a:path w="212" h="522">
                  <a:moveTo>
                    <a:pt x="0" y="82"/>
                  </a:moveTo>
                  <a:lnTo>
                    <a:pt x="75" y="474"/>
                  </a:lnTo>
                  <a:lnTo>
                    <a:pt x="173" y="522"/>
                  </a:lnTo>
                  <a:lnTo>
                    <a:pt x="95" y="120"/>
                  </a:lnTo>
                  <a:lnTo>
                    <a:pt x="212" y="6"/>
                  </a:lnTo>
                  <a:lnTo>
                    <a:pt x="1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41"/>
            <p:cNvSpPr>
              <a:spLocks/>
            </p:cNvSpPr>
            <p:nvPr/>
          </p:nvSpPr>
          <p:spPr bwMode="auto">
            <a:xfrm>
              <a:off x="1695450" y="3165475"/>
              <a:ext cx="185738" cy="225425"/>
            </a:xfrm>
            <a:custGeom>
              <a:avLst/>
              <a:gdLst/>
              <a:ahLst/>
              <a:cxnLst>
                <a:cxn ang="0">
                  <a:pos x="236" y="186"/>
                </a:cxn>
                <a:cxn ang="0">
                  <a:pos x="233" y="180"/>
                </a:cxn>
                <a:cxn ang="0">
                  <a:pos x="228" y="163"/>
                </a:cxn>
                <a:cxn ang="0">
                  <a:pos x="217" y="137"/>
                </a:cxn>
                <a:cxn ang="0">
                  <a:pos x="203" y="109"/>
                </a:cxn>
                <a:cxn ang="0">
                  <a:pos x="181" y="77"/>
                </a:cxn>
                <a:cxn ang="0">
                  <a:pos x="155" y="49"/>
                </a:cxn>
                <a:cxn ang="0">
                  <a:pos x="123" y="23"/>
                </a:cxn>
                <a:cxn ang="0">
                  <a:pos x="83" y="5"/>
                </a:cxn>
                <a:cxn ang="0">
                  <a:pos x="47" y="0"/>
                </a:cxn>
                <a:cxn ang="0">
                  <a:pos x="22" y="13"/>
                </a:cxn>
                <a:cxn ang="0">
                  <a:pos x="7" y="37"/>
                </a:cxn>
                <a:cxn ang="0">
                  <a:pos x="0" y="72"/>
                </a:cxn>
                <a:cxn ang="0">
                  <a:pos x="0" y="111"/>
                </a:cxn>
                <a:cxn ang="0">
                  <a:pos x="8" y="152"/>
                </a:cxn>
                <a:cxn ang="0">
                  <a:pos x="20" y="193"/>
                </a:cxn>
                <a:cxn ang="0">
                  <a:pos x="35" y="227"/>
                </a:cxn>
                <a:cxn ang="0">
                  <a:pos x="43" y="242"/>
                </a:cxn>
                <a:cxn ang="0">
                  <a:pos x="53" y="254"/>
                </a:cxn>
                <a:cxn ang="0">
                  <a:pos x="63" y="265"/>
                </a:cxn>
                <a:cxn ang="0">
                  <a:pos x="74" y="273"/>
                </a:cxn>
                <a:cxn ang="0">
                  <a:pos x="86" y="279"/>
                </a:cxn>
                <a:cxn ang="0">
                  <a:pos x="98" y="284"/>
                </a:cxn>
                <a:cxn ang="0">
                  <a:pos x="111" y="286"/>
                </a:cxn>
                <a:cxn ang="0">
                  <a:pos x="124" y="285"/>
                </a:cxn>
                <a:cxn ang="0">
                  <a:pos x="138" y="282"/>
                </a:cxn>
                <a:cxn ang="0">
                  <a:pos x="152" y="277"/>
                </a:cxn>
                <a:cxn ang="0">
                  <a:pos x="165" y="269"/>
                </a:cxn>
                <a:cxn ang="0">
                  <a:pos x="180" y="257"/>
                </a:cxn>
                <a:cxn ang="0">
                  <a:pos x="194" y="244"/>
                </a:cxn>
                <a:cxn ang="0">
                  <a:pos x="208" y="227"/>
                </a:cxn>
                <a:cxn ang="0">
                  <a:pos x="222" y="208"/>
                </a:cxn>
                <a:cxn ang="0">
                  <a:pos x="236" y="186"/>
                </a:cxn>
              </a:cxnLst>
              <a:rect l="0" t="0" r="r" b="b"/>
              <a:pathLst>
                <a:path w="236" h="286">
                  <a:moveTo>
                    <a:pt x="236" y="186"/>
                  </a:moveTo>
                  <a:lnTo>
                    <a:pt x="233" y="180"/>
                  </a:lnTo>
                  <a:lnTo>
                    <a:pt x="228" y="163"/>
                  </a:lnTo>
                  <a:lnTo>
                    <a:pt x="217" y="137"/>
                  </a:lnTo>
                  <a:lnTo>
                    <a:pt x="203" y="109"/>
                  </a:lnTo>
                  <a:lnTo>
                    <a:pt x="181" y="77"/>
                  </a:lnTo>
                  <a:lnTo>
                    <a:pt x="155" y="49"/>
                  </a:lnTo>
                  <a:lnTo>
                    <a:pt x="123" y="23"/>
                  </a:lnTo>
                  <a:lnTo>
                    <a:pt x="83" y="5"/>
                  </a:lnTo>
                  <a:lnTo>
                    <a:pt x="47" y="0"/>
                  </a:lnTo>
                  <a:lnTo>
                    <a:pt x="22" y="13"/>
                  </a:lnTo>
                  <a:lnTo>
                    <a:pt x="7" y="37"/>
                  </a:lnTo>
                  <a:lnTo>
                    <a:pt x="0" y="72"/>
                  </a:lnTo>
                  <a:lnTo>
                    <a:pt x="0" y="111"/>
                  </a:lnTo>
                  <a:lnTo>
                    <a:pt x="8" y="152"/>
                  </a:lnTo>
                  <a:lnTo>
                    <a:pt x="20" y="193"/>
                  </a:lnTo>
                  <a:lnTo>
                    <a:pt x="35" y="227"/>
                  </a:lnTo>
                  <a:lnTo>
                    <a:pt x="43" y="242"/>
                  </a:lnTo>
                  <a:lnTo>
                    <a:pt x="53" y="254"/>
                  </a:lnTo>
                  <a:lnTo>
                    <a:pt x="63" y="265"/>
                  </a:lnTo>
                  <a:lnTo>
                    <a:pt x="74" y="273"/>
                  </a:lnTo>
                  <a:lnTo>
                    <a:pt x="86" y="279"/>
                  </a:lnTo>
                  <a:lnTo>
                    <a:pt x="98" y="284"/>
                  </a:lnTo>
                  <a:lnTo>
                    <a:pt x="111" y="286"/>
                  </a:lnTo>
                  <a:lnTo>
                    <a:pt x="124" y="285"/>
                  </a:lnTo>
                  <a:lnTo>
                    <a:pt x="138" y="282"/>
                  </a:lnTo>
                  <a:lnTo>
                    <a:pt x="152" y="277"/>
                  </a:lnTo>
                  <a:lnTo>
                    <a:pt x="165" y="269"/>
                  </a:lnTo>
                  <a:lnTo>
                    <a:pt x="180" y="257"/>
                  </a:lnTo>
                  <a:lnTo>
                    <a:pt x="194" y="244"/>
                  </a:lnTo>
                  <a:lnTo>
                    <a:pt x="208" y="227"/>
                  </a:lnTo>
                  <a:lnTo>
                    <a:pt x="222" y="208"/>
                  </a:lnTo>
                  <a:lnTo>
                    <a:pt x="236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42"/>
            <p:cNvSpPr>
              <a:spLocks/>
            </p:cNvSpPr>
            <p:nvPr/>
          </p:nvSpPr>
          <p:spPr bwMode="auto">
            <a:xfrm>
              <a:off x="1733550" y="3214688"/>
              <a:ext cx="106363" cy="147637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8"/>
                </a:cxn>
                <a:cxn ang="0">
                  <a:pos x="5" y="19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1" y="87"/>
                </a:cxn>
                <a:cxn ang="0">
                  <a:pos x="6" y="114"/>
                </a:cxn>
                <a:cxn ang="0">
                  <a:pos x="15" y="140"/>
                </a:cxn>
                <a:cxn ang="0">
                  <a:pos x="31" y="165"/>
                </a:cxn>
                <a:cxn ang="0">
                  <a:pos x="50" y="182"/>
                </a:cxn>
                <a:cxn ang="0">
                  <a:pos x="69" y="185"/>
                </a:cxn>
                <a:cxn ang="0">
                  <a:pos x="86" y="178"/>
                </a:cxn>
                <a:cxn ang="0">
                  <a:pos x="101" y="165"/>
                </a:cxn>
                <a:cxn ang="0">
                  <a:pos x="114" y="149"/>
                </a:cxn>
                <a:cxn ang="0">
                  <a:pos x="125" y="133"/>
                </a:cxn>
                <a:cxn ang="0">
                  <a:pos x="131" y="122"/>
                </a:cxn>
                <a:cxn ang="0">
                  <a:pos x="133" y="117"/>
                </a:cxn>
                <a:cxn ang="0">
                  <a:pos x="132" y="117"/>
                </a:cxn>
                <a:cxn ang="0">
                  <a:pos x="128" y="116"/>
                </a:cxn>
                <a:cxn ang="0">
                  <a:pos x="122" y="115"/>
                </a:cxn>
                <a:cxn ang="0">
                  <a:pos x="113" y="113"/>
                </a:cxn>
                <a:cxn ang="0">
                  <a:pos x="105" y="109"/>
                </a:cxn>
                <a:cxn ang="0">
                  <a:pos x="96" y="104"/>
                </a:cxn>
                <a:cxn ang="0">
                  <a:pos x="87" y="98"/>
                </a:cxn>
                <a:cxn ang="0">
                  <a:pos x="79" y="89"/>
                </a:cxn>
                <a:cxn ang="0">
                  <a:pos x="75" y="83"/>
                </a:cxn>
                <a:cxn ang="0">
                  <a:pos x="75" y="78"/>
                </a:cxn>
                <a:cxn ang="0">
                  <a:pos x="80" y="77"/>
                </a:cxn>
                <a:cxn ang="0">
                  <a:pos x="88" y="77"/>
                </a:cxn>
                <a:cxn ang="0">
                  <a:pos x="97" y="79"/>
                </a:cxn>
                <a:cxn ang="0">
                  <a:pos x="108" y="84"/>
                </a:cxn>
                <a:cxn ang="0">
                  <a:pos x="117" y="88"/>
                </a:cxn>
                <a:cxn ang="0">
                  <a:pos x="127" y="93"/>
                </a:cxn>
                <a:cxn ang="0">
                  <a:pos x="124" y="88"/>
                </a:cxn>
                <a:cxn ang="0">
                  <a:pos x="115" y="76"/>
                </a:cxn>
                <a:cxn ang="0">
                  <a:pos x="104" y="58"/>
                </a:cxn>
                <a:cxn ang="0">
                  <a:pos x="88" y="39"/>
                </a:cxn>
                <a:cxn ang="0">
                  <a:pos x="69" y="20"/>
                </a:cxn>
                <a:cxn ang="0">
                  <a:pos x="49" y="7"/>
                </a:cxn>
                <a:cxn ang="0">
                  <a:pos x="29" y="0"/>
                </a:cxn>
                <a:cxn ang="0">
                  <a:pos x="9" y="3"/>
                </a:cxn>
              </a:cxnLst>
              <a:rect l="0" t="0" r="r" b="b"/>
              <a:pathLst>
                <a:path w="133" h="185">
                  <a:moveTo>
                    <a:pt x="9" y="3"/>
                  </a:moveTo>
                  <a:lnTo>
                    <a:pt x="8" y="8"/>
                  </a:lnTo>
                  <a:lnTo>
                    <a:pt x="5" y="19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1" y="87"/>
                  </a:lnTo>
                  <a:lnTo>
                    <a:pt x="6" y="114"/>
                  </a:lnTo>
                  <a:lnTo>
                    <a:pt x="15" y="140"/>
                  </a:lnTo>
                  <a:lnTo>
                    <a:pt x="31" y="165"/>
                  </a:lnTo>
                  <a:lnTo>
                    <a:pt x="50" y="182"/>
                  </a:lnTo>
                  <a:lnTo>
                    <a:pt x="69" y="185"/>
                  </a:lnTo>
                  <a:lnTo>
                    <a:pt x="86" y="178"/>
                  </a:lnTo>
                  <a:lnTo>
                    <a:pt x="101" y="165"/>
                  </a:lnTo>
                  <a:lnTo>
                    <a:pt x="114" y="149"/>
                  </a:lnTo>
                  <a:lnTo>
                    <a:pt x="125" y="133"/>
                  </a:lnTo>
                  <a:lnTo>
                    <a:pt x="131" y="122"/>
                  </a:lnTo>
                  <a:lnTo>
                    <a:pt x="133" y="117"/>
                  </a:lnTo>
                  <a:lnTo>
                    <a:pt x="132" y="117"/>
                  </a:lnTo>
                  <a:lnTo>
                    <a:pt x="128" y="116"/>
                  </a:lnTo>
                  <a:lnTo>
                    <a:pt x="122" y="115"/>
                  </a:lnTo>
                  <a:lnTo>
                    <a:pt x="113" y="113"/>
                  </a:lnTo>
                  <a:lnTo>
                    <a:pt x="105" y="109"/>
                  </a:lnTo>
                  <a:lnTo>
                    <a:pt x="96" y="104"/>
                  </a:lnTo>
                  <a:lnTo>
                    <a:pt x="87" y="98"/>
                  </a:lnTo>
                  <a:lnTo>
                    <a:pt x="79" y="89"/>
                  </a:lnTo>
                  <a:lnTo>
                    <a:pt x="75" y="83"/>
                  </a:lnTo>
                  <a:lnTo>
                    <a:pt x="75" y="78"/>
                  </a:lnTo>
                  <a:lnTo>
                    <a:pt x="80" y="77"/>
                  </a:lnTo>
                  <a:lnTo>
                    <a:pt x="88" y="77"/>
                  </a:lnTo>
                  <a:lnTo>
                    <a:pt x="97" y="79"/>
                  </a:lnTo>
                  <a:lnTo>
                    <a:pt x="108" y="84"/>
                  </a:lnTo>
                  <a:lnTo>
                    <a:pt x="117" y="88"/>
                  </a:lnTo>
                  <a:lnTo>
                    <a:pt x="127" y="93"/>
                  </a:lnTo>
                  <a:lnTo>
                    <a:pt x="124" y="88"/>
                  </a:lnTo>
                  <a:lnTo>
                    <a:pt x="115" y="76"/>
                  </a:lnTo>
                  <a:lnTo>
                    <a:pt x="104" y="58"/>
                  </a:lnTo>
                  <a:lnTo>
                    <a:pt x="88" y="39"/>
                  </a:lnTo>
                  <a:lnTo>
                    <a:pt x="69" y="20"/>
                  </a:lnTo>
                  <a:lnTo>
                    <a:pt x="49" y="7"/>
                  </a:lnTo>
                  <a:lnTo>
                    <a:pt x="29" y="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43"/>
            <p:cNvSpPr>
              <a:spLocks/>
            </p:cNvSpPr>
            <p:nvPr/>
          </p:nvSpPr>
          <p:spPr bwMode="auto">
            <a:xfrm>
              <a:off x="1901825" y="3203575"/>
              <a:ext cx="120650" cy="149225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1" y="1"/>
                </a:cxn>
                <a:cxn ang="0">
                  <a:pos x="112" y="4"/>
                </a:cxn>
                <a:cxn ang="0">
                  <a:pos x="96" y="10"/>
                </a:cxn>
                <a:cxn ang="0">
                  <a:pos x="78" y="22"/>
                </a:cxn>
                <a:cxn ang="0">
                  <a:pos x="56" y="37"/>
                </a:cxn>
                <a:cxn ang="0">
                  <a:pos x="36" y="59"/>
                </a:cxn>
                <a:cxn ang="0">
                  <a:pos x="16" y="86"/>
                </a:cxn>
                <a:cxn ang="0">
                  <a:pos x="0" y="121"/>
                </a:cxn>
                <a:cxn ang="0">
                  <a:pos x="3" y="121"/>
                </a:cxn>
                <a:cxn ang="0">
                  <a:pos x="11" y="118"/>
                </a:cxn>
                <a:cxn ang="0">
                  <a:pos x="21" y="117"/>
                </a:cxn>
                <a:cxn ang="0">
                  <a:pos x="34" y="117"/>
                </a:cxn>
                <a:cxn ang="0">
                  <a:pos x="45" y="117"/>
                </a:cxn>
                <a:cxn ang="0">
                  <a:pos x="54" y="120"/>
                </a:cxn>
                <a:cxn ang="0">
                  <a:pos x="59" y="124"/>
                </a:cxn>
                <a:cxn ang="0">
                  <a:pos x="57" y="131"/>
                </a:cxn>
                <a:cxn ang="0">
                  <a:pos x="51" y="138"/>
                </a:cxn>
                <a:cxn ang="0">
                  <a:pos x="44" y="143"/>
                </a:cxn>
                <a:cxn ang="0">
                  <a:pos x="34" y="145"/>
                </a:cxn>
                <a:cxn ang="0">
                  <a:pos x="24" y="145"/>
                </a:cxn>
                <a:cxn ang="0">
                  <a:pos x="15" y="145"/>
                </a:cxn>
                <a:cxn ang="0">
                  <a:pos x="7" y="144"/>
                </a:cxn>
                <a:cxn ang="0">
                  <a:pos x="2" y="141"/>
                </a:cxn>
                <a:cxn ang="0">
                  <a:pos x="0" y="141"/>
                </a:cxn>
                <a:cxn ang="0">
                  <a:pos x="1" y="144"/>
                </a:cxn>
                <a:cxn ang="0">
                  <a:pos x="6" y="148"/>
                </a:cxn>
                <a:cxn ang="0">
                  <a:pos x="15" y="155"/>
                </a:cxn>
                <a:cxn ang="0">
                  <a:pos x="29" y="162"/>
                </a:cxn>
                <a:cxn ang="0">
                  <a:pos x="46" y="170"/>
                </a:cxn>
                <a:cxn ang="0">
                  <a:pos x="69" y="178"/>
                </a:cxn>
                <a:cxn ang="0">
                  <a:pos x="98" y="183"/>
                </a:cxn>
                <a:cxn ang="0">
                  <a:pos x="132" y="186"/>
                </a:cxn>
                <a:cxn ang="0">
                  <a:pos x="134" y="181"/>
                </a:cxn>
                <a:cxn ang="0">
                  <a:pos x="139" y="167"/>
                </a:cxn>
                <a:cxn ang="0">
                  <a:pos x="145" y="145"/>
                </a:cxn>
                <a:cxn ang="0">
                  <a:pos x="150" y="117"/>
                </a:cxn>
                <a:cxn ang="0">
                  <a:pos x="153" y="87"/>
                </a:cxn>
                <a:cxn ang="0">
                  <a:pos x="151" y="56"/>
                </a:cxn>
                <a:cxn ang="0">
                  <a:pos x="143" y="26"/>
                </a:cxn>
                <a:cxn ang="0">
                  <a:pos x="126" y="0"/>
                </a:cxn>
              </a:cxnLst>
              <a:rect l="0" t="0" r="r" b="b"/>
              <a:pathLst>
                <a:path w="153" h="186">
                  <a:moveTo>
                    <a:pt x="126" y="0"/>
                  </a:moveTo>
                  <a:lnTo>
                    <a:pt x="121" y="1"/>
                  </a:lnTo>
                  <a:lnTo>
                    <a:pt x="112" y="4"/>
                  </a:lnTo>
                  <a:lnTo>
                    <a:pt x="96" y="10"/>
                  </a:lnTo>
                  <a:lnTo>
                    <a:pt x="78" y="22"/>
                  </a:lnTo>
                  <a:lnTo>
                    <a:pt x="56" y="37"/>
                  </a:lnTo>
                  <a:lnTo>
                    <a:pt x="36" y="59"/>
                  </a:lnTo>
                  <a:lnTo>
                    <a:pt x="16" y="86"/>
                  </a:lnTo>
                  <a:lnTo>
                    <a:pt x="0" y="121"/>
                  </a:lnTo>
                  <a:lnTo>
                    <a:pt x="3" y="121"/>
                  </a:lnTo>
                  <a:lnTo>
                    <a:pt x="11" y="118"/>
                  </a:lnTo>
                  <a:lnTo>
                    <a:pt x="21" y="117"/>
                  </a:lnTo>
                  <a:lnTo>
                    <a:pt x="34" y="117"/>
                  </a:lnTo>
                  <a:lnTo>
                    <a:pt x="45" y="117"/>
                  </a:lnTo>
                  <a:lnTo>
                    <a:pt x="54" y="120"/>
                  </a:lnTo>
                  <a:lnTo>
                    <a:pt x="59" y="124"/>
                  </a:lnTo>
                  <a:lnTo>
                    <a:pt x="57" y="131"/>
                  </a:lnTo>
                  <a:lnTo>
                    <a:pt x="51" y="138"/>
                  </a:lnTo>
                  <a:lnTo>
                    <a:pt x="44" y="143"/>
                  </a:lnTo>
                  <a:lnTo>
                    <a:pt x="34" y="145"/>
                  </a:lnTo>
                  <a:lnTo>
                    <a:pt x="24" y="145"/>
                  </a:lnTo>
                  <a:lnTo>
                    <a:pt x="15" y="145"/>
                  </a:lnTo>
                  <a:lnTo>
                    <a:pt x="7" y="144"/>
                  </a:lnTo>
                  <a:lnTo>
                    <a:pt x="2" y="141"/>
                  </a:lnTo>
                  <a:lnTo>
                    <a:pt x="0" y="141"/>
                  </a:lnTo>
                  <a:lnTo>
                    <a:pt x="1" y="144"/>
                  </a:lnTo>
                  <a:lnTo>
                    <a:pt x="6" y="148"/>
                  </a:lnTo>
                  <a:lnTo>
                    <a:pt x="15" y="155"/>
                  </a:lnTo>
                  <a:lnTo>
                    <a:pt x="29" y="162"/>
                  </a:lnTo>
                  <a:lnTo>
                    <a:pt x="46" y="170"/>
                  </a:lnTo>
                  <a:lnTo>
                    <a:pt x="69" y="178"/>
                  </a:lnTo>
                  <a:lnTo>
                    <a:pt x="98" y="183"/>
                  </a:lnTo>
                  <a:lnTo>
                    <a:pt x="132" y="186"/>
                  </a:lnTo>
                  <a:lnTo>
                    <a:pt x="134" y="181"/>
                  </a:lnTo>
                  <a:lnTo>
                    <a:pt x="139" y="167"/>
                  </a:lnTo>
                  <a:lnTo>
                    <a:pt x="145" y="145"/>
                  </a:lnTo>
                  <a:lnTo>
                    <a:pt x="150" y="117"/>
                  </a:lnTo>
                  <a:lnTo>
                    <a:pt x="153" y="87"/>
                  </a:lnTo>
                  <a:lnTo>
                    <a:pt x="151" y="56"/>
                  </a:lnTo>
                  <a:lnTo>
                    <a:pt x="143" y="2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44"/>
            <p:cNvSpPr>
              <a:spLocks/>
            </p:cNvSpPr>
            <p:nvPr/>
          </p:nvSpPr>
          <p:spPr bwMode="auto">
            <a:xfrm>
              <a:off x="1743075" y="3394075"/>
              <a:ext cx="73025" cy="295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0" y="362"/>
                </a:cxn>
                <a:cxn ang="0">
                  <a:pos x="93" y="372"/>
                </a:cxn>
                <a:cxn ang="0">
                  <a:pos x="19" y="4"/>
                </a:cxn>
                <a:cxn ang="0">
                  <a:pos x="0" y="0"/>
                </a:cxn>
              </a:cxnLst>
              <a:rect l="0" t="0" r="r" b="b"/>
              <a:pathLst>
                <a:path w="93" h="372">
                  <a:moveTo>
                    <a:pt x="0" y="0"/>
                  </a:moveTo>
                  <a:lnTo>
                    <a:pt x="70" y="362"/>
                  </a:lnTo>
                  <a:lnTo>
                    <a:pt x="93" y="372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45"/>
            <p:cNvSpPr>
              <a:spLocks/>
            </p:cNvSpPr>
            <p:nvPr/>
          </p:nvSpPr>
          <p:spPr bwMode="auto">
            <a:xfrm>
              <a:off x="2025650" y="3351213"/>
              <a:ext cx="53975" cy="28733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52" y="364"/>
                </a:cxn>
                <a:cxn ang="0">
                  <a:pos x="67" y="354"/>
                </a:cxn>
                <a:cxn ang="0">
                  <a:pos x="10" y="0"/>
                </a:cxn>
                <a:cxn ang="0">
                  <a:pos x="0" y="25"/>
                </a:cxn>
              </a:cxnLst>
              <a:rect l="0" t="0" r="r" b="b"/>
              <a:pathLst>
                <a:path w="67" h="364">
                  <a:moveTo>
                    <a:pt x="0" y="25"/>
                  </a:moveTo>
                  <a:lnTo>
                    <a:pt x="52" y="364"/>
                  </a:lnTo>
                  <a:lnTo>
                    <a:pt x="67" y="354"/>
                  </a:lnTo>
                  <a:lnTo>
                    <a:pt x="1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50"/>
            <p:cNvSpPr>
              <a:spLocks/>
            </p:cNvSpPr>
            <p:nvPr/>
          </p:nvSpPr>
          <p:spPr bwMode="auto">
            <a:xfrm>
              <a:off x="1476375" y="3216275"/>
              <a:ext cx="239713" cy="201612"/>
            </a:xfrm>
            <a:custGeom>
              <a:avLst/>
              <a:gdLst/>
              <a:ahLst/>
              <a:cxnLst>
                <a:cxn ang="0">
                  <a:pos x="0" y="253"/>
                </a:cxn>
                <a:cxn ang="0">
                  <a:pos x="1" y="251"/>
                </a:cxn>
                <a:cxn ang="0">
                  <a:pos x="4" y="243"/>
                </a:cxn>
                <a:cxn ang="0">
                  <a:pos x="10" y="232"/>
                </a:cxn>
                <a:cxn ang="0">
                  <a:pos x="18" y="219"/>
                </a:cxn>
                <a:cxn ang="0">
                  <a:pos x="28" y="202"/>
                </a:cxn>
                <a:cxn ang="0">
                  <a:pos x="40" y="185"/>
                </a:cxn>
                <a:cxn ang="0">
                  <a:pos x="55" y="167"/>
                </a:cxn>
                <a:cxn ang="0">
                  <a:pos x="72" y="151"/>
                </a:cxn>
                <a:cxn ang="0">
                  <a:pos x="91" y="135"/>
                </a:cxn>
                <a:cxn ang="0">
                  <a:pos x="114" y="121"/>
                </a:cxn>
                <a:cxn ang="0">
                  <a:pos x="138" y="110"/>
                </a:cxn>
                <a:cxn ang="0">
                  <a:pos x="166" y="103"/>
                </a:cxn>
                <a:cxn ang="0">
                  <a:pos x="196" y="102"/>
                </a:cxn>
                <a:cxn ang="0">
                  <a:pos x="229" y="106"/>
                </a:cxn>
                <a:cxn ang="0">
                  <a:pos x="264" y="117"/>
                </a:cxn>
                <a:cxn ang="0">
                  <a:pos x="302" y="135"/>
                </a:cxn>
                <a:cxn ang="0">
                  <a:pos x="285" y="17"/>
                </a:cxn>
                <a:cxn ang="0">
                  <a:pos x="284" y="17"/>
                </a:cxn>
                <a:cxn ang="0">
                  <a:pos x="281" y="15"/>
                </a:cxn>
                <a:cxn ang="0">
                  <a:pos x="275" y="12"/>
                </a:cxn>
                <a:cxn ang="0">
                  <a:pos x="269" y="10"/>
                </a:cxn>
                <a:cxn ang="0">
                  <a:pos x="261" y="8"/>
                </a:cxn>
                <a:cxn ang="0">
                  <a:pos x="250" y="6"/>
                </a:cxn>
                <a:cxn ang="0">
                  <a:pos x="237" y="3"/>
                </a:cxn>
                <a:cxn ang="0">
                  <a:pos x="223" y="1"/>
                </a:cxn>
                <a:cxn ang="0">
                  <a:pos x="207" y="0"/>
                </a:cxn>
                <a:cxn ang="0">
                  <a:pos x="190" y="0"/>
                </a:cxn>
                <a:cxn ang="0">
                  <a:pos x="172" y="1"/>
                </a:cxn>
                <a:cxn ang="0">
                  <a:pos x="152" y="4"/>
                </a:cxn>
                <a:cxn ang="0">
                  <a:pos x="131" y="9"/>
                </a:cxn>
                <a:cxn ang="0">
                  <a:pos x="108" y="16"/>
                </a:cxn>
                <a:cxn ang="0">
                  <a:pos x="84" y="25"/>
                </a:cxn>
                <a:cxn ang="0">
                  <a:pos x="60" y="37"/>
                </a:cxn>
                <a:cxn ang="0">
                  <a:pos x="0" y="253"/>
                </a:cxn>
              </a:cxnLst>
              <a:rect l="0" t="0" r="r" b="b"/>
              <a:pathLst>
                <a:path w="302" h="253">
                  <a:moveTo>
                    <a:pt x="0" y="253"/>
                  </a:moveTo>
                  <a:lnTo>
                    <a:pt x="1" y="251"/>
                  </a:lnTo>
                  <a:lnTo>
                    <a:pt x="4" y="243"/>
                  </a:lnTo>
                  <a:lnTo>
                    <a:pt x="10" y="232"/>
                  </a:lnTo>
                  <a:lnTo>
                    <a:pt x="18" y="219"/>
                  </a:lnTo>
                  <a:lnTo>
                    <a:pt x="28" y="202"/>
                  </a:lnTo>
                  <a:lnTo>
                    <a:pt x="40" y="185"/>
                  </a:lnTo>
                  <a:lnTo>
                    <a:pt x="55" y="167"/>
                  </a:lnTo>
                  <a:lnTo>
                    <a:pt x="72" y="151"/>
                  </a:lnTo>
                  <a:lnTo>
                    <a:pt x="91" y="135"/>
                  </a:lnTo>
                  <a:lnTo>
                    <a:pt x="114" y="121"/>
                  </a:lnTo>
                  <a:lnTo>
                    <a:pt x="138" y="110"/>
                  </a:lnTo>
                  <a:lnTo>
                    <a:pt x="166" y="103"/>
                  </a:lnTo>
                  <a:lnTo>
                    <a:pt x="196" y="102"/>
                  </a:lnTo>
                  <a:lnTo>
                    <a:pt x="229" y="106"/>
                  </a:lnTo>
                  <a:lnTo>
                    <a:pt x="264" y="117"/>
                  </a:lnTo>
                  <a:lnTo>
                    <a:pt x="302" y="135"/>
                  </a:lnTo>
                  <a:lnTo>
                    <a:pt x="285" y="17"/>
                  </a:lnTo>
                  <a:lnTo>
                    <a:pt x="284" y="17"/>
                  </a:lnTo>
                  <a:lnTo>
                    <a:pt x="281" y="15"/>
                  </a:lnTo>
                  <a:lnTo>
                    <a:pt x="275" y="12"/>
                  </a:lnTo>
                  <a:lnTo>
                    <a:pt x="269" y="10"/>
                  </a:lnTo>
                  <a:lnTo>
                    <a:pt x="261" y="8"/>
                  </a:lnTo>
                  <a:lnTo>
                    <a:pt x="250" y="6"/>
                  </a:lnTo>
                  <a:lnTo>
                    <a:pt x="237" y="3"/>
                  </a:lnTo>
                  <a:lnTo>
                    <a:pt x="223" y="1"/>
                  </a:lnTo>
                  <a:lnTo>
                    <a:pt x="207" y="0"/>
                  </a:lnTo>
                  <a:lnTo>
                    <a:pt x="190" y="0"/>
                  </a:lnTo>
                  <a:lnTo>
                    <a:pt x="172" y="1"/>
                  </a:lnTo>
                  <a:lnTo>
                    <a:pt x="152" y="4"/>
                  </a:lnTo>
                  <a:lnTo>
                    <a:pt x="131" y="9"/>
                  </a:lnTo>
                  <a:lnTo>
                    <a:pt x="108" y="16"/>
                  </a:lnTo>
                  <a:lnTo>
                    <a:pt x="84" y="25"/>
                  </a:lnTo>
                  <a:lnTo>
                    <a:pt x="60" y="37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51"/>
            <p:cNvSpPr>
              <a:spLocks/>
            </p:cNvSpPr>
            <p:nvPr/>
          </p:nvSpPr>
          <p:spPr bwMode="auto">
            <a:xfrm>
              <a:off x="1533525" y="3244850"/>
              <a:ext cx="163513" cy="57150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" y="70"/>
                </a:cxn>
                <a:cxn ang="0">
                  <a:pos x="5" y="68"/>
                </a:cxn>
                <a:cxn ang="0">
                  <a:pos x="9" y="63"/>
                </a:cxn>
                <a:cxn ang="0">
                  <a:pos x="15" y="58"/>
                </a:cxn>
                <a:cxn ang="0">
                  <a:pos x="24" y="53"/>
                </a:cxn>
                <a:cxn ang="0">
                  <a:pos x="33" y="47"/>
                </a:cxn>
                <a:cxn ang="0">
                  <a:pos x="44" y="40"/>
                </a:cxn>
                <a:cxn ang="0">
                  <a:pos x="58" y="34"/>
                </a:cxn>
                <a:cxn ang="0">
                  <a:pos x="72" y="30"/>
                </a:cxn>
                <a:cxn ang="0">
                  <a:pos x="88" y="25"/>
                </a:cxn>
                <a:cxn ang="0">
                  <a:pos x="105" y="23"/>
                </a:cxn>
                <a:cxn ang="0">
                  <a:pos x="123" y="22"/>
                </a:cxn>
                <a:cxn ang="0">
                  <a:pos x="142" y="23"/>
                </a:cxn>
                <a:cxn ang="0">
                  <a:pos x="162" y="26"/>
                </a:cxn>
                <a:cxn ang="0">
                  <a:pos x="184" y="33"/>
                </a:cxn>
                <a:cxn ang="0">
                  <a:pos x="207" y="42"/>
                </a:cxn>
                <a:cxn ang="0">
                  <a:pos x="205" y="24"/>
                </a:cxn>
                <a:cxn ang="0">
                  <a:pos x="203" y="23"/>
                </a:cxn>
                <a:cxn ang="0">
                  <a:pos x="200" y="22"/>
                </a:cxn>
                <a:cxn ang="0">
                  <a:pos x="196" y="19"/>
                </a:cxn>
                <a:cxn ang="0">
                  <a:pos x="190" y="16"/>
                </a:cxn>
                <a:cxn ang="0">
                  <a:pos x="181" y="12"/>
                </a:cxn>
                <a:cxn ang="0">
                  <a:pos x="172" y="9"/>
                </a:cxn>
                <a:cxn ang="0">
                  <a:pos x="160" y="5"/>
                </a:cxn>
                <a:cxn ang="0">
                  <a:pos x="148" y="3"/>
                </a:cxn>
                <a:cxn ang="0">
                  <a:pos x="134" y="1"/>
                </a:cxn>
                <a:cxn ang="0">
                  <a:pos x="118" y="0"/>
                </a:cxn>
                <a:cxn ang="0">
                  <a:pos x="102" y="0"/>
                </a:cxn>
                <a:cxn ang="0">
                  <a:pos x="85" y="2"/>
                </a:cxn>
                <a:cxn ang="0">
                  <a:pos x="67" y="5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9" y="31"/>
                </a:cxn>
                <a:cxn ang="0">
                  <a:pos x="0" y="71"/>
                </a:cxn>
              </a:cxnLst>
              <a:rect l="0" t="0" r="r" b="b"/>
              <a:pathLst>
                <a:path w="207" h="71">
                  <a:moveTo>
                    <a:pt x="0" y="71"/>
                  </a:moveTo>
                  <a:lnTo>
                    <a:pt x="1" y="70"/>
                  </a:lnTo>
                  <a:lnTo>
                    <a:pt x="5" y="68"/>
                  </a:lnTo>
                  <a:lnTo>
                    <a:pt x="9" y="63"/>
                  </a:lnTo>
                  <a:lnTo>
                    <a:pt x="15" y="58"/>
                  </a:lnTo>
                  <a:lnTo>
                    <a:pt x="24" y="53"/>
                  </a:lnTo>
                  <a:lnTo>
                    <a:pt x="33" y="47"/>
                  </a:lnTo>
                  <a:lnTo>
                    <a:pt x="44" y="40"/>
                  </a:lnTo>
                  <a:lnTo>
                    <a:pt x="58" y="34"/>
                  </a:lnTo>
                  <a:lnTo>
                    <a:pt x="72" y="30"/>
                  </a:lnTo>
                  <a:lnTo>
                    <a:pt x="88" y="25"/>
                  </a:lnTo>
                  <a:lnTo>
                    <a:pt x="105" y="23"/>
                  </a:lnTo>
                  <a:lnTo>
                    <a:pt x="123" y="22"/>
                  </a:lnTo>
                  <a:lnTo>
                    <a:pt x="142" y="23"/>
                  </a:lnTo>
                  <a:lnTo>
                    <a:pt x="162" y="26"/>
                  </a:lnTo>
                  <a:lnTo>
                    <a:pt x="184" y="33"/>
                  </a:lnTo>
                  <a:lnTo>
                    <a:pt x="207" y="42"/>
                  </a:lnTo>
                  <a:lnTo>
                    <a:pt x="205" y="24"/>
                  </a:lnTo>
                  <a:lnTo>
                    <a:pt x="203" y="23"/>
                  </a:lnTo>
                  <a:lnTo>
                    <a:pt x="200" y="22"/>
                  </a:lnTo>
                  <a:lnTo>
                    <a:pt x="196" y="19"/>
                  </a:lnTo>
                  <a:lnTo>
                    <a:pt x="190" y="16"/>
                  </a:lnTo>
                  <a:lnTo>
                    <a:pt x="181" y="12"/>
                  </a:lnTo>
                  <a:lnTo>
                    <a:pt x="172" y="9"/>
                  </a:lnTo>
                  <a:lnTo>
                    <a:pt x="160" y="5"/>
                  </a:lnTo>
                  <a:lnTo>
                    <a:pt x="148" y="3"/>
                  </a:lnTo>
                  <a:lnTo>
                    <a:pt x="134" y="1"/>
                  </a:lnTo>
                  <a:lnTo>
                    <a:pt x="118" y="0"/>
                  </a:lnTo>
                  <a:lnTo>
                    <a:pt x="102" y="0"/>
                  </a:lnTo>
                  <a:lnTo>
                    <a:pt x="85" y="2"/>
                  </a:lnTo>
                  <a:lnTo>
                    <a:pt x="67" y="5"/>
                  </a:lnTo>
                  <a:lnTo>
                    <a:pt x="48" y="11"/>
                  </a:lnTo>
                  <a:lnTo>
                    <a:pt x="29" y="20"/>
                  </a:lnTo>
                  <a:lnTo>
                    <a:pt x="9" y="3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3" name="正方形/長方形 32"/>
          <p:cNvSpPr/>
          <p:nvPr/>
        </p:nvSpPr>
        <p:spPr>
          <a:xfrm>
            <a:off x="4840592" y="1578858"/>
            <a:ext cx="14526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228184" y="1578858"/>
            <a:ext cx="9396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had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079807" y="1556792"/>
            <a:ext cx="21563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4139952" y="1578858"/>
            <a:ext cx="648072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"/>
          </a:p>
        </p:txBody>
      </p:sp>
      <p:sp>
        <p:nvSpPr>
          <p:cNvPr id="37" name="正方形/長方形 36"/>
          <p:cNvSpPr/>
          <p:nvPr/>
        </p:nvSpPr>
        <p:spPr>
          <a:xfrm>
            <a:off x="0" y="0"/>
            <a:ext cx="73949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24500" cmpd="dbl">
                  <a:noFill/>
                  <a:prstDash val="solid"/>
                  <a:miter lim="800000"/>
                </a:ln>
              </a:rPr>
              <a:t>与える（あげる）系の動詞（授与動詞）</a:t>
            </a:r>
            <a:endParaRPr lang="en-US" altLang="ja-JP" sz="3600" b="1" dirty="0" smtClean="0">
              <a:ln w="24500" cmpd="dbl">
                <a:noFill/>
                <a:prstDash val="solid"/>
                <a:miter lim="800000"/>
              </a:ln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403464" y="1124744"/>
            <a:ext cx="183415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あげる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相手（</a:t>
            </a:r>
            <a:r>
              <a:rPr lang="en-US" altLang="ja-JP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A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）</a:t>
            </a:r>
            <a:endParaRPr lang="en-US" altLang="ja-JP" sz="2000" b="1" dirty="0" smtClean="0">
              <a:ln w="24500" cmpd="dbl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131656" y="1124744"/>
            <a:ext cx="177163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あげるもの（</a:t>
            </a:r>
            <a:r>
              <a:rPr lang="en-US" altLang="ja-JP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B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）</a:t>
            </a:r>
            <a:endParaRPr lang="en-US" altLang="ja-JP" sz="2000" b="1" dirty="0" smtClean="0">
              <a:ln w="24500" cmpd="dbl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07504" y="3111351"/>
            <a:ext cx="47880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①与える（あげる）の意味がある動詞は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31032" y="3481844"/>
            <a:ext cx="77768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動詞＋あげる相手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＋あげるもの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31032" y="3933056"/>
            <a:ext cx="936104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70992" y="4069521"/>
            <a:ext cx="889248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②与える（あげる）の意味がある動詞には、知識を与えるという意味の動詞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も含まれます。最終的に、相手がそのものを持つ（知識として持つ）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意味になります。この語順で表現されているものはこの意味になる。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704112" y="3573016"/>
            <a:ext cx="233136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という語順になる。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0992" y="5045114"/>
            <a:ext cx="651621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③授与動詞＋あげる相手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＋あげるもの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35496" y="2772217"/>
            <a:ext cx="1353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6407696" y="5373216"/>
            <a:ext cx="28719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と言い換えができる。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6987640" y="620688"/>
            <a:ext cx="1944216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727176" y="5445224"/>
            <a:ext cx="1656184" cy="360040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/>
          <p:cNvSpPr/>
          <p:nvPr/>
        </p:nvSpPr>
        <p:spPr>
          <a:xfrm>
            <a:off x="4607496" y="5445224"/>
            <a:ext cx="1800200" cy="360040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70992" y="5405154"/>
            <a:ext cx="69043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＝授与動詞＋あげるもの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＋前置詞＋あげる相手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　　　　　　　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295670" y="2276872"/>
            <a:ext cx="59923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 </a:t>
            </a:r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a present to Nancy.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等号 78"/>
          <p:cNvSpPr/>
          <p:nvPr/>
        </p:nvSpPr>
        <p:spPr>
          <a:xfrm>
            <a:off x="2843808" y="2348880"/>
            <a:ext cx="576064" cy="432048"/>
          </a:xfrm>
          <a:prstGeom prst="mathEqual">
            <a:avLst/>
          </a:prstGeom>
          <a:solidFill>
            <a:srgbClr val="433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503040" y="5805264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※1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3167336" y="5805264"/>
            <a:ext cx="568863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give, read, send, show, teach, tell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  <p:sp>
        <p:nvSpPr>
          <p:cNvPr id="82" name="正方形/長方形 81"/>
          <p:cNvSpPr/>
          <p:nvPr/>
        </p:nvSpPr>
        <p:spPr>
          <a:xfrm>
            <a:off x="503040" y="6125234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※2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for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3239344" y="6125234"/>
            <a:ext cx="356490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buy, get, make, sing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503040" y="6413266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※3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of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167336" y="6413266"/>
            <a:ext cx="136815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ask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右矢印 125"/>
          <p:cNvSpPr/>
          <p:nvPr/>
        </p:nvSpPr>
        <p:spPr>
          <a:xfrm>
            <a:off x="3764136" y="2566645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5" name="Picture 5" descr="C:\Users\秀紀\AppData\Local\Microsoft\Windows\INetCache\IE\4PN3W9SD\MC9003559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5984" y="1495515"/>
            <a:ext cx="1226210" cy="1909267"/>
          </a:xfrm>
          <a:prstGeom prst="rect">
            <a:avLst/>
          </a:prstGeom>
          <a:noFill/>
        </p:spPr>
      </p:pic>
      <p:pic>
        <p:nvPicPr>
          <p:cNvPr id="124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916264" y="1486525"/>
            <a:ext cx="1152128" cy="1980590"/>
          </a:xfrm>
          <a:prstGeom prst="rect">
            <a:avLst/>
          </a:prstGeom>
          <a:noFill/>
        </p:spPr>
      </p:pic>
      <p:sp>
        <p:nvSpPr>
          <p:cNvPr id="127" name="正方形/長方形 126"/>
          <p:cNvSpPr/>
          <p:nvPr/>
        </p:nvSpPr>
        <p:spPr>
          <a:xfrm>
            <a:off x="1891928" y="3574757"/>
            <a:ext cx="24192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2467992" y="910461"/>
            <a:ext cx="11416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680233" y="2998693"/>
            <a:ext cx="12955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4556224" y="910461"/>
            <a:ext cx="17059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971600" y="4509120"/>
            <a:ext cx="11416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2208229" y="4509120"/>
            <a:ext cx="12955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3563888" y="4509120"/>
            <a:ext cx="24192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6444208" y="4510861"/>
            <a:ext cx="18341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5" name="正方形/長方形 134"/>
          <p:cNvSpPr/>
          <p:nvPr/>
        </p:nvSpPr>
        <p:spPr>
          <a:xfrm>
            <a:off x="5902100" y="4509120"/>
            <a:ext cx="6639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63" name="グループ化 62"/>
          <p:cNvGrpSpPr/>
          <p:nvPr/>
        </p:nvGrpSpPr>
        <p:grpSpPr>
          <a:xfrm flipH="1">
            <a:off x="2828032" y="2528134"/>
            <a:ext cx="720798" cy="623565"/>
            <a:chOff x="1476375" y="3165475"/>
            <a:chExt cx="698500" cy="617539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1809750" y="3298825"/>
              <a:ext cx="307975" cy="254000"/>
            </a:xfrm>
            <a:custGeom>
              <a:avLst/>
              <a:gdLst/>
              <a:ahLst/>
              <a:cxnLst>
                <a:cxn ang="0">
                  <a:pos x="64" y="144"/>
                </a:cxn>
                <a:cxn ang="0">
                  <a:pos x="65" y="144"/>
                </a:cxn>
                <a:cxn ang="0">
                  <a:pos x="69" y="144"/>
                </a:cxn>
                <a:cxn ang="0">
                  <a:pos x="75" y="144"/>
                </a:cxn>
                <a:cxn ang="0">
                  <a:pos x="83" y="144"/>
                </a:cxn>
                <a:cxn ang="0">
                  <a:pos x="93" y="142"/>
                </a:cxn>
                <a:cxn ang="0">
                  <a:pos x="105" y="140"/>
                </a:cxn>
                <a:cxn ang="0">
                  <a:pos x="119" y="137"/>
                </a:cxn>
                <a:cxn ang="0">
                  <a:pos x="135" y="132"/>
                </a:cxn>
                <a:cxn ang="0">
                  <a:pos x="152" y="125"/>
                </a:cxn>
                <a:cxn ang="0">
                  <a:pos x="171" y="116"/>
                </a:cxn>
                <a:cxn ang="0">
                  <a:pos x="192" y="104"/>
                </a:cxn>
                <a:cxn ang="0">
                  <a:pos x="213" y="89"/>
                </a:cxn>
                <a:cxn ang="0">
                  <a:pos x="236" y="72"/>
                </a:cxn>
                <a:cxn ang="0">
                  <a:pos x="261" y="51"/>
                </a:cxn>
                <a:cxn ang="0">
                  <a:pos x="285" y="27"/>
                </a:cxn>
                <a:cxn ang="0">
                  <a:pos x="312" y="0"/>
                </a:cxn>
                <a:cxn ang="0">
                  <a:pos x="314" y="0"/>
                </a:cxn>
                <a:cxn ang="0">
                  <a:pos x="318" y="2"/>
                </a:cxn>
                <a:cxn ang="0">
                  <a:pos x="325" y="7"/>
                </a:cxn>
                <a:cxn ang="0">
                  <a:pos x="334" y="16"/>
                </a:cxn>
                <a:cxn ang="0">
                  <a:pos x="345" y="31"/>
                </a:cxn>
                <a:cxn ang="0">
                  <a:pos x="356" y="53"/>
                </a:cxn>
                <a:cxn ang="0">
                  <a:pos x="368" y="83"/>
                </a:cxn>
                <a:cxn ang="0">
                  <a:pos x="381" y="122"/>
                </a:cxn>
                <a:cxn ang="0">
                  <a:pos x="388" y="163"/>
                </a:cxn>
                <a:cxn ang="0">
                  <a:pos x="388" y="199"/>
                </a:cxn>
                <a:cxn ang="0">
                  <a:pos x="382" y="229"/>
                </a:cxn>
                <a:cxn ang="0">
                  <a:pos x="368" y="253"/>
                </a:cxn>
                <a:cxn ang="0">
                  <a:pos x="349" y="274"/>
                </a:cxn>
                <a:cxn ang="0">
                  <a:pos x="327" y="290"/>
                </a:cxn>
                <a:cxn ang="0">
                  <a:pos x="299" y="302"/>
                </a:cxn>
                <a:cxn ang="0">
                  <a:pos x="269" y="313"/>
                </a:cxn>
                <a:cxn ang="0">
                  <a:pos x="252" y="316"/>
                </a:cxn>
                <a:cxn ang="0">
                  <a:pos x="234" y="319"/>
                </a:cxn>
                <a:cxn ang="0">
                  <a:pos x="215" y="320"/>
                </a:cxn>
                <a:cxn ang="0">
                  <a:pos x="194" y="320"/>
                </a:cxn>
                <a:cxn ang="0">
                  <a:pos x="172" y="319"/>
                </a:cxn>
                <a:cxn ang="0">
                  <a:pos x="151" y="317"/>
                </a:cxn>
                <a:cxn ang="0">
                  <a:pos x="129" y="315"/>
                </a:cxn>
                <a:cxn ang="0">
                  <a:pos x="108" y="313"/>
                </a:cxn>
                <a:cxn ang="0">
                  <a:pos x="87" y="309"/>
                </a:cxn>
                <a:cxn ang="0">
                  <a:pos x="68" y="306"/>
                </a:cxn>
                <a:cxn ang="0">
                  <a:pos x="51" y="302"/>
                </a:cxn>
                <a:cxn ang="0">
                  <a:pos x="35" y="299"/>
                </a:cxn>
                <a:cxn ang="0">
                  <a:pos x="22" y="297"/>
                </a:cxn>
                <a:cxn ang="0">
                  <a:pos x="12" y="293"/>
                </a:cxn>
                <a:cxn ang="0">
                  <a:pos x="4" y="291"/>
                </a:cxn>
                <a:cxn ang="0">
                  <a:pos x="0" y="290"/>
                </a:cxn>
                <a:cxn ang="0">
                  <a:pos x="4" y="287"/>
                </a:cxn>
                <a:cxn ang="0">
                  <a:pos x="16" y="281"/>
                </a:cxn>
                <a:cxn ang="0">
                  <a:pos x="32" y="269"/>
                </a:cxn>
                <a:cxn ang="0">
                  <a:pos x="48" y="253"/>
                </a:cxn>
                <a:cxn ang="0">
                  <a:pos x="63" y="232"/>
                </a:cxn>
                <a:cxn ang="0">
                  <a:pos x="72" y="207"/>
                </a:cxn>
                <a:cxn ang="0">
                  <a:pos x="74" y="177"/>
                </a:cxn>
                <a:cxn ang="0">
                  <a:pos x="64" y="144"/>
                </a:cxn>
              </a:cxnLst>
              <a:rect l="0" t="0" r="r" b="b"/>
              <a:pathLst>
                <a:path w="388" h="320">
                  <a:moveTo>
                    <a:pt x="64" y="144"/>
                  </a:moveTo>
                  <a:lnTo>
                    <a:pt x="65" y="144"/>
                  </a:lnTo>
                  <a:lnTo>
                    <a:pt x="69" y="144"/>
                  </a:lnTo>
                  <a:lnTo>
                    <a:pt x="75" y="144"/>
                  </a:lnTo>
                  <a:lnTo>
                    <a:pt x="83" y="144"/>
                  </a:lnTo>
                  <a:lnTo>
                    <a:pt x="93" y="142"/>
                  </a:lnTo>
                  <a:lnTo>
                    <a:pt x="105" y="140"/>
                  </a:lnTo>
                  <a:lnTo>
                    <a:pt x="119" y="137"/>
                  </a:lnTo>
                  <a:lnTo>
                    <a:pt x="135" y="132"/>
                  </a:lnTo>
                  <a:lnTo>
                    <a:pt x="152" y="125"/>
                  </a:lnTo>
                  <a:lnTo>
                    <a:pt x="171" y="116"/>
                  </a:lnTo>
                  <a:lnTo>
                    <a:pt x="192" y="104"/>
                  </a:lnTo>
                  <a:lnTo>
                    <a:pt x="213" y="89"/>
                  </a:lnTo>
                  <a:lnTo>
                    <a:pt x="236" y="72"/>
                  </a:lnTo>
                  <a:lnTo>
                    <a:pt x="261" y="51"/>
                  </a:lnTo>
                  <a:lnTo>
                    <a:pt x="285" y="27"/>
                  </a:lnTo>
                  <a:lnTo>
                    <a:pt x="312" y="0"/>
                  </a:lnTo>
                  <a:lnTo>
                    <a:pt x="314" y="0"/>
                  </a:lnTo>
                  <a:lnTo>
                    <a:pt x="318" y="2"/>
                  </a:lnTo>
                  <a:lnTo>
                    <a:pt x="325" y="7"/>
                  </a:lnTo>
                  <a:lnTo>
                    <a:pt x="334" y="16"/>
                  </a:lnTo>
                  <a:lnTo>
                    <a:pt x="345" y="31"/>
                  </a:lnTo>
                  <a:lnTo>
                    <a:pt x="356" y="53"/>
                  </a:lnTo>
                  <a:lnTo>
                    <a:pt x="368" y="83"/>
                  </a:lnTo>
                  <a:lnTo>
                    <a:pt x="381" y="122"/>
                  </a:lnTo>
                  <a:lnTo>
                    <a:pt x="388" y="163"/>
                  </a:lnTo>
                  <a:lnTo>
                    <a:pt x="388" y="199"/>
                  </a:lnTo>
                  <a:lnTo>
                    <a:pt x="382" y="229"/>
                  </a:lnTo>
                  <a:lnTo>
                    <a:pt x="368" y="253"/>
                  </a:lnTo>
                  <a:lnTo>
                    <a:pt x="349" y="274"/>
                  </a:lnTo>
                  <a:lnTo>
                    <a:pt x="327" y="290"/>
                  </a:lnTo>
                  <a:lnTo>
                    <a:pt x="299" y="302"/>
                  </a:lnTo>
                  <a:lnTo>
                    <a:pt x="269" y="313"/>
                  </a:lnTo>
                  <a:lnTo>
                    <a:pt x="252" y="316"/>
                  </a:lnTo>
                  <a:lnTo>
                    <a:pt x="234" y="319"/>
                  </a:lnTo>
                  <a:lnTo>
                    <a:pt x="215" y="320"/>
                  </a:lnTo>
                  <a:lnTo>
                    <a:pt x="194" y="320"/>
                  </a:lnTo>
                  <a:lnTo>
                    <a:pt x="172" y="319"/>
                  </a:lnTo>
                  <a:lnTo>
                    <a:pt x="151" y="317"/>
                  </a:lnTo>
                  <a:lnTo>
                    <a:pt x="129" y="315"/>
                  </a:lnTo>
                  <a:lnTo>
                    <a:pt x="108" y="313"/>
                  </a:lnTo>
                  <a:lnTo>
                    <a:pt x="87" y="309"/>
                  </a:lnTo>
                  <a:lnTo>
                    <a:pt x="68" y="306"/>
                  </a:lnTo>
                  <a:lnTo>
                    <a:pt x="51" y="302"/>
                  </a:lnTo>
                  <a:lnTo>
                    <a:pt x="35" y="299"/>
                  </a:lnTo>
                  <a:lnTo>
                    <a:pt x="22" y="297"/>
                  </a:lnTo>
                  <a:lnTo>
                    <a:pt x="12" y="293"/>
                  </a:lnTo>
                  <a:lnTo>
                    <a:pt x="4" y="291"/>
                  </a:lnTo>
                  <a:lnTo>
                    <a:pt x="0" y="290"/>
                  </a:lnTo>
                  <a:lnTo>
                    <a:pt x="4" y="287"/>
                  </a:lnTo>
                  <a:lnTo>
                    <a:pt x="16" y="281"/>
                  </a:lnTo>
                  <a:lnTo>
                    <a:pt x="32" y="269"/>
                  </a:lnTo>
                  <a:lnTo>
                    <a:pt x="48" y="253"/>
                  </a:lnTo>
                  <a:lnTo>
                    <a:pt x="63" y="232"/>
                  </a:lnTo>
                  <a:lnTo>
                    <a:pt x="72" y="207"/>
                  </a:lnTo>
                  <a:lnTo>
                    <a:pt x="74" y="177"/>
                  </a:lnTo>
                  <a:lnTo>
                    <a:pt x="64" y="1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841500" y="3346450"/>
              <a:ext cx="242888" cy="182562"/>
            </a:xfrm>
            <a:custGeom>
              <a:avLst/>
              <a:gdLst/>
              <a:ahLst/>
              <a:cxnLst>
                <a:cxn ang="0">
                  <a:pos x="31" y="118"/>
                </a:cxn>
                <a:cxn ang="0">
                  <a:pos x="33" y="118"/>
                </a:cxn>
                <a:cxn ang="0">
                  <a:pos x="37" y="118"/>
                </a:cxn>
                <a:cxn ang="0">
                  <a:pos x="42" y="118"/>
                </a:cxn>
                <a:cxn ang="0">
                  <a:pos x="51" y="118"/>
                </a:cxn>
                <a:cxn ang="0">
                  <a:pos x="60" y="118"/>
                </a:cxn>
                <a:cxn ang="0">
                  <a:pos x="72" y="115"/>
                </a:cxn>
                <a:cxn ang="0">
                  <a:pos x="85" y="113"/>
                </a:cxn>
                <a:cxn ang="0">
                  <a:pos x="100" y="109"/>
                </a:cxn>
                <a:cxn ang="0">
                  <a:pos x="116" y="104"/>
                </a:cxn>
                <a:cxn ang="0">
                  <a:pos x="133" y="96"/>
                </a:cxn>
                <a:cxn ang="0">
                  <a:pos x="151" y="87"/>
                </a:cxn>
                <a:cxn ang="0">
                  <a:pos x="170" y="75"/>
                </a:cxn>
                <a:cxn ang="0">
                  <a:pos x="189" y="61"/>
                </a:cxn>
                <a:cxn ang="0">
                  <a:pos x="209" y="45"/>
                </a:cxn>
                <a:cxn ang="0">
                  <a:pos x="229" y="26"/>
                </a:cxn>
                <a:cxn ang="0">
                  <a:pos x="250" y="3"/>
                </a:cxn>
                <a:cxn ang="0">
                  <a:pos x="251" y="1"/>
                </a:cxn>
                <a:cxn ang="0">
                  <a:pos x="255" y="0"/>
                </a:cxn>
                <a:cxn ang="0">
                  <a:pos x="260" y="0"/>
                </a:cxn>
                <a:cxn ang="0">
                  <a:pos x="268" y="3"/>
                </a:cxn>
                <a:cxn ang="0">
                  <a:pos x="275" y="10"/>
                </a:cxn>
                <a:cxn ang="0">
                  <a:pos x="284" y="21"/>
                </a:cxn>
                <a:cxn ang="0">
                  <a:pos x="292" y="42"/>
                </a:cxn>
                <a:cxn ang="0">
                  <a:pos x="301" y="71"/>
                </a:cxn>
                <a:cxn ang="0">
                  <a:pos x="306" y="103"/>
                </a:cxn>
                <a:cxn ang="0">
                  <a:pos x="305" y="130"/>
                </a:cxn>
                <a:cxn ang="0">
                  <a:pos x="298" y="155"/>
                </a:cxn>
                <a:cxn ang="0">
                  <a:pos x="288" y="174"/>
                </a:cxn>
                <a:cxn ang="0">
                  <a:pos x="273" y="190"/>
                </a:cxn>
                <a:cxn ang="0">
                  <a:pos x="255" y="204"/>
                </a:cxn>
                <a:cxn ang="0">
                  <a:pos x="234" y="216"/>
                </a:cxn>
                <a:cxn ang="0">
                  <a:pos x="211" y="225"/>
                </a:cxn>
                <a:cxn ang="0">
                  <a:pos x="198" y="228"/>
                </a:cxn>
                <a:cxn ang="0">
                  <a:pos x="185" y="231"/>
                </a:cxn>
                <a:cxn ang="0">
                  <a:pos x="169" y="231"/>
                </a:cxn>
                <a:cxn ang="0">
                  <a:pos x="153" y="231"/>
                </a:cxn>
                <a:cxn ang="0">
                  <a:pos x="136" y="231"/>
                </a:cxn>
                <a:cxn ang="0">
                  <a:pos x="119" y="228"/>
                </a:cxn>
                <a:cxn ang="0">
                  <a:pos x="102" y="226"/>
                </a:cxn>
                <a:cxn ang="0">
                  <a:pos x="85" y="224"/>
                </a:cxn>
                <a:cxn ang="0">
                  <a:pos x="69" y="221"/>
                </a:cxn>
                <a:cxn ang="0">
                  <a:pos x="54" y="218"/>
                </a:cxn>
                <a:cxn ang="0">
                  <a:pos x="40" y="216"/>
                </a:cxn>
                <a:cxn ang="0">
                  <a:pos x="27" y="212"/>
                </a:cxn>
                <a:cxn ang="0">
                  <a:pos x="17" y="210"/>
                </a:cxn>
                <a:cxn ang="0">
                  <a:pos x="8" y="208"/>
                </a:cxn>
                <a:cxn ang="0">
                  <a:pos x="3" y="205"/>
                </a:cxn>
                <a:cxn ang="0">
                  <a:pos x="0" y="204"/>
                </a:cxn>
                <a:cxn ang="0">
                  <a:pos x="2" y="203"/>
                </a:cxn>
                <a:cxn ang="0">
                  <a:pos x="8" y="201"/>
                </a:cxn>
                <a:cxn ang="0">
                  <a:pos x="18" y="196"/>
                </a:cxn>
                <a:cxn ang="0">
                  <a:pos x="26" y="188"/>
                </a:cxn>
                <a:cxn ang="0">
                  <a:pos x="34" y="177"/>
                </a:cxn>
                <a:cxn ang="0">
                  <a:pos x="39" y="162"/>
                </a:cxn>
                <a:cxn ang="0">
                  <a:pos x="38" y="142"/>
                </a:cxn>
                <a:cxn ang="0">
                  <a:pos x="31" y="118"/>
                </a:cxn>
              </a:cxnLst>
              <a:rect l="0" t="0" r="r" b="b"/>
              <a:pathLst>
                <a:path w="306" h="231">
                  <a:moveTo>
                    <a:pt x="31" y="118"/>
                  </a:moveTo>
                  <a:lnTo>
                    <a:pt x="33" y="118"/>
                  </a:lnTo>
                  <a:lnTo>
                    <a:pt x="37" y="118"/>
                  </a:lnTo>
                  <a:lnTo>
                    <a:pt x="42" y="118"/>
                  </a:lnTo>
                  <a:lnTo>
                    <a:pt x="51" y="118"/>
                  </a:lnTo>
                  <a:lnTo>
                    <a:pt x="60" y="118"/>
                  </a:lnTo>
                  <a:lnTo>
                    <a:pt x="72" y="115"/>
                  </a:lnTo>
                  <a:lnTo>
                    <a:pt x="85" y="113"/>
                  </a:lnTo>
                  <a:lnTo>
                    <a:pt x="100" y="109"/>
                  </a:lnTo>
                  <a:lnTo>
                    <a:pt x="116" y="104"/>
                  </a:lnTo>
                  <a:lnTo>
                    <a:pt x="133" y="96"/>
                  </a:lnTo>
                  <a:lnTo>
                    <a:pt x="151" y="87"/>
                  </a:lnTo>
                  <a:lnTo>
                    <a:pt x="170" y="75"/>
                  </a:lnTo>
                  <a:lnTo>
                    <a:pt x="189" y="61"/>
                  </a:lnTo>
                  <a:lnTo>
                    <a:pt x="209" y="45"/>
                  </a:lnTo>
                  <a:lnTo>
                    <a:pt x="229" y="26"/>
                  </a:lnTo>
                  <a:lnTo>
                    <a:pt x="250" y="3"/>
                  </a:lnTo>
                  <a:lnTo>
                    <a:pt x="251" y="1"/>
                  </a:lnTo>
                  <a:lnTo>
                    <a:pt x="255" y="0"/>
                  </a:lnTo>
                  <a:lnTo>
                    <a:pt x="260" y="0"/>
                  </a:lnTo>
                  <a:lnTo>
                    <a:pt x="268" y="3"/>
                  </a:lnTo>
                  <a:lnTo>
                    <a:pt x="275" y="10"/>
                  </a:lnTo>
                  <a:lnTo>
                    <a:pt x="284" y="21"/>
                  </a:lnTo>
                  <a:lnTo>
                    <a:pt x="292" y="42"/>
                  </a:lnTo>
                  <a:lnTo>
                    <a:pt x="301" y="71"/>
                  </a:lnTo>
                  <a:lnTo>
                    <a:pt x="306" y="103"/>
                  </a:lnTo>
                  <a:lnTo>
                    <a:pt x="305" y="130"/>
                  </a:lnTo>
                  <a:lnTo>
                    <a:pt x="298" y="155"/>
                  </a:lnTo>
                  <a:lnTo>
                    <a:pt x="288" y="174"/>
                  </a:lnTo>
                  <a:lnTo>
                    <a:pt x="273" y="190"/>
                  </a:lnTo>
                  <a:lnTo>
                    <a:pt x="255" y="204"/>
                  </a:lnTo>
                  <a:lnTo>
                    <a:pt x="234" y="216"/>
                  </a:lnTo>
                  <a:lnTo>
                    <a:pt x="211" y="225"/>
                  </a:lnTo>
                  <a:lnTo>
                    <a:pt x="198" y="228"/>
                  </a:lnTo>
                  <a:lnTo>
                    <a:pt x="185" y="231"/>
                  </a:lnTo>
                  <a:lnTo>
                    <a:pt x="169" y="231"/>
                  </a:lnTo>
                  <a:lnTo>
                    <a:pt x="153" y="231"/>
                  </a:lnTo>
                  <a:lnTo>
                    <a:pt x="136" y="231"/>
                  </a:lnTo>
                  <a:lnTo>
                    <a:pt x="119" y="228"/>
                  </a:lnTo>
                  <a:lnTo>
                    <a:pt x="102" y="226"/>
                  </a:lnTo>
                  <a:lnTo>
                    <a:pt x="85" y="224"/>
                  </a:lnTo>
                  <a:lnTo>
                    <a:pt x="69" y="221"/>
                  </a:lnTo>
                  <a:lnTo>
                    <a:pt x="54" y="218"/>
                  </a:lnTo>
                  <a:lnTo>
                    <a:pt x="40" y="216"/>
                  </a:lnTo>
                  <a:lnTo>
                    <a:pt x="27" y="212"/>
                  </a:lnTo>
                  <a:lnTo>
                    <a:pt x="17" y="210"/>
                  </a:lnTo>
                  <a:lnTo>
                    <a:pt x="8" y="208"/>
                  </a:lnTo>
                  <a:lnTo>
                    <a:pt x="3" y="205"/>
                  </a:lnTo>
                  <a:lnTo>
                    <a:pt x="0" y="204"/>
                  </a:lnTo>
                  <a:lnTo>
                    <a:pt x="2" y="203"/>
                  </a:lnTo>
                  <a:lnTo>
                    <a:pt x="8" y="201"/>
                  </a:lnTo>
                  <a:lnTo>
                    <a:pt x="18" y="196"/>
                  </a:lnTo>
                  <a:lnTo>
                    <a:pt x="26" y="188"/>
                  </a:lnTo>
                  <a:lnTo>
                    <a:pt x="34" y="177"/>
                  </a:lnTo>
                  <a:lnTo>
                    <a:pt x="39" y="162"/>
                  </a:lnTo>
                  <a:lnTo>
                    <a:pt x="38" y="142"/>
                  </a:lnTo>
                  <a:lnTo>
                    <a:pt x="31" y="118"/>
                  </a:lnTo>
                  <a:close/>
                </a:path>
              </a:pathLst>
            </a:custGeom>
            <a:solidFill>
              <a:srgbClr val="FFBC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1741488" y="3394075"/>
              <a:ext cx="153988" cy="158750"/>
            </a:xfrm>
            <a:custGeom>
              <a:avLst/>
              <a:gdLst/>
              <a:ahLst/>
              <a:cxnLst>
                <a:cxn ang="0">
                  <a:pos x="193" y="107"/>
                </a:cxn>
                <a:cxn ang="0">
                  <a:pos x="193" y="104"/>
                </a:cxn>
                <a:cxn ang="0">
                  <a:pos x="194" y="93"/>
                </a:cxn>
                <a:cxn ang="0">
                  <a:pos x="193" y="79"/>
                </a:cxn>
                <a:cxn ang="0">
                  <a:pos x="188" y="61"/>
                </a:cxn>
                <a:cxn ang="0">
                  <a:pos x="181" y="43"/>
                </a:cxn>
                <a:cxn ang="0">
                  <a:pos x="168" y="26"/>
                </a:cxn>
                <a:cxn ang="0">
                  <a:pos x="149" y="11"/>
                </a:cxn>
                <a:cxn ang="0">
                  <a:pos x="122" y="0"/>
                </a:cxn>
                <a:cxn ang="0">
                  <a:pos x="120" y="0"/>
                </a:cxn>
                <a:cxn ang="0">
                  <a:pos x="116" y="0"/>
                </a:cxn>
                <a:cxn ang="0">
                  <a:pos x="110" y="0"/>
                </a:cxn>
                <a:cxn ang="0">
                  <a:pos x="101" y="0"/>
                </a:cxn>
                <a:cxn ang="0">
                  <a:pos x="93" y="3"/>
                </a:cxn>
                <a:cxn ang="0">
                  <a:pos x="84" y="6"/>
                </a:cxn>
                <a:cxn ang="0">
                  <a:pos x="78" y="12"/>
                </a:cxn>
                <a:cxn ang="0">
                  <a:pos x="72" y="19"/>
                </a:cxn>
                <a:cxn ang="0">
                  <a:pos x="70" y="17"/>
                </a:cxn>
                <a:cxn ang="0">
                  <a:pos x="63" y="15"/>
                </a:cxn>
                <a:cxn ang="0">
                  <a:pos x="53" y="13"/>
                </a:cxn>
                <a:cxn ang="0">
                  <a:pos x="43" y="12"/>
                </a:cxn>
                <a:cxn ang="0">
                  <a:pos x="30" y="14"/>
                </a:cxn>
                <a:cxn ang="0">
                  <a:pos x="18" y="21"/>
                </a:cxn>
                <a:cxn ang="0">
                  <a:pos x="9" y="34"/>
                </a:cxn>
                <a:cxn ang="0">
                  <a:pos x="2" y="54"/>
                </a:cxn>
                <a:cxn ang="0">
                  <a:pos x="0" y="80"/>
                </a:cxn>
                <a:cxn ang="0">
                  <a:pos x="2" y="106"/>
                </a:cxn>
                <a:cxn ang="0">
                  <a:pos x="9" y="133"/>
                </a:cxn>
                <a:cxn ang="0">
                  <a:pos x="20" y="156"/>
                </a:cxn>
                <a:cxn ang="0">
                  <a:pos x="36" y="176"/>
                </a:cxn>
                <a:cxn ang="0">
                  <a:pos x="57" y="191"/>
                </a:cxn>
                <a:cxn ang="0">
                  <a:pos x="83" y="199"/>
                </a:cxn>
                <a:cxn ang="0">
                  <a:pos x="114" y="201"/>
                </a:cxn>
                <a:cxn ang="0">
                  <a:pos x="143" y="194"/>
                </a:cxn>
                <a:cxn ang="0">
                  <a:pos x="164" y="181"/>
                </a:cxn>
                <a:cxn ang="0">
                  <a:pos x="178" y="166"/>
                </a:cxn>
                <a:cxn ang="0">
                  <a:pos x="187" y="150"/>
                </a:cxn>
                <a:cxn ang="0">
                  <a:pos x="191" y="134"/>
                </a:cxn>
                <a:cxn ang="0">
                  <a:pos x="193" y="120"/>
                </a:cxn>
                <a:cxn ang="0">
                  <a:pos x="193" y="111"/>
                </a:cxn>
                <a:cxn ang="0">
                  <a:pos x="193" y="107"/>
                </a:cxn>
              </a:cxnLst>
              <a:rect l="0" t="0" r="r" b="b"/>
              <a:pathLst>
                <a:path w="194" h="201">
                  <a:moveTo>
                    <a:pt x="193" y="107"/>
                  </a:moveTo>
                  <a:lnTo>
                    <a:pt x="193" y="104"/>
                  </a:lnTo>
                  <a:lnTo>
                    <a:pt x="194" y="93"/>
                  </a:lnTo>
                  <a:lnTo>
                    <a:pt x="193" y="79"/>
                  </a:lnTo>
                  <a:lnTo>
                    <a:pt x="188" y="61"/>
                  </a:lnTo>
                  <a:lnTo>
                    <a:pt x="181" y="43"/>
                  </a:lnTo>
                  <a:lnTo>
                    <a:pt x="168" y="26"/>
                  </a:lnTo>
                  <a:lnTo>
                    <a:pt x="149" y="11"/>
                  </a:lnTo>
                  <a:lnTo>
                    <a:pt x="122" y="0"/>
                  </a:lnTo>
                  <a:lnTo>
                    <a:pt x="120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1" y="0"/>
                  </a:lnTo>
                  <a:lnTo>
                    <a:pt x="93" y="3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9"/>
                  </a:lnTo>
                  <a:lnTo>
                    <a:pt x="70" y="17"/>
                  </a:lnTo>
                  <a:lnTo>
                    <a:pt x="63" y="15"/>
                  </a:lnTo>
                  <a:lnTo>
                    <a:pt x="53" y="13"/>
                  </a:lnTo>
                  <a:lnTo>
                    <a:pt x="43" y="12"/>
                  </a:lnTo>
                  <a:lnTo>
                    <a:pt x="30" y="14"/>
                  </a:lnTo>
                  <a:lnTo>
                    <a:pt x="18" y="21"/>
                  </a:lnTo>
                  <a:lnTo>
                    <a:pt x="9" y="34"/>
                  </a:lnTo>
                  <a:lnTo>
                    <a:pt x="2" y="54"/>
                  </a:lnTo>
                  <a:lnTo>
                    <a:pt x="0" y="80"/>
                  </a:lnTo>
                  <a:lnTo>
                    <a:pt x="2" y="106"/>
                  </a:lnTo>
                  <a:lnTo>
                    <a:pt x="9" y="133"/>
                  </a:lnTo>
                  <a:lnTo>
                    <a:pt x="20" y="156"/>
                  </a:lnTo>
                  <a:lnTo>
                    <a:pt x="36" y="176"/>
                  </a:lnTo>
                  <a:lnTo>
                    <a:pt x="57" y="191"/>
                  </a:lnTo>
                  <a:lnTo>
                    <a:pt x="83" y="199"/>
                  </a:lnTo>
                  <a:lnTo>
                    <a:pt x="114" y="201"/>
                  </a:lnTo>
                  <a:lnTo>
                    <a:pt x="143" y="194"/>
                  </a:lnTo>
                  <a:lnTo>
                    <a:pt x="164" y="181"/>
                  </a:lnTo>
                  <a:lnTo>
                    <a:pt x="178" y="166"/>
                  </a:lnTo>
                  <a:lnTo>
                    <a:pt x="187" y="150"/>
                  </a:lnTo>
                  <a:lnTo>
                    <a:pt x="191" y="134"/>
                  </a:lnTo>
                  <a:lnTo>
                    <a:pt x="193" y="120"/>
                  </a:lnTo>
                  <a:lnTo>
                    <a:pt x="193" y="111"/>
                  </a:lnTo>
                  <a:lnTo>
                    <a:pt x="19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1811338" y="3425825"/>
              <a:ext cx="55563" cy="96837"/>
            </a:xfrm>
            <a:custGeom>
              <a:avLst/>
              <a:gdLst/>
              <a:ahLst/>
              <a:cxnLst>
                <a:cxn ang="0">
                  <a:pos x="63" y="93"/>
                </a:cxn>
                <a:cxn ang="0">
                  <a:pos x="64" y="89"/>
                </a:cxn>
                <a:cxn ang="0">
                  <a:pos x="66" y="80"/>
                </a:cxn>
                <a:cxn ang="0">
                  <a:pos x="68" y="67"/>
                </a:cxn>
                <a:cxn ang="0">
                  <a:pos x="70" y="52"/>
                </a:cxn>
                <a:cxn ang="0">
                  <a:pos x="69" y="36"/>
                </a:cxn>
                <a:cxn ang="0">
                  <a:pos x="66" y="21"/>
                </a:cxn>
                <a:cxn ang="0">
                  <a:pos x="58" y="9"/>
                </a:cxn>
                <a:cxn ang="0">
                  <a:pos x="44" y="1"/>
                </a:cxn>
                <a:cxn ang="0">
                  <a:pos x="42" y="1"/>
                </a:cxn>
                <a:cxn ang="0">
                  <a:pos x="38" y="0"/>
                </a:cxn>
                <a:cxn ang="0">
                  <a:pos x="31" y="0"/>
                </a:cxn>
                <a:cxn ang="0">
                  <a:pos x="24" y="1"/>
                </a:cxn>
                <a:cxn ang="0">
                  <a:pos x="16" y="3"/>
                </a:cxn>
                <a:cxn ang="0">
                  <a:pos x="11" y="8"/>
                </a:cxn>
                <a:cxn ang="0">
                  <a:pos x="8" y="16"/>
                </a:cxn>
                <a:cxn ang="0">
                  <a:pos x="8" y="27"/>
                </a:cxn>
                <a:cxn ang="0">
                  <a:pos x="8" y="34"/>
                </a:cxn>
                <a:cxn ang="0">
                  <a:pos x="10" y="47"/>
                </a:cxn>
                <a:cxn ang="0">
                  <a:pos x="16" y="58"/>
                </a:cxn>
                <a:cxn ang="0">
                  <a:pos x="30" y="61"/>
                </a:cxn>
                <a:cxn ang="0">
                  <a:pos x="29" y="66"/>
                </a:cxn>
                <a:cxn ang="0">
                  <a:pos x="26" y="80"/>
                </a:cxn>
                <a:cxn ang="0">
                  <a:pos x="18" y="95"/>
                </a:cxn>
                <a:cxn ang="0">
                  <a:pos x="5" y="108"/>
                </a:cxn>
                <a:cxn ang="0">
                  <a:pos x="0" y="112"/>
                </a:cxn>
                <a:cxn ang="0">
                  <a:pos x="1" y="117"/>
                </a:cxn>
                <a:cxn ang="0">
                  <a:pos x="8" y="120"/>
                </a:cxn>
                <a:cxn ang="0">
                  <a:pos x="17" y="122"/>
                </a:cxn>
                <a:cxn ang="0">
                  <a:pos x="29" y="120"/>
                </a:cxn>
                <a:cxn ang="0">
                  <a:pos x="42" y="116"/>
                </a:cxn>
                <a:cxn ang="0">
                  <a:pos x="53" y="107"/>
                </a:cxn>
                <a:cxn ang="0">
                  <a:pos x="63" y="93"/>
                </a:cxn>
              </a:cxnLst>
              <a:rect l="0" t="0" r="r" b="b"/>
              <a:pathLst>
                <a:path w="70" h="122">
                  <a:moveTo>
                    <a:pt x="63" y="93"/>
                  </a:moveTo>
                  <a:lnTo>
                    <a:pt x="64" y="89"/>
                  </a:lnTo>
                  <a:lnTo>
                    <a:pt x="66" y="80"/>
                  </a:lnTo>
                  <a:lnTo>
                    <a:pt x="68" y="67"/>
                  </a:lnTo>
                  <a:lnTo>
                    <a:pt x="70" y="52"/>
                  </a:lnTo>
                  <a:lnTo>
                    <a:pt x="69" y="36"/>
                  </a:lnTo>
                  <a:lnTo>
                    <a:pt x="66" y="21"/>
                  </a:lnTo>
                  <a:lnTo>
                    <a:pt x="58" y="9"/>
                  </a:lnTo>
                  <a:lnTo>
                    <a:pt x="44" y="1"/>
                  </a:lnTo>
                  <a:lnTo>
                    <a:pt x="42" y="1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4" y="1"/>
                  </a:lnTo>
                  <a:lnTo>
                    <a:pt x="16" y="3"/>
                  </a:lnTo>
                  <a:lnTo>
                    <a:pt x="11" y="8"/>
                  </a:lnTo>
                  <a:lnTo>
                    <a:pt x="8" y="16"/>
                  </a:lnTo>
                  <a:lnTo>
                    <a:pt x="8" y="27"/>
                  </a:lnTo>
                  <a:lnTo>
                    <a:pt x="8" y="34"/>
                  </a:lnTo>
                  <a:lnTo>
                    <a:pt x="10" y="47"/>
                  </a:lnTo>
                  <a:lnTo>
                    <a:pt x="16" y="58"/>
                  </a:lnTo>
                  <a:lnTo>
                    <a:pt x="30" y="61"/>
                  </a:lnTo>
                  <a:lnTo>
                    <a:pt x="29" y="66"/>
                  </a:lnTo>
                  <a:lnTo>
                    <a:pt x="26" y="80"/>
                  </a:lnTo>
                  <a:lnTo>
                    <a:pt x="18" y="95"/>
                  </a:lnTo>
                  <a:lnTo>
                    <a:pt x="5" y="108"/>
                  </a:lnTo>
                  <a:lnTo>
                    <a:pt x="0" y="112"/>
                  </a:lnTo>
                  <a:lnTo>
                    <a:pt x="1" y="117"/>
                  </a:lnTo>
                  <a:lnTo>
                    <a:pt x="8" y="120"/>
                  </a:lnTo>
                  <a:lnTo>
                    <a:pt x="17" y="122"/>
                  </a:lnTo>
                  <a:lnTo>
                    <a:pt x="29" y="120"/>
                  </a:lnTo>
                  <a:lnTo>
                    <a:pt x="42" y="116"/>
                  </a:lnTo>
                  <a:lnTo>
                    <a:pt x="53" y="107"/>
                  </a:lnTo>
                  <a:lnTo>
                    <a:pt x="63" y="93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1771650" y="3427413"/>
              <a:ext cx="39688" cy="80962"/>
            </a:xfrm>
            <a:custGeom>
              <a:avLst/>
              <a:gdLst/>
              <a:ahLst/>
              <a:cxnLst>
                <a:cxn ang="0">
                  <a:pos x="33" y="7"/>
                </a:cxn>
                <a:cxn ang="0">
                  <a:pos x="32" y="14"/>
                </a:cxn>
                <a:cxn ang="0">
                  <a:pos x="32" y="30"/>
                </a:cxn>
                <a:cxn ang="0">
                  <a:pos x="35" y="48"/>
                </a:cxn>
                <a:cxn ang="0">
                  <a:pos x="44" y="62"/>
                </a:cxn>
                <a:cxn ang="0">
                  <a:pos x="48" y="67"/>
                </a:cxn>
                <a:cxn ang="0">
                  <a:pos x="50" y="74"/>
                </a:cxn>
                <a:cxn ang="0">
                  <a:pos x="50" y="79"/>
                </a:cxn>
                <a:cxn ang="0">
                  <a:pos x="49" y="85"/>
                </a:cxn>
                <a:cxn ang="0">
                  <a:pos x="45" y="91"/>
                </a:cxn>
                <a:cxn ang="0">
                  <a:pos x="40" y="96"/>
                </a:cxn>
                <a:cxn ang="0">
                  <a:pos x="33" y="99"/>
                </a:cxn>
                <a:cxn ang="0">
                  <a:pos x="26" y="101"/>
                </a:cxn>
                <a:cxn ang="0">
                  <a:pos x="12" y="96"/>
                </a:cxn>
                <a:cxn ang="0">
                  <a:pos x="4" y="76"/>
                </a:cxn>
                <a:cxn ang="0">
                  <a:pos x="0" y="49"/>
                </a:cxn>
                <a:cxn ang="0">
                  <a:pos x="1" y="24"/>
                </a:cxn>
                <a:cxn ang="0">
                  <a:pos x="3" y="15"/>
                </a:cxn>
                <a:cxn ang="0">
                  <a:pos x="6" y="8"/>
                </a:cxn>
                <a:cxn ang="0">
                  <a:pos x="9" y="3"/>
                </a:cxn>
                <a:cxn ang="0">
                  <a:pos x="13" y="1"/>
                </a:cxn>
                <a:cxn ang="0">
                  <a:pos x="18" y="0"/>
                </a:cxn>
                <a:cxn ang="0">
                  <a:pos x="23" y="1"/>
                </a:cxn>
                <a:cxn ang="0">
                  <a:pos x="28" y="3"/>
                </a:cxn>
                <a:cxn ang="0">
                  <a:pos x="33" y="7"/>
                </a:cxn>
              </a:cxnLst>
              <a:rect l="0" t="0" r="r" b="b"/>
              <a:pathLst>
                <a:path w="50" h="101">
                  <a:moveTo>
                    <a:pt x="33" y="7"/>
                  </a:moveTo>
                  <a:lnTo>
                    <a:pt x="32" y="14"/>
                  </a:lnTo>
                  <a:lnTo>
                    <a:pt x="32" y="30"/>
                  </a:lnTo>
                  <a:lnTo>
                    <a:pt x="35" y="48"/>
                  </a:lnTo>
                  <a:lnTo>
                    <a:pt x="44" y="62"/>
                  </a:lnTo>
                  <a:lnTo>
                    <a:pt x="48" y="67"/>
                  </a:lnTo>
                  <a:lnTo>
                    <a:pt x="50" y="74"/>
                  </a:lnTo>
                  <a:lnTo>
                    <a:pt x="50" y="79"/>
                  </a:lnTo>
                  <a:lnTo>
                    <a:pt x="49" y="85"/>
                  </a:lnTo>
                  <a:lnTo>
                    <a:pt x="45" y="91"/>
                  </a:lnTo>
                  <a:lnTo>
                    <a:pt x="40" y="96"/>
                  </a:lnTo>
                  <a:lnTo>
                    <a:pt x="33" y="99"/>
                  </a:lnTo>
                  <a:lnTo>
                    <a:pt x="26" y="101"/>
                  </a:lnTo>
                  <a:lnTo>
                    <a:pt x="12" y="96"/>
                  </a:lnTo>
                  <a:lnTo>
                    <a:pt x="4" y="76"/>
                  </a:lnTo>
                  <a:lnTo>
                    <a:pt x="0" y="49"/>
                  </a:lnTo>
                  <a:lnTo>
                    <a:pt x="1" y="24"/>
                  </a:lnTo>
                  <a:lnTo>
                    <a:pt x="3" y="15"/>
                  </a:lnTo>
                  <a:lnTo>
                    <a:pt x="6" y="8"/>
                  </a:lnTo>
                  <a:lnTo>
                    <a:pt x="9" y="3"/>
                  </a:lnTo>
                  <a:lnTo>
                    <a:pt x="13" y="1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28" y="3"/>
                  </a:lnTo>
                  <a:lnTo>
                    <a:pt x="33" y="7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1587500" y="3206751"/>
              <a:ext cx="587375" cy="57626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90" y="571"/>
                </a:cxn>
                <a:cxn ang="0">
                  <a:pos x="442" y="727"/>
                </a:cxn>
                <a:cxn ang="0">
                  <a:pos x="741" y="496"/>
                </a:cxn>
                <a:cxn ang="0">
                  <a:pos x="708" y="45"/>
                </a:cxn>
                <a:cxn ang="0">
                  <a:pos x="292" y="0"/>
                </a:cxn>
                <a:cxn ang="0">
                  <a:pos x="0" y="172"/>
                </a:cxn>
              </a:cxnLst>
              <a:rect l="0" t="0" r="r" b="b"/>
              <a:pathLst>
                <a:path w="741" h="727">
                  <a:moveTo>
                    <a:pt x="0" y="172"/>
                  </a:moveTo>
                  <a:lnTo>
                    <a:pt x="90" y="571"/>
                  </a:lnTo>
                  <a:lnTo>
                    <a:pt x="442" y="727"/>
                  </a:lnTo>
                  <a:lnTo>
                    <a:pt x="741" y="496"/>
                  </a:lnTo>
                  <a:lnTo>
                    <a:pt x="708" y="45"/>
                  </a:lnTo>
                  <a:lnTo>
                    <a:pt x="292" y="0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1635125" y="3360738"/>
              <a:ext cx="285750" cy="365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337"/>
                </a:cxn>
                <a:cxn ang="0">
                  <a:pos x="361" y="459"/>
                </a:cxn>
                <a:cxn ang="0">
                  <a:pos x="292" y="98"/>
                </a:cxn>
                <a:cxn ang="0">
                  <a:pos x="0" y="0"/>
                </a:cxn>
              </a:cxnLst>
              <a:rect l="0" t="0" r="r" b="b"/>
              <a:pathLst>
                <a:path w="361" h="459">
                  <a:moveTo>
                    <a:pt x="0" y="0"/>
                  </a:moveTo>
                  <a:lnTo>
                    <a:pt x="69" y="337"/>
                  </a:lnTo>
                  <a:lnTo>
                    <a:pt x="361" y="459"/>
                  </a:lnTo>
                  <a:lnTo>
                    <a:pt x="292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1906588" y="3281363"/>
              <a:ext cx="239713" cy="438150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0" y="198"/>
                </a:cxn>
                <a:cxn ang="0">
                  <a:pos x="55" y="551"/>
                </a:cxn>
                <a:cxn ang="0">
                  <a:pos x="303" y="371"/>
                </a:cxn>
                <a:cxn ang="0">
                  <a:pos x="273" y="0"/>
                </a:cxn>
              </a:cxnLst>
              <a:rect l="0" t="0" r="r" b="b"/>
              <a:pathLst>
                <a:path w="303" h="551">
                  <a:moveTo>
                    <a:pt x="273" y="0"/>
                  </a:moveTo>
                  <a:lnTo>
                    <a:pt x="0" y="198"/>
                  </a:lnTo>
                  <a:lnTo>
                    <a:pt x="55" y="551"/>
                  </a:lnTo>
                  <a:lnTo>
                    <a:pt x="303" y="371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E4C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1668463" y="3235325"/>
              <a:ext cx="428625" cy="173037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284" y="219"/>
                </a:cxn>
                <a:cxn ang="0">
                  <a:pos x="541" y="38"/>
                </a:cxn>
                <a:cxn ang="0">
                  <a:pos x="203" y="0"/>
                </a:cxn>
                <a:cxn ang="0">
                  <a:pos x="0" y="127"/>
                </a:cxn>
              </a:cxnLst>
              <a:rect l="0" t="0" r="r" b="b"/>
              <a:pathLst>
                <a:path w="541" h="219">
                  <a:moveTo>
                    <a:pt x="0" y="127"/>
                  </a:moveTo>
                  <a:lnTo>
                    <a:pt x="284" y="219"/>
                  </a:lnTo>
                  <a:lnTo>
                    <a:pt x="541" y="38"/>
                  </a:lnTo>
                  <a:lnTo>
                    <a:pt x="203" y="0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1863725" y="3171825"/>
              <a:ext cx="196850" cy="211137"/>
            </a:xfrm>
            <a:custGeom>
              <a:avLst/>
              <a:gdLst/>
              <a:ahLst/>
              <a:cxnLst>
                <a:cxn ang="0">
                  <a:pos x="0" y="183"/>
                </a:cxn>
                <a:cxn ang="0">
                  <a:pos x="0" y="181"/>
                </a:cxn>
                <a:cxn ang="0">
                  <a:pos x="2" y="174"/>
                </a:cxn>
                <a:cxn ang="0">
                  <a:pos x="4" y="164"/>
                </a:cxn>
                <a:cxn ang="0">
                  <a:pos x="9" y="151"/>
                </a:cxn>
                <a:cxn ang="0">
                  <a:pos x="14" y="136"/>
                </a:cxn>
                <a:cxn ang="0">
                  <a:pos x="20" y="119"/>
                </a:cxn>
                <a:cxn ang="0">
                  <a:pos x="29" y="101"/>
                </a:cxn>
                <a:cxn ang="0">
                  <a:pos x="40" y="82"/>
                </a:cxn>
                <a:cxn ang="0">
                  <a:pos x="52" y="64"/>
                </a:cxn>
                <a:cxn ang="0">
                  <a:pos x="66" y="48"/>
                </a:cxn>
                <a:cxn ang="0">
                  <a:pos x="82" y="31"/>
                </a:cxn>
                <a:cxn ang="0">
                  <a:pos x="101" y="19"/>
                </a:cxn>
                <a:cxn ang="0">
                  <a:pos x="123" y="8"/>
                </a:cxn>
                <a:cxn ang="0">
                  <a:pos x="146" y="3"/>
                </a:cxn>
                <a:cxn ang="0">
                  <a:pos x="173" y="0"/>
                </a:cxn>
                <a:cxn ang="0">
                  <a:pos x="201" y="3"/>
                </a:cxn>
                <a:cxn ang="0">
                  <a:pos x="206" y="7"/>
                </a:cxn>
                <a:cxn ang="0">
                  <a:pos x="216" y="20"/>
                </a:cxn>
                <a:cxn ang="0">
                  <a:pos x="229" y="41"/>
                </a:cxn>
                <a:cxn ang="0">
                  <a:pos x="241" y="71"/>
                </a:cxn>
                <a:cxn ang="0">
                  <a:pos x="247" y="107"/>
                </a:cxn>
                <a:cxn ang="0">
                  <a:pos x="247" y="152"/>
                </a:cxn>
                <a:cxn ang="0">
                  <a:pos x="234" y="205"/>
                </a:cxn>
                <a:cxn ang="0">
                  <a:pos x="207" y="265"/>
                </a:cxn>
                <a:cxn ang="0">
                  <a:pos x="204" y="265"/>
                </a:cxn>
                <a:cxn ang="0">
                  <a:pos x="200" y="266"/>
                </a:cxn>
                <a:cxn ang="0">
                  <a:pos x="193" y="266"/>
                </a:cxn>
                <a:cxn ang="0">
                  <a:pos x="183" y="266"/>
                </a:cxn>
                <a:cxn ang="0">
                  <a:pos x="171" y="266"/>
                </a:cxn>
                <a:cxn ang="0">
                  <a:pos x="159" y="265"/>
                </a:cxn>
                <a:cxn ang="0">
                  <a:pos x="144" y="264"/>
                </a:cxn>
                <a:cxn ang="0">
                  <a:pos x="128" y="262"/>
                </a:cxn>
                <a:cxn ang="0">
                  <a:pos x="111" y="258"/>
                </a:cxn>
                <a:cxn ang="0">
                  <a:pos x="94" y="254"/>
                </a:cxn>
                <a:cxn ang="0">
                  <a:pos x="77" y="247"/>
                </a:cxn>
                <a:cxn ang="0">
                  <a:pos x="60" y="239"/>
                </a:cxn>
                <a:cxn ang="0">
                  <a:pos x="44" y="228"/>
                </a:cxn>
                <a:cxn ang="0">
                  <a:pos x="28" y="216"/>
                </a:cxn>
                <a:cxn ang="0">
                  <a:pos x="13" y="201"/>
                </a:cxn>
                <a:cxn ang="0">
                  <a:pos x="0" y="183"/>
                </a:cxn>
              </a:cxnLst>
              <a:rect l="0" t="0" r="r" b="b"/>
              <a:pathLst>
                <a:path w="247" h="266">
                  <a:moveTo>
                    <a:pt x="0" y="183"/>
                  </a:moveTo>
                  <a:lnTo>
                    <a:pt x="0" y="181"/>
                  </a:lnTo>
                  <a:lnTo>
                    <a:pt x="2" y="174"/>
                  </a:lnTo>
                  <a:lnTo>
                    <a:pt x="4" y="164"/>
                  </a:lnTo>
                  <a:lnTo>
                    <a:pt x="9" y="151"/>
                  </a:lnTo>
                  <a:lnTo>
                    <a:pt x="14" y="136"/>
                  </a:lnTo>
                  <a:lnTo>
                    <a:pt x="20" y="119"/>
                  </a:lnTo>
                  <a:lnTo>
                    <a:pt x="29" y="101"/>
                  </a:lnTo>
                  <a:lnTo>
                    <a:pt x="40" y="82"/>
                  </a:lnTo>
                  <a:lnTo>
                    <a:pt x="52" y="64"/>
                  </a:lnTo>
                  <a:lnTo>
                    <a:pt x="66" y="48"/>
                  </a:lnTo>
                  <a:lnTo>
                    <a:pt x="82" y="31"/>
                  </a:lnTo>
                  <a:lnTo>
                    <a:pt x="101" y="19"/>
                  </a:lnTo>
                  <a:lnTo>
                    <a:pt x="123" y="8"/>
                  </a:lnTo>
                  <a:lnTo>
                    <a:pt x="146" y="3"/>
                  </a:lnTo>
                  <a:lnTo>
                    <a:pt x="173" y="0"/>
                  </a:lnTo>
                  <a:lnTo>
                    <a:pt x="201" y="3"/>
                  </a:lnTo>
                  <a:lnTo>
                    <a:pt x="206" y="7"/>
                  </a:lnTo>
                  <a:lnTo>
                    <a:pt x="216" y="20"/>
                  </a:lnTo>
                  <a:lnTo>
                    <a:pt x="229" y="41"/>
                  </a:lnTo>
                  <a:lnTo>
                    <a:pt x="241" y="71"/>
                  </a:lnTo>
                  <a:lnTo>
                    <a:pt x="247" y="107"/>
                  </a:lnTo>
                  <a:lnTo>
                    <a:pt x="247" y="152"/>
                  </a:lnTo>
                  <a:lnTo>
                    <a:pt x="234" y="205"/>
                  </a:lnTo>
                  <a:lnTo>
                    <a:pt x="207" y="265"/>
                  </a:lnTo>
                  <a:lnTo>
                    <a:pt x="204" y="265"/>
                  </a:lnTo>
                  <a:lnTo>
                    <a:pt x="200" y="266"/>
                  </a:lnTo>
                  <a:lnTo>
                    <a:pt x="193" y="266"/>
                  </a:lnTo>
                  <a:lnTo>
                    <a:pt x="183" y="266"/>
                  </a:lnTo>
                  <a:lnTo>
                    <a:pt x="171" y="266"/>
                  </a:lnTo>
                  <a:lnTo>
                    <a:pt x="159" y="265"/>
                  </a:lnTo>
                  <a:lnTo>
                    <a:pt x="144" y="264"/>
                  </a:lnTo>
                  <a:lnTo>
                    <a:pt x="128" y="262"/>
                  </a:lnTo>
                  <a:lnTo>
                    <a:pt x="111" y="258"/>
                  </a:lnTo>
                  <a:lnTo>
                    <a:pt x="94" y="254"/>
                  </a:lnTo>
                  <a:lnTo>
                    <a:pt x="77" y="247"/>
                  </a:lnTo>
                  <a:lnTo>
                    <a:pt x="60" y="239"/>
                  </a:lnTo>
                  <a:lnTo>
                    <a:pt x="44" y="228"/>
                  </a:lnTo>
                  <a:lnTo>
                    <a:pt x="28" y="216"/>
                  </a:lnTo>
                  <a:lnTo>
                    <a:pt x="13" y="201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1992313" y="3311525"/>
              <a:ext cx="107950" cy="363537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65" y="457"/>
                </a:cxn>
                <a:cxn ang="0">
                  <a:pos x="135" y="392"/>
                </a:cxn>
                <a:cxn ang="0">
                  <a:pos x="65" y="0"/>
                </a:cxn>
                <a:cxn ang="0">
                  <a:pos x="0" y="70"/>
                </a:cxn>
              </a:cxnLst>
              <a:rect l="0" t="0" r="r" b="b"/>
              <a:pathLst>
                <a:path w="135" h="457">
                  <a:moveTo>
                    <a:pt x="0" y="70"/>
                  </a:moveTo>
                  <a:lnTo>
                    <a:pt x="65" y="457"/>
                  </a:lnTo>
                  <a:lnTo>
                    <a:pt x="135" y="392"/>
                  </a:lnTo>
                  <a:lnTo>
                    <a:pt x="65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1712913" y="3306763"/>
              <a:ext cx="168275" cy="414337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75" y="474"/>
                </a:cxn>
                <a:cxn ang="0">
                  <a:pos x="173" y="522"/>
                </a:cxn>
                <a:cxn ang="0">
                  <a:pos x="95" y="120"/>
                </a:cxn>
                <a:cxn ang="0">
                  <a:pos x="212" y="6"/>
                </a:cxn>
                <a:cxn ang="0">
                  <a:pos x="130" y="0"/>
                </a:cxn>
                <a:cxn ang="0">
                  <a:pos x="0" y="82"/>
                </a:cxn>
              </a:cxnLst>
              <a:rect l="0" t="0" r="r" b="b"/>
              <a:pathLst>
                <a:path w="212" h="522">
                  <a:moveTo>
                    <a:pt x="0" y="82"/>
                  </a:moveTo>
                  <a:lnTo>
                    <a:pt x="75" y="474"/>
                  </a:lnTo>
                  <a:lnTo>
                    <a:pt x="173" y="522"/>
                  </a:lnTo>
                  <a:lnTo>
                    <a:pt x="95" y="120"/>
                  </a:lnTo>
                  <a:lnTo>
                    <a:pt x="212" y="6"/>
                  </a:lnTo>
                  <a:lnTo>
                    <a:pt x="1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1695450" y="3165475"/>
              <a:ext cx="185738" cy="225425"/>
            </a:xfrm>
            <a:custGeom>
              <a:avLst/>
              <a:gdLst/>
              <a:ahLst/>
              <a:cxnLst>
                <a:cxn ang="0">
                  <a:pos x="236" y="186"/>
                </a:cxn>
                <a:cxn ang="0">
                  <a:pos x="233" y="180"/>
                </a:cxn>
                <a:cxn ang="0">
                  <a:pos x="228" y="163"/>
                </a:cxn>
                <a:cxn ang="0">
                  <a:pos x="217" y="137"/>
                </a:cxn>
                <a:cxn ang="0">
                  <a:pos x="203" y="109"/>
                </a:cxn>
                <a:cxn ang="0">
                  <a:pos x="181" y="77"/>
                </a:cxn>
                <a:cxn ang="0">
                  <a:pos x="155" y="49"/>
                </a:cxn>
                <a:cxn ang="0">
                  <a:pos x="123" y="23"/>
                </a:cxn>
                <a:cxn ang="0">
                  <a:pos x="83" y="5"/>
                </a:cxn>
                <a:cxn ang="0">
                  <a:pos x="47" y="0"/>
                </a:cxn>
                <a:cxn ang="0">
                  <a:pos x="22" y="13"/>
                </a:cxn>
                <a:cxn ang="0">
                  <a:pos x="7" y="37"/>
                </a:cxn>
                <a:cxn ang="0">
                  <a:pos x="0" y="72"/>
                </a:cxn>
                <a:cxn ang="0">
                  <a:pos x="0" y="111"/>
                </a:cxn>
                <a:cxn ang="0">
                  <a:pos x="8" y="152"/>
                </a:cxn>
                <a:cxn ang="0">
                  <a:pos x="20" y="193"/>
                </a:cxn>
                <a:cxn ang="0">
                  <a:pos x="35" y="227"/>
                </a:cxn>
                <a:cxn ang="0">
                  <a:pos x="43" y="242"/>
                </a:cxn>
                <a:cxn ang="0">
                  <a:pos x="53" y="254"/>
                </a:cxn>
                <a:cxn ang="0">
                  <a:pos x="63" y="265"/>
                </a:cxn>
                <a:cxn ang="0">
                  <a:pos x="74" y="273"/>
                </a:cxn>
                <a:cxn ang="0">
                  <a:pos x="86" y="279"/>
                </a:cxn>
                <a:cxn ang="0">
                  <a:pos x="98" y="284"/>
                </a:cxn>
                <a:cxn ang="0">
                  <a:pos x="111" y="286"/>
                </a:cxn>
                <a:cxn ang="0">
                  <a:pos x="124" y="285"/>
                </a:cxn>
                <a:cxn ang="0">
                  <a:pos x="138" y="282"/>
                </a:cxn>
                <a:cxn ang="0">
                  <a:pos x="152" y="277"/>
                </a:cxn>
                <a:cxn ang="0">
                  <a:pos x="165" y="269"/>
                </a:cxn>
                <a:cxn ang="0">
                  <a:pos x="180" y="257"/>
                </a:cxn>
                <a:cxn ang="0">
                  <a:pos x="194" y="244"/>
                </a:cxn>
                <a:cxn ang="0">
                  <a:pos x="208" y="227"/>
                </a:cxn>
                <a:cxn ang="0">
                  <a:pos x="222" y="208"/>
                </a:cxn>
                <a:cxn ang="0">
                  <a:pos x="236" y="186"/>
                </a:cxn>
              </a:cxnLst>
              <a:rect l="0" t="0" r="r" b="b"/>
              <a:pathLst>
                <a:path w="236" h="286">
                  <a:moveTo>
                    <a:pt x="236" y="186"/>
                  </a:moveTo>
                  <a:lnTo>
                    <a:pt x="233" y="180"/>
                  </a:lnTo>
                  <a:lnTo>
                    <a:pt x="228" y="163"/>
                  </a:lnTo>
                  <a:lnTo>
                    <a:pt x="217" y="137"/>
                  </a:lnTo>
                  <a:lnTo>
                    <a:pt x="203" y="109"/>
                  </a:lnTo>
                  <a:lnTo>
                    <a:pt x="181" y="77"/>
                  </a:lnTo>
                  <a:lnTo>
                    <a:pt x="155" y="49"/>
                  </a:lnTo>
                  <a:lnTo>
                    <a:pt x="123" y="23"/>
                  </a:lnTo>
                  <a:lnTo>
                    <a:pt x="83" y="5"/>
                  </a:lnTo>
                  <a:lnTo>
                    <a:pt x="47" y="0"/>
                  </a:lnTo>
                  <a:lnTo>
                    <a:pt x="22" y="13"/>
                  </a:lnTo>
                  <a:lnTo>
                    <a:pt x="7" y="37"/>
                  </a:lnTo>
                  <a:lnTo>
                    <a:pt x="0" y="72"/>
                  </a:lnTo>
                  <a:lnTo>
                    <a:pt x="0" y="111"/>
                  </a:lnTo>
                  <a:lnTo>
                    <a:pt x="8" y="152"/>
                  </a:lnTo>
                  <a:lnTo>
                    <a:pt x="20" y="193"/>
                  </a:lnTo>
                  <a:lnTo>
                    <a:pt x="35" y="227"/>
                  </a:lnTo>
                  <a:lnTo>
                    <a:pt x="43" y="242"/>
                  </a:lnTo>
                  <a:lnTo>
                    <a:pt x="53" y="254"/>
                  </a:lnTo>
                  <a:lnTo>
                    <a:pt x="63" y="265"/>
                  </a:lnTo>
                  <a:lnTo>
                    <a:pt x="74" y="273"/>
                  </a:lnTo>
                  <a:lnTo>
                    <a:pt x="86" y="279"/>
                  </a:lnTo>
                  <a:lnTo>
                    <a:pt x="98" y="284"/>
                  </a:lnTo>
                  <a:lnTo>
                    <a:pt x="111" y="286"/>
                  </a:lnTo>
                  <a:lnTo>
                    <a:pt x="124" y="285"/>
                  </a:lnTo>
                  <a:lnTo>
                    <a:pt x="138" y="282"/>
                  </a:lnTo>
                  <a:lnTo>
                    <a:pt x="152" y="277"/>
                  </a:lnTo>
                  <a:lnTo>
                    <a:pt x="165" y="269"/>
                  </a:lnTo>
                  <a:lnTo>
                    <a:pt x="180" y="257"/>
                  </a:lnTo>
                  <a:lnTo>
                    <a:pt x="194" y="244"/>
                  </a:lnTo>
                  <a:lnTo>
                    <a:pt x="208" y="227"/>
                  </a:lnTo>
                  <a:lnTo>
                    <a:pt x="222" y="208"/>
                  </a:lnTo>
                  <a:lnTo>
                    <a:pt x="236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1733550" y="3214688"/>
              <a:ext cx="106363" cy="147637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8"/>
                </a:cxn>
                <a:cxn ang="0">
                  <a:pos x="5" y="19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1" y="87"/>
                </a:cxn>
                <a:cxn ang="0">
                  <a:pos x="6" y="114"/>
                </a:cxn>
                <a:cxn ang="0">
                  <a:pos x="15" y="140"/>
                </a:cxn>
                <a:cxn ang="0">
                  <a:pos x="31" y="165"/>
                </a:cxn>
                <a:cxn ang="0">
                  <a:pos x="50" y="182"/>
                </a:cxn>
                <a:cxn ang="0">
                  <a:pos x="69" y="185"/>
                </a:cxn>
                <a:cxn ang="0">
                  <a:pos x="86" y="178"/>
                </a:cxn>
                <a:cxn ang="0">
                  <a:pos x="101" y="165"/>
                </a:cxn>
                <a:cxn ang="0">
                  <a:pos x="114" y="149"/>
                </a:cxn>
                <a:cxn ang="0">
                  <a:pos x="125" y="133"/>
                </a:cxn>
                <a:cxn ang="0">
                  <a:pos x="131" y="122"/>
                </a:cxn>
                <a:cxn ang="0">
                  <a:pos x="133" y="117"/>
                </a:cxn>
                <a:cxn ang="0">
                  <a:pos x="132" y="117"/>
                </a:cxn>
                <a:cxn ang="0">
                  <a:pos x="128" y="116"/>
                </a:cxn>
                <a:cxn ang="0">
                  <a:pos x="122" y="115"/>
                </a:cxn>
                <a:cxn ang="0">
                  <a:pos x="113" y="113"/>
                </a:cxn>
                <a:cxn ang="0">
                  <a:pos x="105" y="109"/>
                </a:cxn>
                <a:cxn ang="0">
                  <a:pos x="96" y="104"/>
                </a:cxn>
                <a:cxn ang="0">
                  <a:pos x="87" y="98"/>
                </a:cxn>
                <a:cxn ang="0">
                  <a:pos x="79" y="89"/>
                </a:cxn>
                <a:cxn ang="0">
                  <a:pos x="75" y="83"/>
                </a:cxn>
                <a:cxn ang="0">
                  <a:pos x="75" y="78"/>
                </a:cxn>
                <a:cxn ang="0">
                  <a:pos x="80" y="77"/>
                </a:cxn>
                <a:cxn ang="0">
                  <a:pos x="88" y="77"/>
                </a:cxn>
                <a:cxn ang="0">
                  <a:pos x="97" y="79"/>
                </a:cxn>
                <a:cxn ang="0">
                  <a:pos x="108" y="84"/>
                </a:cxn>
                <a:cxn ang="0">
                  <a:pos x="117" y="88"/>
                </a:cxn>
                <a:cxn ang="0">
                  <a:pos x="127" y="93"/>
                </a:cxn>
                <a:cxn ang="0">
                  <a:pos x="124" y="88"/>
                </a:cxn>
                <a:cxn ang="0">
                  <a:pos x="115" y="76"/>
                </a:cxn>
                <a:cxn ang="0">
                  <a:pos x="104" y="58"/>
                </a:cxn>
                <a:cxn ang="0">
                  <a:pos x="88" y="39"/>
                </a:cxn>
                <a:cxn ang="0">
                  <a:pos x="69" y="20"/>
                </a:cxn>
                <a:cxn ang="0">
                  <a:pos x="49" y="7"/>
                </a:cxn>
                <a:cxn ang="0">
                  <a:pos x="29" y="0"/>
                </a:cxn>
                <a:cxn ang="0">
                  <a:pos x="9" y="3"/>
                </a:cxn>
              </a:cxnLst>
              <a:rect l="0" t="0" r="r" b="b"/>
              <a:pathLst>
                <a:path w="133" h="185">
                  <a:moveTo>
                    <a:pt x="9" y="3"/>
                  </a:moveTo>
                  <a:lnTo>
                    <a:pt x="8" y="8"/>
                  </a:lnTo>
                  <a:lnTo>
                    <a:pt x="5" y="19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1" y="87"/>
                  </a:lnTo>
                  <a:lnTo>
                    <a:pt x="6" y="114"/>
                  </a:lnTo>
                  <a:lnTo>
                    <a:pt x="15" y="140"/>
                  </a:lnTo>
                  <a:lnTo>
                    <a:pt x="31" y="165"/>
                  </a:lnTo>
                  <a:lnTo>
                    <a:pt x="50" y="182"/>
                  </a:lnTo>
                  <a:lnTo>
                    <a:pt x="69" y="185"/>
                  </a:lnTo>
                  <a:lnTo>
                    <a:pt x="86" y="178"/>
                  </a:lnTo>
                  <a:lnTo>
                    <a:pt x="101" y="165"/>
                  </a:lnTo>
                  <a:lnTo>
                    <a:pt x="114" y="149"/>
                  </a:lnTo>
                  <a:lnTo>
                    <a:pt x="125" y="133"/>
                  </a:lnTo>
                  <a:lnTo>
                    <a:pt x="131" y="122"/>
                  </a:lnTo>
                  <a:lnTo>
                    <a:pt x="133" y="117"/>
                  </a:lnTo>
                  <a:lnTo>
                    <a:pt x="132" y="117"/>
                  </a:lnTo>
                  <a:lnTo>
                    <a:pt x="128" y="116"/>
                  </a:lnTo>
                  <a:lnTo>
                    <a:pt x="122" y="115"/>
                  </a:lnTo>
                  <a:lnTo>
                    <a:pt x="113" y="113"/>
                  </a:lnTo>
                  <a:lnTo>
                    <a:pt x="105" y="109"/>
                  </a:lnTo>
                  <a:lnTo>
                    <a:pt x="96" y="104"/>
                  </a:lnTo>
                  <a:lnTo>
                    <a:pt x="87" y="98"/>
                  </a:lnTo>
                  <a:lnTo>
                    <a:pt x="79" y="89"/>
                  </a:lnTo>
                  <a:lnTo>
                    <a:pt x="75" y="83"/>
                  </a:lnTo>
                  <a:lnTo>
                    <a:pt x="75" y="78"/>
                  </a:lnTo>
                  <a:lnTo>
                    <a:pt x="80" y="77"/>
                  </a:lnTo>
                  <a:lnTo>
                    <a:pt x="88" y="77"/>
                  </a:lnTo>
                  <a:lnTo>
                    <a:pt x="97" y="79"/>
                  </a:lnTo>
                  <a:lnTo>
                    <a:pt x="108" y="84"/>
                  </a:lnTo>
                  <a:lnTo>
                    <a:pt x="117" y="88"/>
                  </a:lnTo>
                  <a:lnTo>
                    <a:pt x="127" y="93"/>
                  </a:lnTo>
                  <a:lnTo>
                    <a:pt x="124" y="88"/>
                  </a:lnTo>
                  <a:lnTo>
                    <a:pt x="115" y="76"/>
                  </a:lnTo>
                  <a:lnTo>
                    <a:pt x="104" y="58"/>
                  </a:lnTo>
                  <a:lnTo>
                    <a:pt x="88" y="39"/>
                  </a:lnTo>
                  <a:lnTo>
                    <a:pt x="69" y="20"/>
                  </a:lnTo>
                  <a:lnTo>
                    <a:pt x="49" y="7"/>
                  </a:lnTo>
                  <a:lnTo>
                    <a:pt x="29" y="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1901825" y="3203575"/>
              <a:ext cx="120650" cy="149225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1" y="1"/>
                </a:cxn>
                <a:cxn ang="0">
                  <a:pos x="112" y="4"/>
                </a:cxn>
                <a:cxn ang="0">
                  <a:pos x="96" y="10"/>
                </a:cxn>
                <a:cxn ang="0">
                  <a:pos x="78" y="22"/>
                </a:cxn>
                <a:cxn ang="0">
                  <a:pos x="56" y="37"/>
                </a:cxn>
                <a:cxn ang="0">
                  <a:pos x="36" y="59"/>
                </a:cxn>
                <a:cxn ang="0">
                  <a:pos x="16" y="86"/>
                </a:cxn>
                <a:cxn ang="0">
                  <a:pos x="0" y="121"/>
                </a:cxn>
                <a:cxn ang="0">
                  <a:pos x="3" y="121"/>
                </a:cxn>
                <a:cxn ang="0">
                  <a:pos x="11" y="118"/>
                </a:cxn>
                <a:cxn ang="0">
                  <a:pos x="21" y="117"/>
                </a:cxn>
                <a:cxn ang="0">
                  <a:pos x="34" y="117"/>
                </a:cxn>
                <a:cxn ang="0">
                  <a:pos x="45" y="117"/>
                </a:cxn>
                <a:cxn ang="0">
                  <a:pos x="54" y="120"/>
                </a:cxn>
                <a:cxn ang="0">
                  <a:pos x="59" y="124"/>
                </a:cxn>
                <a:cxn ang="0">
                  <a:pos x="57" y="131"/>
                </a:cxn>
                <a:cxn ang="0">
                  <a:pos x="51" y="138"/>
                </a:cxn>
                <a:cxn ang="0">
                  <a:pos x="44" y="143"/>
                </a:cxn>
                <a:cxn ang="0">
                  <a:pos x="34" y="145"/>
                </a:cxn>
                <a:cxn ang="0">
                  <a:pos x="24" y="145"/>
                </a:cxn>
                <a:cxn ang="0">
                  <a:pos x="15" y="145"/>
                </a:cxn>
                <a:cxn ang="0">
                  <a:pos x="7" y="144"/>
                </a:cxn>
                <a:cxn ang="0">
                  <a:pos x="2" y="141"/>
                </a:cxn>
                <a:cxn ang="0">
                  <a:pos x="0" y="141"/>
                </a:cxn>
                <a:cxn ang="0">
                  <a:pos x="1" y="144"/>
                </a:cxn>
                <a:cxn ang="0">
                  <a:pos x="6" y="148"/>
                </a:cxn>
                <a:cxn ang="0">
                  <a:pos x="15" y="155"/>
                </a:cxn>
                <a:cxn ang="0">
                  <a:pos x="29" y="162"/>
                </a:cxn>
                <a:cxn ang="0">
                  <a:pos x="46" y="170"/>
                </a:cxn>
                <a:cxn ang="0">
                  <a:pos x="69" y="178"/>
                </a:cxn>
                <a:cxn ang="0">
                  <a:pos x="98" y="183"/>
                </a:cxn>
                <a:cxn ang="0">
                  <a:pos x="132" y="186"/>
                </a:cxn>
                <a:cxn ang="0">
                  <a:pos x="134" y="181"/>
                </a:cxn>
                <a:cxn ang="0">
                  <a:pos x="139" y="167"/>
                </a:cxn>
                <a:cxn ang="0">
                  <a:pos x="145" y="145"/>
                </a:cxn>
                <a:cxn ang="0">
                  <a:pos x="150" y="117"/>
                </a:cxn>
                <a:cxn ang="0">
                  <a:pos x="153" y="87"/>
                </a:cxn>
                <a:cxn ang="0">
                  <a:pos x="151" y="56"/>
                </a:cxn>
                <a:cxn ang="0">
                  <a:pos x="143" y="26"/>
                </a:cxn>
                <a:cxn ang="0">
                  <a:pos x="126" y="0"/>
                </a:cxn>
              </a:cxnLst>
              <a:rect l="0" t="0" r="r" b="b"/>
              <a:pathLst>
                <a:path w="153" h="186">
                  <a:moveTo>
                    <a:pt x="126" y="0"/>
                  </a:moveTo>
                  <a:lnTo>
                    <a:pt x="121" y="1"/>
                  </a:lnTo>
                  <a:lnTo>
                    <a:pt x="112" y="4"/>
                  </a:lnTo>
                  <a:lnTo>
                    <a:pt x="96" y="10"/>
                  </a:lnTo>
                  <a:lnTo>
                    <a:pt x="78" y="22"/>
                  </a:lnTo>
                  <a:lnTo>
                    <a:pt x="56" y="37"/>
                  </a:lnTo>
                  <a:lnTo>
                    <a:pt x="36" y="59"/>
                  </a:lnTo>
                  <a:lnTo>
                    <a:pt x="16" y="86"/>
                  </a:lnTo>
                  <a:lnTo>
                    <a:pt x="0" y="121"/>
                  </a:lnTo>
                  <a:lnTo>
                    <a:pt x="3" y="121"/>
                  </a:lnTo>
                  <a:lnTo>
                    <a:pt x="11" y="118"/>
                  </a:lnTo>
                  <a:lnTo>
                    <a:pt x="21" y="117"/>
                  </a:lnTo>
                  <a:lnTo>
                    <a:pt x="34" y="117"/>
                  </a:lnTo>
                  <a:lnTo>
                    <a:pt x="45" y="117"/>
                  </a:lnTo>
                  <a:lnTo>
                    <a:pt x="54" y="120"/>
                  </a:lnTo>
                  <a:lnTo>
                    <a:pt x="59" y="124"/>
                  </a:lnTo>
                  <a:lnTo>
                    <a:pt x="57" y="131"/>
                  </a:lnTo>
                  <a:lnTo>
                    <a:pt x="51" y="138"/>
                  </a:lnTo>
                  <a:lnTo>
                    <a:pt x="44" y="143"/>
                  </a:lnTo>
                  <a:lnTo>
                    <a:pt x="34" y="145"/>
                  </a:lnTo>
                  <a:lnTo>
                    <a:pt x="24" y="145"/>
                  </a:lnTo>
                  <a:lnTo>
                    <a:pt x="15" y="145"/>
                  </a:lnTo>
                  <a:lnTo>
                    <a:pt x="7" y="144"/>
                  </a:lnTo>
                  <a:lnTo>
                    <a:pt x="2" y="141"/>
                  </a:lnTo>
                  <a:lnTo>
                    <a:pt x="0" y="141"/>
                  </a:lnTo>
                  <a:lnTo>
                    <a:pt x="1" y="144"/>
                  </a:lnTo>
                  <a:lnTo>
                    <a:pt x="6" y="148"/>
                  </a:lnTo>
                  <a:lnTo>
                    <a:pt x="15" y="155"/>
                  </a:lnTo>
                  <a:lnTo>
                    <a:pt x="29" y="162"/>
                  </a:lnTo>
                  <a:lnTo>
                    <a:pt x="46" y="170"/>
                  </a:lnTo>
                  <a:lnTo>
                    <a:pt x="69" y="178"/>
                  </a:lnTo>
                  <a:lnTo>
                    <a:pt x="98" y="183"/>
                  </a:lnTo>
                  <a:lnTo>
                    <a:pt x="132" y="186"/>
                  </a:lnTo>
                  <a:lnTo>
                    <a:pt x="134" y="181"/>
                  </a:lnTo>
                  <a:lnTo>
                    <a:pt x="139" y="167"/>
                  </a:lnTo>
                  <a:lnTo>
                    <a:pt x="145" y="145"/>
                  </a:lnTo>
                  <a:lnTo>
                    <a:pt x="150" y="117"/>
                  </a:lnTo>
                  <a:lnTo>
                    <a:pt x="153" y="87"/>
                  </a:lnTo>
                  <a:lnTo>
                    <a:pt x="151" y="56"/>
                  </a:lnTo>
                  <a:lnTo>
                    <a:pt x="143" y="2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1743075" y="3394075"/>
              <a:ext cx="73025" cy="295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0" y="362"/>
                </a:cxn>
                <a:cxn ang="0">
                  <a:pos x="93" y="372"/>
                </a:cxn>
                <a:cxn ang="0">
                  <a:pos x="19" y="4"/>
                </a:cxn>
                <a:cxn ang="0">
                  <a:pos x="0" y="0"/>
                </a:cxn>
              </a:cxnLst>
              <a:rect l="0" t="0" r="r" b="b"/>
              <a:pathLst>
                <a:path w="93" h="372">
                  <a:moveTo>
                    <a:pt x="0" y="0"/>
                  </a:moveTo>
                  <a:lnTo>
                    <a:pt x="70" y="362"/>
                  </a:lnTo>
                  <a:lnTo>
                    <a:pt x="93" y="372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025650" y="3351213"/>
              <a:ext cx="53975" cy="28733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52" y="364"/>
                </a:cxn>
                <a:cxn ang="0">
                  <a:pos x="67" y="354"/>
                </a:cxn>
                <a:cxn ang="0">
                  <a:pos x="10" y="0"/>
                </a:cxn>
                <a:cxn ang="0">
                  <a:pos x="0" y="25"/>
                </a:cxn>
              </a:cxnLst>
              <a:rect l="0" t="0" r="r" b="b"/>
              <a:pathLst>
                <a:path w="67" h="364">
                  <a:moveTo>
                    <a:pt x="0" y="25"/>
                  </a:moveTo>
                  <a:lnTo>
                    <a:pt x="52" y="364"/>
                  </a:lnTo>
                  <a:lnTo>
                    <a:pt x="67" y="354"/>
                  </a:lnTo>
                  <a:lnTo>
                    <a:pt x="1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1476375" y="3216275"/>
              <a:ext cx="239713" cy="201612"/>
            </a:xfrm>
            <a:custGeom>
              <a:avLst/>
              <a:gdLst/>
              <a:ahLst/>
              <a:cxnLst>
                <a:cxn ang="0">
                  <a:pos x="0" y="253"/>
                </a:cxn>
                <a:cxn ang="0">
                  <a:pos x="1" y="251"/>
                </a:cxn>
                <a:cxn ang="0">
                  <a:pos x="4" y="243"/>
                </a:cxn>
                <a:cxn ang="0">
                  <a:pos x="10" y="232"/>
                </a:cxn>
                <a:cxn ang="0">
                  <a:pos x="18" y="219"/>
                </a:cxn>
                <a:cxn ang="0">
                  <a:pos x="28" y="202"/>
                </a:cxn>
                <a:cxn ang="0">
                  <a:pos x="40" y="185"/>
                </a:cxn>
                <a:cxn ang="0">
                  <a:pos x="55" y="167"/>
                </a:cxn>
                <a:cxn ang="0">
                  <a:pos x="72" y="151"/>
                </a:cxn>
                <a:cxn ang="0">
                  <a:pos x="91" y="135"/>
                </a:cxn>
                <a:cxn ang="0">
                  <a:pos x="114" y="121"/>
                </a:cxn>
                <a:cxn ang="0">
                  <a:pos x="138" y="110"/>
                </a:cxn>
                <a:cxn ang="0">
                  <a:pos x="166" y="103"/>
                </a:cxn>
                <a:cxn ang="0">
                  <a:pos x="196" y="102"/>
                </a:cxn>
                <a:cxn ang="0">
                  <a:pos x="229" y="106"/>
                </a:cxn>
                <a:cxn ang="0">
                  <a:pos x="264" y="117"/>
                </a:cxn>
                <a:cxn ang="0">
                  <a:pos x="302" y="135"/>
                </a:cxn>
                <a:cxn ang="0">
                  <a:pos x="285" y="17"/>
                </a:cxn>
                <a:cxn ang="0">
                  <a:pos x="284" y="17"/>
                </a:cxn>
                <a:cxn ang="0">
                  <a:pos x="281" y="15"/>
                </a:cxn>
                <a:cxn ang="0">
                  <a:pos x="275" y="12"/>
                </a:cxn>
                <a:cxn ang="0">
                  <a:pos x="269" y="10"/>
                </a:cxn>
                <a:cxn ang="0">
                  <a:pos x="261" y="8"/>
                </a:cxn>
                <a:cxn ang="0">
                  <a:pos x="250" y="6"/>
                </a:cxn>
                <a:cxn ang="0">
                  <a:pos x="237" y="3"/>
                </a:cxn>
                <a:cxn ang="0">
                  <a:pos x="223" y="1"/>
                </a:cxn>
                <a:cxn ang="0">
                  <a:pos x="207" y="0"/>
                </a:cxn>
                <a:cxn ang="0">
                  <a:pos x="190" y="0"/>
                </a:cxn>
                <a:cxn ang="0">
                  <a:pos x="172" y="1"/>
                </a:cxn>
                <a:cxn ang="0">
                  <a:pos x="152" y="4"/>
                </a:cxn>
                <a:cxn ang="0">
                  <a:pos x="131" y="9"/>
                </a:cxn>
                <a:cxn ang="0">
                  <a:pos x="108" y="16"/>
                </a:cxn>
                <a:cxn ang="0">
                  <a:pos x="84" y="25"/>
                </a:cxn>
                <a:cxn ang="0">
                  <a:pos x="60" y="37"/>
                </a:cxn>
                <a:cxn ang="0">
                  <a:pos x="0" y="253"/>
                </a:cxn>
              </a:cxnLst>
              <a:rect l="0" t="0" r="r" b="b"/>
              <a:pathLst>
                <a:path w="302" h="253">
                  <a:moveTo>
                    <a:pt x="0" y="253"/>
                  </a:moveTo>
                  <a:lnTo>
                    <a:pt x="1" y="251"/>
                  </a:lnTo>
                  <a:lnTo>
                    <a:pt x="4" y="243"/>
                  </a:lnTo>
                  <a:lnTo>
                    <a:pt x="10" y="232"/>
                  </a:lnTo>
                  <a:lnTo>
                    <a:pt x="18" y="219"/>
                  </a:lnTo>
                  <a:lnTo>
                    <a:pt x="28" y="202"/>
                  </a:lnTo>
                  <a:lnTo>
                    <a:pt x="40" y="185"/>
                  </a:lnTo>
                  <a:lnTo>
                    <a:pt x="55" y="167"/>
                  </a:lnTo>
                  <a:lnTo>
                    <a:pt x="72" y="151"/>
                  </a:lnTo>
                  <a:lnTo>
                    <a:pt x="91" y="135"/>
                  </a:lnTo>
                  <a:lnTo>
                    <a:pt x="114" y="121"/>
                  </a:lnTo>
                  <a:lnTo>
                    <a:pt x="138" y="110"/>
                  </a:lnTo>
                  <a:lnTo>
                    <a:pt x="166" y="103"/>
                  </a:lnTo>
                  <a:lnTo>
                    <a:pt x="196" y="102"/>
                  </a:lnTo>
                  <a:lnTo>
                    <a:pt x="229" y="106"/>
                  </a:lnTo>
                  <a:lnTo>
                    <a:pt x="264" y="117"/>
                  </a:lnTo>
                  <a:lnTo>
                    <a:pt x="302" y="135"/>
                  </a:lnTo>
                  <a:lnTo>
                    <a:pt x="285" y="17"/>
                  </a:lnTo>
                  <a:lnTo>
                    <a:pt x="284" y="17"/>
                  </a:lnTo>
                  <a:lnTo>
                    <a:pt x="281" y="15"/>
                  </a:lnTo>
                  <a:lnTo>
                    <a:pt x="275" y="12"/>
                  </a:lnTo>
                  <a:lnTo>
                    <a:pt x="269" y="10"/>
                  </a:lnTo>
                  <a:lnTo>
                    <a:pt x="261" y="8"/>
                  </a:lnTo>
                  <a:lnTo>
                    <a:pt x="250" y="6"/>
                  </a:lnTo>
                  <a:lnTo>
                    <a:pt x="237" y="3"/>
                  </a:lnTo>
                  <a:lnTo>
                    <a:pt x="223" y="1"/>
                  </a:lnTo>
                  <a:lnTo>
                    <a:pt x="207" y="0"/>
                  </a:lnTo>
                  <a:lnTo>
                    <a:pt x="190" y="0"/>
                  </a:lnTo>
                  <a:lnTo>
                    <a:pt x="172" y="1"/>
                  </a:lnTo>
                  <a:lnTo>
                    <a:pt x="152" y="4"/>
                  </a:lnTo>
                  <a:lnTo>
                    <a:pt x="131" y="9"/>
                  </a:lnTo>
                  <a:lnTo>
                    <a:pt x="108" y="16"/>
                  </a:lnTo>
                  <a:lnTo>
                    <a:pt x="84" y="25"/>
                  </a:lnTo>
                  <a:lnTo>
                    <a:pt x="60" y="37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1533525" y="3244850"/>
              <a:ext cx="163513" cy="57150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" y="70"/>
                </a:cxn>
                <a:cxn ang="0">
                  <a:pos x="5" y="68"/>
                </a:cxn>
                <a:cxn ang="0">
                  <a:pos x="9" y="63"/>
                </a:cxn>
                <a:cxn ang="0">
                  <a:pos x="15" y="58"/>
                </a:cxn>
                <a:cxn ang="0">
                  <a:pos x="24" y="53"/>
                </a:cxn>
                <a:cxn ang="0">
                  <a:pos x="33" y="47"/>
                </a:cxn>
                <a:cxn ang="0">
                  <a:pos x="44" y="40"/>
                </a:cxn>
                <a:cxn ang="0">
                  <a:pos x="58" y="34"/>
                </a:cxn>
                <a:cxn ang="0">
                  <a:pos x="72" y="30"/>
                </a:cxn>
                <a:cxn ang="0">
                  <a:pos x="88" y="25"/>
                </a:cxn>
                <a:cxn ang="0">
                  <a:pos x="105" y="23"/>
                </a:cxn>
                <a:cxn ang="0">
                  <a:pos x="123" y="22"/>
                </a:cxn>
                <a:cxn ang="0">
                  <a:pos x="142" y="23"/>
                </a:cxn>
                <a:cxn ang="0">
                  <a:pos x="162" y="26"/>
                </a:cxn>
                <a:cxn ang="0">
                  <a:pos x="184" y="33"/>
                </a:cxn>
                <a:cxn ang="0">
                  <a:pos x="207" y="42"/>
                </a:cxn>
                <a:cxn ang="0">
                  <a:pos x="205" y="24"/>
                </a:cxn>
                <a:cxn ang="0">
                  <a:pos x="203" y="23"/>
                </a:cxn>
                <a:cxn ang="0">
                  <a:pos x="200" y="22"/>
                </a:cxn>
                <a:cxn ang="0">
                  <a:pos x="196" y="19"/>
                </a:cxn>
                <a:cxn ang="0">
                  <a:pos x="190" y="16"/>
                </a:cxn>
                <a:cxn ang="0">
                  <a:pos x="181" y="12"/>
                </a:cxn>
                <a:cxn ang="0">
                  <a:pos x="172" y="9"/>
                </a:cxn>
                <a:cxn ang="0">
                  <a:pos x="160" y="5"/>
                </a:cxn>
                <a:cxn ang="0">
                  <a:pos x="148" y="3"/>
                </a:cxn>
                <a:cxn ang="0">
                  <a:pos x="134" y="1"/>
                </a:cxn>
                <a:cxn ang="0">
                  <a:pos x="118" y="0"/>
                </a:cxn>
                <a:cxn ang="0">
                  <a:pos x="102" y="0"/>
                </a:cxn>
                <a:cxn ang="0">
                  <a:pos x="85" y="2"/>
                </a:cxn>
                <a:cxn ang="0">
                  <a:pos x="67" y="5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9" y="31"/>
                </a:cxn>
                <a:cxn ang="0">
                  <a:pos x="0" y="71"/>
                </a:cxn>
              </a:cxnLst>
              <a:rect l="0" t="0" r="r" b="b"/>
              <a:pathLst>
                <a:path w="207" h="71">
                  <a:moveTo>
                    <a:pt x="0" y="71"/>
                  </a:moveTo>
                  <a:lnTo>
                    <a:pt x="1" y="70"/>
                  </a:lnTo>
                  <a:lnTo>
                    <a:pt x="5" y="68"/>
                  </a:lnTo>
                  <a:lnTo>
                    <a:pt x="9" y="63"/>
                  </a:lnTo>
                  <a:lnTo>
                    <a:pt x="15" y="58"/>
                  </a:lnTo>
                  <a:lnTo>
                    <a:pt x="24" y="53"/>
                  </a:lnTo>
                  <a:lnTo>
                    <a:pt x="33" y="47"/>
                  </a:lnTo>
                  <a:lnTo>
                    <a:pt x="44" y="40"/>
                  </a:lnTo>
                  <a:lnTo>
                    <a:pt x="58" y="34"/>
                  </a:lnTo>
                  <a:lnTo>
                    <a:pt x="72" y="30"/>
                  </a:lnTo>
                  <a:lnTo>
                    <a:pt x="88" y="25"/>
                  </a:lnTo>
                  <a:lnTo>
                    <a:pt x="105" y="23"/>
                  </a:lnTo>
                  <a:lnTo>
                    <a:pt x="123" y="22"/>
                  </a:lnTo>
                  <a:lnTo>
                    <a:pt x="142" y="23"/>
                  </a:lnTo>
                  <a:lnTo>
                    <a:pt x="162" y="26"/>
                  </a:lnTo>
                  <a:lnTo>
                    <a:pt x="184" y="33"/>
                  </a:lnTo>
                  <a:lnTo>
                    <a:pt x="207" y="42"/>
                  </a:lnTo>
                  <a:lnTo>
                    <a:pt x="205" y="24"/>
                  </a:lnTo>
                  <a:lnTo>
                    <a:pt x="203" y="23"/>
                  </a:lnTo>
                  <a:lnTo>
                    <a:pt x="200" y="22"/>
                  </a:lnTo>
                  <a:lnTo>
                    <a:pt x="196" y="19"/>
                  </a:lnTo>
                  <a:lnTo>
                    <a:pt x="190" y="16"/>
                  </a:lnTo>
                  <a:lnTo>
                    <a:pt x="181" y="12"/>
                  </a:lnTo>
                  <a:lnTo>
                    <a:pt x="172" y="9"/>
                  </a:lnTo>
                  <a:lnTo>
                    <a:pt x="160" y="5"/>
                  </a:lnTo>
                  <a:lnTo>
                    <a:pt x="148" y="3"/>
                  </a:lnTo>
                  <a:lnTo>
                    <a:pt x="134" y="1"/>
                  </a:lnTo>
                  <a:lnTo>
                    <a:pt x="118" y="0"/>
                  </a:lnTo>
                  <a:lnTo>
                    <a:pt x="102" y="0"/>
                  </a:lnTo>
                  <a:lnTo>
                    <a:pt x="85" y="2"/>
                  </a:lnTo>
                  <a:lnTo>
                    <a:pt x="67" y="5"/>
                  </a:lnTo>
                  <a:lnTo>
                    <a:pt x="48" y="11"/>
                  </a:lnTo>
                  <a:lnTo>
                    <a:pt x="29" y="20"/>
                  </a:lnTo>
                  <a:lnTo>
                    <a:pt x="9" y="3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9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/>
      <p:bldP spid="127" grpId="1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右矢印 125"/>
          <p:cNvSpPr/>
          <p:nvPr/>
        </p:nvSpPr>
        <p:spPr>
          <a:xfrm>
            <a:off x="3764136" y="2564904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5" name="Picture 5" descr="C:\Users\秀紀\AppData\Local\Microsoft\Windows\INetCache\IE\4PN3W9SD\MC9003559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5984" y="1493774"/>
            <a:ext cx="1226210" cy="1909267"/>
          </a:xfrm>
          <a:prstGeom prst="rect">
            <a:avLst/>
          </a:prstGeom>
          <a:noFill/>
        </p:spPr>
      </p:pic>
      <p:pic>
        <p:nvPicPr>
          <p:cNvPr id="124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916264" y="1484784"/>
            <a:ext cx="1152128" cy="1980590"/>
          </a:xfrm>
          <a:prstGeom prst="rect">
            <a:avLst/>
          </a:prstGeom>
          <a:noFill/>
        </p:spPr>
      </p:pic>
      <p:sp>
        <p:nvSpPr>
          <p:cNvPr id="127" name="正方形/長方形 126"/>
          <p:cNvSpPr/>
          <p:nvPr/>
        </p:nvSpPr>
        <p:spPr>
          <a:xfrm>
            <a:off x="1891928" y="3573016"/>
            <a:ext cx="24192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2467992" y="908720"/>
            <a:ext cx="11416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680233" y="2996952"/>
            <a:ext cx="12955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4556224" y="908720"/>
            <a:ext cx="17059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1259632" y="4438853"/>
            <a:ext cx="11416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2496260" y="4438853"/>
            <a:ext cx="12955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5514847" y="4438853"/>
            <a:ext cx="25474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3836145" y="4438853"/>
            <a:ext cx="17059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2" name="グループ化 62"/>
          <p:cNvGrpSpPr/>
          <p:nvPr/>
        </p:nvGrpSpPr>
        <p:grpSpPr>
          <a:xfrm flipH="1">
            <a:off x="2828032" y="2526393"/>
            <a:ext cx="720798" cy="623565"/>
            <a:chOff x="1476375" y="3165475"/>
            <a:chExt cx="698500" cy="617539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1809750" y="3298825"/>
              <a:ext cx="307975" cy="254000"/>
            </a:xfrm>
            <a:custGeom>
              <a:avLst/>
              <a:gdLst/>
              <a:ahLst/>
              <a:cxnLst>
                <a:cxn ang="0">
                  <a:pos x="64" y="144"/>
                </a:cxn>
                <a:cxn ang="0">
                  <a:pos x="65" y="144"/>
                </a:cxn>
                <a:cxn ang="0">
                  <a:pos x="69" y="144"/>
                </a:cxn>
                <a:cxn ang="0">
                  <a:pos x="75" y="144"/>
                </a:cxn>
                <a:cxn ang="0">
                  <a:pos x="83" y="144"/>
                </a:cxn>
                <a:cxn ang="0">
                  <a:pos x="93" y="142"/>
                </a:cxn>
                <a:cxn ang="0">
                  <a:pos x="105" y="140"/>
                </a:cxn>
                <a:cxn ang="0">
                  <a:pos x="119" y="137"/>
                </a:cxn>
                <a:cxn ang="0">
                  <a:pos x="135" y="132"/>
                </a:cxn>
                <a:cxn ang="0">
                  <a:pos x="152" y="125"/>
                </a:cxn>
                <a:cxn ang="0">
                  <a:pos x="171" y="116"/>
                </a:cxn>
                <a:cxn ang="0">
                  <a:pos x="192" y="104"/>
                </a:cxn>
                <a:cxn ang="0">
                  <a:pos x="213" y="89"/>
                </a:cxn>
                <a:cxn ang="0">
                  <a:pos x="236" y="72"/>
                </a:cxn>
                <a:cxn ang="0">
                  <a:pos x="261" y="51"/>
                </a:cxn>
                <a:cxn ang="0">
                  <a:pos x="285" y="27"/>
                </a:cxn>
                <a:cxn ang="0">
                  <a:pos x="312" y="0"/>
                </a:cxn>
                <a:cxn ang="0">
                  <a:pos x="314" y="0"/>
                </a:cxn>
                <a:cxn ang="0">
                  <a:pos x="318" y="2"/>
                </a:cxn>
                <a:cxn ang="0">
                  <a:pos x="325" y="7"/>
                </a:cxn>
                <a:cxn ang="0">
                  <a:pos x="334" y="16"/>
                </a:cxn>
                <a:cxn ang="0">
                  <a:pos x="345" y="31"/>
                </a:cxn>
                <a:cxn ang="0">
                  <a:pos x="356" y="53"/>
                </a:cxn>
                <a:cxn ang="0">
                  <a:pos x="368" y="83"/>
                </a:cxn>
                <a:cxn ang="0">
                  <a:pos x="381" y="122"/>
                </a:cxn>
                <a:cxn ang="0">
                  <a:pos x="388" y="163"/>
                </a:cxn>
                <a:cxn ang="0">
                  <a:pos x="388" y="199"/>
                </a:cxn>
                <a:cxn ang="0">
                  <a:pos x="382" y="229"/>
                </a:cxn>
                <a:cxn ang="0">
                  <a:pos x="368" y="253"/>
                </a:cxn>
                <a:cxn ang="0">
                  <a:pos x="349" y="274"/>
                </a:cxn>
                <a:cxn ang="0">
                  <a:pos x="327" y="290"/>
                </a:cxn>
                <a:cxn ang="0">
                  <a:pos x="299" y="302"/>
                </a:cxn>
                <a:cxn ang="0">
                  <a:pos x="269" y="313"/>
                </a:cxn>
                <a:cxn ang="0">
                  <a:pos x="252" y="316"/>
                </a:cxn>
                <a:cxn ang="0">
                  <a:pos x="234" y="319"/>
                </a:cxn>
                <a:cxn ang="0">
                  <a:pos x="215" y="320"/>
                </a:cxn>
                <a:cxn ang="0">
                  <a:pos x="194" y="320"/>
                </a:cxn>
                <a:cxn ang="0">
                  <a:pos x="172" y="319"/>
                </a:cxn>
                <a:cxn ang="0">
                  <a:pos x="151" y="317"/>
                </a:cxn>
                <a:cxn ang="0">
                  <a:pos x="129" y="315"/>
                </a:cxn>
                <a:cxn ang="0">
                  <a:pos x="108" y="313"/>
                </a:cxn>
                <a:cxn ang="0">
                  <a:pos x="87" y="309"/>
                </a:cxn>
                <a:cxn ang="0">
                  <a:pos x="68" y="306"/>
                </a:cxn>
                <a:cxn ang="0">
                  <a:pos x="51" y="302"/>
                </a:cxn>
                <a:cxn ang="0">
                  <a:pos x="35" y="299"/>
                </a:cxn>
                <a:cxn ang="0">
                  <a:pos x="22" y="297"/>
                </a:cxn>
                <a:cxn ang="0">
                  <a:pos x="12" y="293"/>
                </a:cxn>
                <a:cxn ang="0">
                  <a:pos x="4" y="291"/>
                </a:cxn>
                <a:cxn ang="0">
                  <a:pos x="0" y="290"/>
                </a:cxn>
                <a:cxn ang="0">
                  <a:pos x="4" y="287"/>
                </a:cxn>
                <a:cxn ang="0">
                  <a:pos x="16" y="281"/>
                </a:cxn>
                <a:cxn ang="0">
                  <a:pos x="32" y="269"/>
                </a:cxn>
                <a:cxn ang="0">
                  <a:pos x="48" y="253"/>
                </a:cxn>
                <a:cxn ang="0">
                  <a:pos x="63" y="232"/>
                </a:cxn>
                <a:cxn ang="0">
                  <a:pos x="72" y="207"/>
                </a:cxn>
                <a:cxn ang="0">
                  <a:pos x="74" y="177"/>
                </a:cxn>
                <a:cxn ang="0">
                  <a:pos x="64" y="144"/>
                </a:cxn>
              </a:cxnLst>
              <a:rect l="0" t="0" r="r" b="b"/>
              <a:pathLst>
                <a:path w="388" h="320">
                  <a:moveTo>
                    <a:pt x="64" y="144"/>
                  </a:moveTo>
                  <a:lnTo>
                    <a:pt x="65" y="144"/>
                  </a:lnTo>
                  <a:lnTo>
                    <a:pt x="69" y="144"/>
                  </a:lnTo>
                  <a:lnTo>
                    <a:pt x="75" y="144"/>
                  </a:lnTo>
                  <a:lnTo>
                    <a:pt x="83" y="144"/>
                  </a:lnTo>
                  <a:lnTo>
                    <a:pt x="93" y="142"/>
                  </a:lnTo>
                  <a:lnTo>
                    <a:pt x="105" y="140"/>
                  </a:lnTo>
                  <a:lnTo>
                    <a:pt x="119" y="137"/>
                  </a:lnTo>
                  <a:lnTo>
                    <a:pt x="135" y="132"/>
                  </a:lnTo>
                  <a:lnTo>
                    <a:pt x="152" y="125"/>
                  </a:lnTo>
                  <a:lnTo>
                    <a:pt x="171" y="116"/>
                  </a:lnTo>
                  <a:lnTo>
                    <a:pt x="192" y="104"/>
                  </a:lnTo>
                  <a:lnTo>
                    <a:pt x="213" y="89"/>
                  </a:lnTo>
                  <a:lnTo>
                    <a:pt x="236" y="72"/>
                  </a:lnTo>
                  <a:lnTo>
                    <a:pt x="261" y="51"/>
                  </a:lnTo>
                  <a:lnTo>
                    <a:pt x="285" y="27"/>
                  </a:lnTo>
                  <a:lnTo>
                    <a:pt x="312" y="0"/>
                  </a:lnTo>
                  <a:lnTo>
                    <a:pt x="314" y="0"/>
                  </a:lnTo>
                  <a:lnTo>
                    <a:pt x="318" y="2"/>
                  </a:lnTo>
                  <a:lnTo>
                    <a:pt x="325" y="7"/>
                  </a:lnTo>
                  <a:lnTo>
                    <a:pt x="334" y="16"/>
                  </a:lnTo>
                  <a:lnTo>
                    <a:pt x="345" y="31"/>
                  </a:lnTo>
                  <a:lnTo>
                    <a:pt x="356" y="53"/>
                  </a:lnTo>
                  <a:lnTo>
                    <a:pt x="368" y="83"/>
                  </a:lnTo>
                  <a:lnTo>
                    <a:pt x="381" y="122"/>
                  </a:lnTo>
                  <a:lnTo>
                    <a:pt x="388" y="163"/>
                  </a:lnTo>
                  <a:lnTo>
                    <a:pt x="388" y="199"/>
                  </a:lnTo>
                  <a:lnTo>
                    <a:pt x="382" y="229"/>
                  </a:lnTo>
                  <a:lnTo>
                    <a:pt x="368" y="253"/>
                  </a:lnTo>
                  <a:lnTo>
                    <a:pt x="349" y="274"/>
                  </a:lnTo>
                  <a:lnTo>
                    <a:pt x="327" y="290"/>
                  </a:lnTo>
                  <a:lnTo>
                    <a:pt x="299" y="302"/>
                  </a:lnTo>
                  <a:lnTo>
                    <a:pt x="269" y="313"/>
                  </a:lnTo>
                  <a:lnTo>
                    <a:pt x="252" y="316"/>
                  </a:lnTo>
                  <a:lnTo>
                    <a:pt x="234" y="319"/>
                  </a:lnTo>
                  <a:lnTo>
                    <a:pt x="215" y="320"/>
                  </a:lnTo>
                  <a:lnTo>
                    <a:pt x="194" y="320"/>
                  </a:lnTo>
                  <a:lnTo>
                    <a:pt x="172" y="319"/>
                  </a:lnTo>
                  <a:lnTo>
                    <a:pt x="151" y="317"/>
                  </a:lnTo>
                  <a:lnTo>
                    <a:pt x="129" y="315"/>
                  </a:lnTo>
                  <a:lnTo>
                    <a:pt x="108" y="313"/>
                  </a:lnTo>
                  <a:lnTo>
                    <a:pt x="87" y="309"/>
                  </a:lnTo>
                  <a:lnTo>
                    <a:pt x="68" y="306"/>
                  </a:lnTo>
                  <a:lnTo>
                    <a:pt x="51" y="302"/>
                  </a:lnTo>
                  <a:lnTo>
                    <a:pt x="35" y="299"/>
                  </a:lnTo>
                  <a:lnTo>
                    <a:pt x="22" y="297"/>
                  </a:lnTo>
                  <a:lnTo>
                    <a:pt x="12" y="293"/>
                  </a:lnTo>
                  <a:lnTo>
                    <a:pt x="4" y="291"/>
                  </a:lnTo>
                  <a:lnTo>
                    <a:pt x="0" y="290"/>
                  </a:lnTo>
                  <a:lnTo>
                    <a:pt x="4" y="287"/>
                  </a:lnTo>
                  <a:lnTo>
                    <a:pt x="16" y="281"/>
                  </a:lnTo>
                  <a:lnTo>
                    <a:pt x="32" y="269"/>
                  </a:lnTo>
                  <a:lnTo>
                    <a:pt x="48" y="253"/>
                  </a:lnTo>
                  <a:lnTo>
                    <a:pt x="63" y="232"/>
                  </a:lnTo>
                  <a:lnTo>
                    <a:pt x="72" y="207"/>
                  </a:lnTo>
                  <a:lnTo>
                    <a:pt x="74" y="177"/>
                  </a:lnTo>
                  <a:lnTo>
                    <a:pt x="64" y="1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841500" y="3346450"/>
              <a:ext cx="242888" cy="182562"/>
            </a:xfrm>
            <a:custGeom>
              <a:avLst/>
              <a:gdLst/>
              <a:ahLst/>
              <a:cxnLst>
                <a:cxn ang="0">
                  <a:pos x="31" y="118"/>
                </a:cxn>
                <a:cxn ang="0">
                  <a:pos x="33" y="118"/>
                </a:cxn>
                <a:cxn ang="0">
                  <a:pos x="37" y="118"/>
                </a:cxn>
                <a:cxn ang="0">
                  <a:pos x="42" y="118"/>
                </a:cxn>
                <a:cxn ang="0">
                  <a:pos x="51" y="118"/>
                </a:cxn>
                <a:cxn ang="0">
                  <a:pos x="60" y="118"/>
                </a:cxn>
                <a:cxn ang="0">
                  <a:pos x="72" y="115"/>
                </a:cxn>
                <a:cxn ang="0">
                  <a:pos x="85" y="113"/>
                </a:cxn>
                <a:cxn ang="0">
                  <a:pos x="100" y="109"/>
                </a:cxn>
                <a:cxn ang="0">
                  <a:pos x="116" y="104"/>
                </a:cxn>
                <a:cxn ang="0">
                  <a:pos x="133" y="96"/>
                </a:cxn>
                <a:cxn ang="0">
                  <a:pos x="151" y="87"/>
                </a:cxn>
                <a:cxn ang="0">
                  <a:pos x="170" y="75"/>
                </a:cxn>
                <a:cxn ang="0">
                  <a:pos x="189" y="61"/>
                </a:cxn>
                <a:cxn ang="0">
                  <a:pos x="209" y="45"/>
                </a:cxn>
                <a:cxn ang="0">
                  <a:pos x="229" y="26"/>
                </a:cxn>
                <a:cxn ang="0">
                  <a:pos x="250" y="3"/>
                </a:cxn>
                <a:cxn ang="0">
                  <a:pos x="251" y="1"/>
                </a:cxn>
                <a:cxn ang="0">
                  <a:pos x="255" y="0"/>
                </a:cxn>
                <a:cxn ang="0">
                  <a:pos x="260" y="0"/>
                </a:cxn>
                <a:cxn ang="0">
                  <a:pos x="268" y="3"/>
                </a:cxn>
                <a:cxn ang="0">
                  <a:pos x="275" y="10"/>
                </a:cxn>
                <a:cxn ang="0">
                  <a:pos x="284" y="21"/>
                </a:cxn>
                <a:cxn ang="0">
                  <a:pos x="292" y="42"/>
                </a:cxn>
                <a:cxn ang="0">
                  <a:pos x="301" y="71"/>
                </a:cxn>
                <a:cxn ang="0">
                  <a:pos x="306" y="103"/>
                </a:cxn>
                <a:cxn ang="0">
                  <a:pos x="305" y="130"/>
                </a:cxn>
                <a:cxn ang="0">
                  <a:pos x="298" y="155"/>
                </a:cxn>
                <a:cxn ang="0">
                  <a:pos x="288" y="174"/>
                </a:cxn>
                <a:cxn ang="0">
                  <a:pos x="273" y="190"/>
                </a:cxn>
                <a:cxn ang="0">
                  <a:pos x="255" y="204"/>
                </a:cxn>
                <a:cxn ang="0">
                  <a:pos x="234" y="216"/>
                </a:cxn>
                <a:cxn ang="0">
                  <a:pos x="211" y="225"/>
                </a:cxn>
                <a:cxn ang="0">
                  <a:pos x="198" y="228"/>
                </a:cxn>
                <a:cxn ang="0">
                  <a:pos x="185" y="231"/>
                </a:cxn>
                <a:cxn ang="0">
                  <a:pos x="169" y="231"/>
                </a:cxn>
                <a:cxn ang="0">
                  <a:pos x="153" y="231"/>
                </a:cxn>
                <a:cxn ang="0">
                  <a:pos x="136" y="231"/>
                </a:cxn>
                <a:cxn ang="0">
                  <a:pos x="119" y="228"/>
                </a:cxn>
                <a:cxn ang="0">
                  <a:pos x="102" y="226"/>
                </a:cxn>
                <a:cxn ang="0">
                  <a:pos x="85" y="224"/>
                </a:cxn>
                <a:cxn ang="0">
                  <a:pos x="69" y="221"/>
                </a:cxn>
                <a:cxn ang="0">
                  <a:pos x="54" y="218"/>
                </a:cxn>
                <a:cxn ang="0">
                  <a:pos x="40" y="216"/>
                </a:cxn>
                <a:cxn ang="0">
                  <a:pos x="27" y="212"/>
                </a:cxn>
                <a:cxn ang="0">
                  <a:pos x="17" y="210"/>
                </a:cxn>
                <a:cxn ang="0">
                  <a:pos x="8" y="208"/>
                </a:cxn>
                <a:cxn ang="0">
                  <a:pos x="3" y="205"/>
                </a:cxn>
                <a:cxn ang="0">
                  <a:pos x="0" y="204"/>
                </a:cxn>
                <a:cxn ang="0">
                  <a:pos x="2" y="203"/>
                </a:cxn>
                <a:cxn ang="0">
                  <a:pos x="8" y="201"/>
                </a:cxn>
                <a:cxn ang="0">
                  <a:pos x="18" y="196"/>
                </a:cxn>
                <a:cxn ang="0">
                  <a:pos x="26" y="188"/>
                </a:cxn>
                <a:cxn ang="0">
                  <a:pos x="34" y="177"/>
                </a:cxn>
                <a:cxn ang="0">
                  <a:pos x="39" y="162"/>
                </a:cxn>
                <a:cxn ang="0">
                  <a:pos x="38" y="142"/>
                </a:cxn>
                <a:cxn ang="0">
                  <a:pos x="31" y="118"/>
                </a:cxn>
              </a:cxnLst>
              <a:rect l="0" t="0" r="r" b="b"/>
              <a:pathLst>
                <a:path w="306" h="231">
                  <a:moveTo>
                    <a:pt x="31" y="118"/>
                  </a:moveTo>
                  <a:lnTo>
                    <a:pt x="33" y="118"/>
                  </a:lnTo>
                  <a:lnTo>
                    <a:pt x="37" y="118"/>
                  </a:lnTo>
                  <a:lnTo>
                    <a:pt x="42" y="118"/>
                  </a:lnTo>
                  <a:lnTo>
                    <a:pt x="51" y="118"/>
                  </a:lnTo>
                  <a:lnTo>
                    <a:pt x="60" y="118"/>
                  </a:lnTo>
                  <a:lnTo>
                    <a:pt x="72" y="115"/>
                  </a:lnTo>
                  <a:lnTo>
                    <a:pt x="85" y="113"/>
                  </a:lnTo>
                  <a:lnTo>
                    <a:pt x="100" y="109"/>
                  </a:lnTo>
                  <a:lnTo>
                    <a:pt x="116" y="104"/>
                  </a:lnTo>
                  <a:lnTo>
                    <a:pt x="133" y="96"/>
                  </a:lnTo>
                  <a:lnTo>
                    <a:pt x="151" y="87"/>
                  </a:lnTo>
                  <a:lnTo>
                    <a:pt x="170" y="75"/>
                  </a:lnTo>
                  <a:lnTo>
                    <a:pt x="189" y="61"/>
                  </a:lnTo>
                  <a:lnTo>
                    <a:pt x="209" y="45"/>
                  </a:lnTo>
                  <a:lnTo>
                    <a:pt x="229" y="26"/>
                  </a:lnTo>
                  <a:lnTo>
                    <a:pt x="250" y="3"/>
                  </a:lnTo>
                  <a:lnTo>
                    <a:pt x="251" y="1"/>
                  </a:lnTo>
                  <a:lnTo>
                    <a:pt x="255" y="0"/>
                  </a:lnTo>
                  <a:lnTo>
                    <a:pt x="260" y="0"/>
                  </a:lnTo>
                  <a:lnTo>
                    <a:pt x="268" y="3"/>
                  </a:lnTo>
                  <a:lnTo>
                    <a:pt x="275" y="10"/>
                  </a:lnTo>
                  <a:lnTo>
                    <a:pt x="284" y="21"/>
                  </a:lnTo>
                  <a:lnTo>
                    <a:pt x="292" y="42"/>
                  </a:lnTo>
                  <a:lnTo>
                    <a:pt x="301" y="71"/>
                  </a:lnTo>
                  <a:lnTo>
                    <a:pt x="306" y="103"/>
                  </a:lnTo>
                  <a:lnTo>
                    <a:pt x="305" y="130"/>
                  </a:lnTo>
                  <a:lnTo>
                    <a:pt x="298" y="155"/>
                  </a:lnTo>
                  <a:lnTo>
                    <a:pt x="288" y="174"/>
                  </a:lnTo>
                  <a:lnTo>
                    <a:pt x="273" y="190"/>
                  </a:lnTo>
                  <a:lnTo>
                    <a:pt x="255" y="204"/>
                  </a:lnTo>
                  <a:lnTo>
                    <a:pt x="234" y="216"/>
                  </a:lnTo>
                  <a:lnTo>
                    <a:pt x="211" y="225"/>
                  </a:lnTo>
                  <a:lnTo>
                    <a:pt x="198" y="228"/>
                  </a:lnTo>
                  <a:lnTo>
                    <a:pt x="185" y="231"/>
                  </a:lnTo>
                  <a:lnTo>
                    <a:pt x="169" y="231"/>
                  </a:lnTo>
                  <a:lnTo>
                    <a:pt x="153" y="231"/>
                  </a:lnTo>
                  <a:lnTo>
                    <a:pt x="136" y="231"/>
                  </a:lnTo>
                  <a:lnTo>
                    <a:pt x="119" y="228"/>
                  </a:lnTo>
                  <a:lnTo>
                    <a:pt x="102" y="226"/>
                  </a:lnTo>
                  <a:lnTo>
                    <a:pt x="85" y="224"/>
                  </a:lnTo>
                  <a:lnTo>
                    <a:pt x="69" y="221"/>
                  </a:lnTo>
                  <a:lnTo>
                    <a:pt x="54" y="218"/>
                  </a:lnTo>
                  <a:lnTo>
                    <a:pt x="40" y="216"/>
                  </a:lnTo>
                  <a:lnTo>
                    <a:pt x="27" y="212"/>
                  </a:lnTo>
                  <a:lnTo>
                    <a:pt x="17" y="210"/>
                  </a:lnTo>
                  <a:lnTo>
                    <a:pt x="8" y="208"/>
                  </a:lnTo>
                  <a:lnTo>
                    <a:pt x="3" y="205"/>
                  </a:lnTo>
                  <a:lnTo>
                    <a:pt x="0" y="204"/>
                  </a:lnTo>
                  <a:lnTo>
                    <a:pt x="2" y="203"/>
                  </a:lnTo>
                  <a:lnTo>
                    <a:pt x="8" y="201"/>
                  </a:lnTo>
                  <a:lnTo>
                    <a:pt x="18" y="196"/>
                  </a:lnTo>
                  <a:lnTo>
                    <a:pt x="26" y="188"/>
                  </a:lnTo>
                  <a:lnTo>
                    <a:pt x="34" y="177"/>
                  </a:lnTo>
                  <a:lnTo>
                    <a:pt x="39" y="162"/>
                  </a:lnTo>
                  <a:lnTo>
                    <a:pt x="38" y="142"/>
                  </a:lnTo>
                  <a:lnTo>
                    <a:pt x="31" y="118"/>
                  </a:lnTo>
                  <a:close/>
                </a:path>
              </a:pathLst>
            </a:custGeom>
            <a:solidFill>
              <a:srgbClr val="FFBC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1741488" y="3394075"/>
              <a:ext cx="153988" cy="158750"/>
            </a:xfrm>
            <a:custGeom>
              <a:avLst/>
              <a:gdLst/>
              <a:ahLst/>
              <a:cxnLst>
                <a:cxn ang="0">
                  <a:pos x="193" y="107"/>
                </a:cxn>
                <a:cxn ang="0">
                  <a:pos x="193" y="104"/>
                </a:cxn>
                <a:cxn ang="0">
                  <a:pos x="194" y="93"/>
                </a:cxn>
                <a:cxn ang="0">
                  <a:pos x="193" y="79"/>
                </a:cxn>
                <a:cxn ang="0">
                  <a:pos x="188" y="61"/>
                </a:cxn>
                <a:cxn ang="0">
                  <a:pos x="181" y="43"/>
                </a:cxn>
                <a:cxn ang="0">
                  <a:pos x="168" y="26"/>
                </a:cxn>
                <a:cxn ang="0">
                  <a:pos x="149" y="11"/>
                </a:cxn>
                <a:cxn ang="0">
                  <a:pos x="122" y="0"/>
                </a:cxn>
                <a:cxn ang="0">
                  <a:pos x="120" y="0"/>
                </a:cxn>
                <a:cxn ang="0">
                  <a:pos x="116" y="0"/>
                </a:cxn>
                <a:cxn ang="0">
                  <a:pos x="110" y="0"/>
                </a:cxn>
                <a:cxn ang="0">
                  <a:pos x="101" y="0"/>
                </a:cxn>
                <a:cxn ang="0">
                  <a:pos x="93" y="3"/>
                </a:cxn>
                <a:cxn ang="0">
                  <a:pos x="84" y="6"/>
                </a:cxn>
                <a:cxn ang="0">
                  <a:pos x="78" y="12"/>
                </a:cxn>
                <a:cxn ang="0">
                  <a:pos x="72" y="19"/>
                </a:cxn>
                <a:cxn ang="0">
                  <a:pos x="70" y="17"/>
                </a:cxn>
                <a:cxn ang="0">
                  <a:pos x="63" y="15"/>
                </a:cxn>
                <a:cxn ang="0">
                  <a:pos x="53" y="13"/>
                </a:cxn>
                <a:cxn ang="0">
                  <a:pos x="43" y="12"/>
                </a:cxn>
                <a:cxn ang="0">
                  <a:pos x="30" y="14"/>
                </a:cxn>
                <a:cxn ang="0">
                  <a:pos x="18" y="21"/>
                </a:cxn>
                <a:cxn ang="0">
                  <a:pos x="9" y="34"/>
                </a:cxn>
                <a:cxn ang="0">
                  <a:pos x="2" y="54"/>
                </a:cxn>
                <a:cxn ang="0">
                  <a:pos x="0" y="80"/>
                </a:cxn>
                <a:cxn ang="0">
                  <a:pos x="2" y="106"/>
                </a:cxn>
                <a:cxn ang="0">
                  <a:pos x="9" y="133"/>
                </a:cxn>
                <a:cxn ang="0">
                  <a:pos x="20" y="156"/>
                </a:cxn>
                <a:cxn ang="0">
                  <a:pos x="36" y="176"/>
                </a:cxn>
                <a:cxn ang="0">
                  <a:pos x="57" y="191"/>
                </a:cxn>
                <a:cxn ang="0">
                  <a:pos x="83" y="199"/>
                </a:cxn>
                <a:cxn ang="0">
                  <a:pos x="114" y="201"/>
                </a:cxn>
                <a:cxn ang="0">
                  <a:pos x="143" y="194"/>
                </a:cxn>
                <a:cxn ang="0">
                  <a:pos x="164" y="181"/>
                </a:cxn>
                <a:cxn ang="0">
                  <a:pos x="178" y="166"/>
                </a:cxn>
                <a:cxn ang="0">
                  <a:pos x="187" y="150"/>
                </a:cxn>
                <a:cxn ang="0">
                  <a:pos x="191" y="134"/>
                </a:cxn>
                <a:cxn ang="0">
                  <a:pos x="193" y="120"/>
                </a:cxn>
                <a:cxn ang="0">
                  <a:pos x="193" y="111"/>
                </a:cxn>
                <a:cxn ang="0">
                  <a:pos x="193" y="107"/>
                </a:cxn>
              </a:cxnLst>
              <a:rect l="0" t="0" r="r" b="b"/>
              <a:pathLst>
                <a:path w="194" h="201">
                  <a:moveTo>
                    <a:pt x="193" y="107"/>
                  </a:moveTo>
                  <a:lnTo>
                    <a:pt x="193" y="104"/>
                  </a:lnTo>
                  <a:lnTo>
                    <a:pt x="194" y="93"/>
                  </a:lnTo>
                  <a:lnTo>
                    <a:pt x="193" y="79"/>
                  </a:lnTo>
                  <a:lnTo>
                    <a:pt x="188" y="61"/>
                  </a:lnTo>
                  <a:lnTo>
                    <a:pt x="181" y="43"/>
                  </a:lnTo>
                  <a:lnTo>
                    <a:pt x="168" y="26"/>
                  </a:lnTo>
                  <a:lnTo>
                    <a:pt x="149" y="11"/>
                  </a:lnTo>
                  <a:lnTo>
                    <a:pt x="122" y="0"/>
                  </a:lnTo>
                  <a:lnTo>
                    <a:pt x="120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1" y="0"/>
                  </a:lnTo>
                  <a:lnTo>
                    <a:pt x="93" y="3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9"/>
                  </a:lnTo>
                  <a:lnTo>
                    <a:pt x="70" y="17"/>
                  </a:lnTo>
                  <a:lnTo>
                    <a:pt x="63" y="15"/>
                  </a:lnTo>
                  <a:lnTo>
                    <a:pt x="53" y="13"/>
                  </a:lnTo>
                  <a:lnTo>
                    <a:pt x="43" y="12"/>
                  </a:lnTo>
                  <a:lnTo>
                    <a:pt x="30" y="14"/>
                  </a:lnTo>
                  <a:lnTo>
                    <a:pt x="18" y="21"/>
                  </a:lnTo>
                  <a:lnTo>
                    <a:pt x="9" y="34"/>
                  </a:lnTo>
                  <a:lnTo>
                    <a:pt x="2" y="54"/>
                  </a:lnTo>
                  <a:lnTo>
                    <a:pt x="0" y="80"/>
                  </a:lnTo>
                  <a:lnTo>
                    <a:pt x="2" y="106"/>
                  </a:lnTo>
                  <a:lnTo>
                    <a:pt x="9" y="133"/>
                  </a:lnTo>
                  <a:lnTo>
                    <a:pt x="20" y="156"/>
                  </a:lnTo>
                  <a:lnTo>
                    <a:pt x="36" y="176"/>
                  </a:lnTo>
                  <a:lnTo>
                    <a:pt x="57" y="191"/>
                  </a:lnTo>
                  <a:lnTo>
                    <a:pt x="83" y="199"/>
                  </a:lnTo>
                  <a:lnTo>
                    <a:pt x="114" y="201"/>
                  </a:lnTo>
                  <a:lnTo>
                    <a:pt x="143" y="194"/>
                  </a:lnTo>
                  <a:lnTo>
                    <a:pt x="164" y="181"/>
                  </a:lnTo>
                  <a:lnTo>
                    <a:pt x="178" y="166"/>
                  </a:lnTo>
                  <a:lnTo>
                    <a:pt x="187" y="150"/>
                  </a:lnTo>
                  <a:lnTo>
                    <a:pt x="191" y="134"/>
                  </a:lnTo>
                  <a:lnTo>
                    <a:pt x="193" y="120"/>
                  </a:lnTo>
                  <a:lnTo>
                    <a:pt x="193" y="111"/>
                  </a:lnTo>
                  <a:lnTo>
                    <a:pt x="19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1811338" y="3425825"/>
              <a:ext cx="55563" cy="96837"/>
            </a:xfrm>
            <a:custGeom>
              <a:avLst/>
              <a:gdLst/>
              <a:ahLst/>
              <a:cxnLst>
                <a:cxn ang="0">
                  <a:pos x="63" y="93"/>
                </a:cxn>
                <a:cxn ang="0">
                  <a:pos x="64" y="89"/>
                </a:cxn>
                <a:cxn ang="0">
                  <a:pos x="66" y="80"/>
                </a:cxn>
                <a:cxn ang="0">
                  <a:pos x="68" y="67"/>
                </a:cxn>
                <a:cxn ang="0">
                  <a:pos x="70" y="52"/>
                </a:cxn>
                <a:cxn ang="0">
                  <a:pos x="69" y="36"/>
                </a:cxn>
                <a:cxn ang="0">
                  <a:pos x="66" y="21"/>
                </a:cxn>
                <a:cxn ang="0">
                  <a:pos x="58" y="9"/>
                </a:cxn>
                <a:cxn ang="0">
                  <a:pos x="44" y="1"/>
                </a:cxn>
                <a:cxn ang="0">
                  <a:pos x="42" y="1"/>
                </a:cxn>
                <a:cxn ang="0">
                  <a:pos x="38" y="0"/>
                </a:cxn>
                <a:cxn ang="0">
                  <a:pos x="31" y="0"/>
                </a:cxn>
                <a:cxn ang="0">
                  <a:pos x="24" y="1"/>
                </a:cxn>
                <a:cxn ang="0">
                  <a:pos x="16" y="3"/>
                </a:cxn>
                <a:cxn ang="0">
                  <a:pos x="11" y="8"/>
                </a:cxn>
                <a:cxn ang="0">
                  <a:pos x="8" y="16"/>
                </a:cxn>
                <a:cxn ang="0">
                  <a:pos x="8" y="27"/>
                </a:cxn>
                <a:cxn ang="0">
                  <a:pos x="8" y="34"/>
                </a:cxn>
                <a:cxn ang="0">
                  <a:pos x="10" y="47"/>
                </a:cxn>
                <a:cxn ang="0">
                  <a:pos x="16" y="58"/>
                </a:cxn>
                <a:cxn ang="0">
                  <a:pos x="30" y="61"/>
                </a:cxn>
                <a:cxn ang="0">
                  <a:pos x="29" y="66"/>
                </a:cxn>
                <a:cxn ang="0">
                  <a:pos x="26" y="80"/>
                </a:cxn>
                <a:cxn ang="0">
                  <a:pos x="18" y="95"/>
                </a:cxn>
                <a:cxn ang="0">
                  <a:pos x="5" y="108"/>
                </a:cxn>
                <a:cxn ang="0">
                  <a:pos x="0" y="112"/>
                </a:cxn>
                <a:cxn ang="0">
                  <a:pos x="1" y="117"/>
                </a:cxn>
                <a:cxn ang="0">
                  <a:pos x="8" y="120"/>
                </a:cxn>
                <a:cxn ang="0">
                  <a:pos x="17" y="122"/>
                </a:cxn>
                <a:cxn ang="0">
                  <a:pos x="29" y="120"/>
                </a:cxn>
                <a:cxn ang="0">
                  <a:pos x="42" y="116"/>
                </a:cxn>
                <a:cxn ang="0">
                  <a:pos x="53" y="107"/>
                </a:cxn>
                <a:cxn ang="0">
                  <a:pos x="63" y="93"/>
                </a:cxn>
              </a:cxnLst>
              <a:rect l="0" t="0" r="r" b="b"/>
              <a:pathLst>
                <a:path w="70" h="122">
                  <a:moveTo>
                    <a:pt x="63" y="93"/>
                  </a:moveTo>
                  <a:lnTo>
                    <a:pt x="64" y="89"/>
                  </a:lnTo>
                  <a:lnTo>
                    <a:pt x="66" y="80"/>
                  </a:lnTo>
                  <a:lnTo>
                    <a:pt x="68" y="67"/>
                  </a:lnTo>
                  <a:lnTo>
                    <a:pt x="70" y="52"/>
                  </a:lnTo>
                  <a:lnTo>
                    <a:pt x="69" y="36"/>
                  </a:lnTo>
                  <a:lnTo>
                    <a:pt x="66" y="21"/>
                  </a:lnTo>
                  <a:lnTo>
                    <a:pt x="58" y="9"/>
                  </a:lnTo>
                  <a:lnTo>
                    <a:pt x="44" y="1"/>
                  </a:lnTo>
                  <a:lnTo>
                    <a:pt x="42" y="1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4" y="1"/>
                  </a:lnTo>
                  <a:lnTo>
                    <a:pt x="16" y="3"/>
                  </a:lnTo>
                  <a:lnTo>
                    <a:pt x="11" y="8"/>
                  </a:lnTo>
                  <a:lnTo>
                    <a:pt x="8" y="16"/>
                  </a:lnTo>
                  <a:lnTo>
                    <a:pt x="8" y="27"/>
                  </a:lnTo>
                  <a:lnTo>
                    <a:pt x="8" y="34"/>
                  </a:lnTo>
                  <a:lnTo>
                    <a:pt x="10" y="47"/>
                  </a:lnTo>
                  <a:lnTo>
                    <a:pt x="16" y="58"/>
                  </a:lnTo>
                  <a:lnTo>
                    <a:pt x="30" y="61"/>
                  </a:lnTo>
                  <a:lnTo>
                    <a:pt x="29" y="66"/>
                  </a:lnTo>
                  <a:lnTo>
                    <a:pt x="26" y="80"/>
                  </a:lnTo>
                  <a:lnTo>
                    <a:pt x="18" y="95"/>
                  </a:lnTo>
                  <a:lnTo>
                    <a:pt x="5" y="108"/>
                  </a:lnTo>
                  <a:lnTo>
                    <a:pt x="0" y="112"/>
                  </a:lnTo>
                  <a:lnTo>
                    <a:pt x="1" y="117"/>
                  </a:lnTo>
                  <a:lnTo>
                    <a:pt x="8" y="120"/>
                  </a:lnTo>
                  <a:lnTo>
                    <a:pt x="17" y="122"/>
                  </a:lnTo>
                  <a:lnTo>
                    <a:pt x="29" y="120"/>
                  </a:lnTo>
                  <a:lnTo>
                    <a:pt x="42" y="116"/>
                  </a:lnTo>
                  <a:lnTo>
                    <a:pt x="53" y="107"/>
                  </a:lnTo>
                  <a:lnTo>
                    <a:pt x="63" y="93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1771650" y="3427413"/>
              <a:ext cx="39688" cy="80962"/>
            </a:xfrm>
            <a:custGeom>
              <a:avLst/>
              <a:gdLst/>
              <a:ahLst/>
              <a:cxnLst>
                <a:cxn ang="0">
                  <a:pos x="33" y="7"/>
                </a:cxn>
                <a:cxn ang="0">
                  <a:pos x="32" y="14"/>
                </a:cxn>
                <a:cxn ang="0">
                  <a:pos x="32" y="30"/>
                </a:cxn>
                <a:cxn ang="0">
                  <a:pos x="35" y="48"/>
                </a:cxn>
                <a:cxn ang="0">
                  <a:pos x="44" y="62"/>
                </a:cxn>
                <a:cxn ang="0">
                  <a:pos x="48" y="67"/>
                </a:cxn>
                <a:cxn ang="0">
                  <a:pos x="50" y="74"/>
                </a:cxn>
                <a:cxn ang="0">
                  <a:pos x="50" y="79"/>
                </a:cxn>
                <a:cxn ang="0">
                  <a:pos x="49" y="85"/>
                </a:cxn>
                <a:cxn ang="0">
                  <a:pos x="45" y="91"/>
                </a:cxn>
                <a:cxn ang="0">
                  <a:pos x="40" y="96"/>
                </a:cxn>
                <a:cxn ang="0">
                  <a:pos x="33" y="99"/>
                </a:cxn>
                <a:cxn ang="0">
                  <a:pos x="26" y="101"/>
                </a:cxn>
                <a:cxn ang="0">
                  <a:pos x="12" y="96"/>
                </a:cxn>
                <a:cxn ang="0">
                  <a:pos x="4" y="76"/>
                </a:cxn>
                <a:cxn ang="0">
                  <a:pos x="0" y="49"/>
                </a:cxn>
                <a:cxn ang="0">
                  <a:pos x="1" y="24"/>
                </a:cxn>
                <a:cxn ang="0">
                  <a:pos x="3" y="15"/>
                </a:cxn>
                <a:cxn ang="0">
                  <a:pos x="6" y="8"/>
                </a:cxn>
                <a:cxn ang="0">
                  <a:pos x="9" y="3"/>
                </a:cxn>
                <a:cxn ang="0">
                  <a:pos x="13" y="1"/>
                </a:cxn>
                <a:cxn ang="0">
                  <a:pos x="18" y="0"/>
                </a:cxn>
                <a:cxn ang="0">
                  <a:pos x="23" y="1"/>
                </a:cxn>
                <a:cxn ang="0">
                  <a:pos x="28" y="3"/>
                </a:cxn>
                <a:cxn ang="0">
                  <a:pos x="33" y="7"/>
                </a:cxn>
              </a:cxnLst>
              <a:rect l="0" t="0" r="r" b="b"/>
              <a:pathLst>
                <a:path w="50" h="101">
                  <a:moveTo>
                    <a:pt x="33" y="7"/>
                  </a:moveTo>
                  <a:lnTo>
                    <a:pt x="32" y="14"/>
                  </a:lnTo>
                  <a:lnTo>
                    <a:pt x="32" y="30"/>
                  </a:lnTo>
                  <a:lnTo>
                    <a:pt x="35" y="48"/>
                  </a:lnTo>
                  <a:lnTo>
                    <a:pt x="44" y="62"/>
                  </a:lnTo>
                  <a:lnTo>
                    <a:pt x="48" y="67"/>
                  </a:lnTo>
                  <a:lnTo>
                    <a:pt x="50" y="74"/>
                  </a:lnTo>
                  <a:lnTo>
                    <a:pt x="50" y="79"/>
                  </a:lnTo>
                  <a:lnTo>
                    <a:pt x="49" y="85"/>
                  </a:lnTo>
                  <a:lnTo>
                    <a:pt x="45" y="91"/>
                  </a:lnTo>
                  <a:lnTo>
                    <a:pt x="40" y="96"/>
                  </a:lnTo>
                  <a:lnTo>
                    <a:pt x="33" y="99"/>
                  </a:lnTo>
                  <a:lnTo>
                    <a:pt x="26" y="101"/>
                  </a:lnTo>
                  <a:lnTo>
                    <a:pt x="12" y="96"/>
                  </a:lnTo>
                  <a:lnTo>
                    <a:pt x="4" y="76"/>
                  </a:lnTo>
                  <a:lnTo>
                    <a:pt x="0" y="49"/>
                  </a:lnTo>
                  <a:lnTo>
                    <a:pt x="1" y="24"/>
                  </a:lnTo>
                  <a:lnTo>
                    <a:pt x="3" y="15"/>
                  </a:lnTo>
                  <a:lnTo>
                    <a:pt x="6" y="8"/>
                  </a:lnTo>
                  <a:lnTo>
                    <a:pt x="9" y="3"/>
                  </a:lnTo>
                  <a:lnTo>
                    <a:pt x="13" y="1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28" y="3"/>
                  </a:lnTo>
                  <a:lnTo>
                    <a:pt x="33" y="7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1587500" y="3206751"/>
              <a:ext cx="587375" cy="57626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90" y="571"/>
                </a:cxn>
                <a:cxn ang="0">
                  <a:pos x="442" y="727"/>
                </a:cxn>
                <a:cxn ang="0">
                  <a:pos x="741" y="496"/>
                </a:cxn>
                <a:cxn ang="0">
                  <a:pos x="708" y="45"/>
                </a:cxn>
                <a:cxn ang="0">
                  <a:pos x="292" y="0"/>
                </a:cxn>
                <a:cxn ang="0">
                  <a:pos x="0" y="172"/>
                </a:cxn>
              </a:cxnLst>
              <a:rect l="0" t="0" r="r" b="b"/>
              <a:pathLst>
                <a:path w="741" h="727">
                  <a:moveTo>
                    <a:pt x="0" y="172"/>
                  </a:moveTo>
                  <a:lnTo>
                    <a:pt x="90" y="571"/>
                  </a:lnTo>
                  <a:lnTo>
                    <a:pt x="442" y="727"/>
                  </a:lnTo>
                  <a:lnTo>
                    <a:pt x="741" y="496"/>
                  </a:lnTo>
                  <a:lnTo>
                    <a:pt x="708" y="45"/>
                  </a:lnTo>
                  <a:lnTo>
                    <a:pt x="292" y="0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1635125" y="3360738"/>
              <a:ext cx="285750" cy="365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337"/>
                </a:cxn>
                <a:cxn ang="0">
                  <a:pos x="361" y="459"/>
                </a:cxn>
                <a:cxn ang="0">
                  <a:pos x="292" y="98"/>
                </a:cxn>
                <a:cxn ang="0">
                  <a:pos x="0" y="0"/>
                </a:cxn>
              </a:cxnLst>
              <a:rect l="0" t="0" r="r" b="b"/>
              <a:pathLst>
                <a:path w="361" h="459">
                  <a:moveTo>
                    <a:pt x="0" y="0"/>
                  </a:moveTo>
                  <a:lnTo>
                    <a:pt x="69" y="337"/>
                  </a:lnTo>
                  <a:lnTo>
                    <a:pt x="361" y="459"/>
                  </a:lnTo>
                  <a:lnTo>
                    <a:pt x="292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1906588" y="3281363"/>
              <a:ext cx="239713" cy="438150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0" y="198"/>
                </a:cxn>
                <a:cxn ang="0">
                  <a:pos x="55" y="551"/>
                </a:cxn>
                <a:cxn ang="0">
                  <a:pos x="303" y="371"/>
                </a:cxn>
                <a:cxn ang="0">
                  <a:pos x="273" y="0"/>
                </a:cxn>
              </a:cxnLst>
              <a:rect l="0" t="0" r="r" b="b"/>
              <a:pathLst>
                <a:path w="303" h="551">
                  <a:moveTo>
                    <a:pt x="273" y="0"/>
                  </a:moveTo>
                  <a:lnTo>
                    <a:pt x="0" y="198"/>
                  </a:lnTo>
                  <a:lnTo>
                    <a:pt x="55" y="551"/>
                  </a:lnTo>
                  <a:lnTo>
                    <a:pt x="303" y="371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E4C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1668463" y="3235325"/>
              <a:ext cx="428625" cy="173037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284" y="219"/>
                </a:cxn>
                <a:cxn ang="0">
                  <a:pos x="541" y="38"/>
                </a:cxn>
                <a:cxn ang="0">
                  <a:pos x="203" y="0"/>
                </a:cxn>
                <a:cxn ang="0">
                  <a:pos x="0" y="127"/>
                </a:cxn>
              </a:cxnLst>
              <a:rect l="0" t="0" r="r" b="b"/>
              <a:pathLst>
                <a:path w="541" h="219">
                  <a:moveTo>
                    <a:pt x="0" y="127"/>
                  </a:moveTo>
                  <a:lnTo>
                    <a:pt x="284" y="219"/>
                  </a:lnTo>
                  <a:lnTo>
                    <a:pt x="541" y="38"/>
                  </a:lnTo>
                  <a:lnTo>
                    <a:pt x="203" y="0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1863725" y="3171825"/>
              <a:ext cx="196850" cy="211137"/>
            </a:xfrm>
            <a:custGeom>
              <a:avLst/>
              <a:gdLst/>
              <a:ahLst/>
              <a:cxnLst>
                <a:cxn ang="0">
                  <a:pos x="0" y="183"/>
                </a:cxn>
                <a:cxn ang="0">
                  <a:pos x="0" y="181"/>
                </a:cxn>
                <a:cxn ang="0">
                  <a:pos x="2" y="174"/>
                </a:cxn>
                <a:cxn ang="0">
                  <a:pos x="4" y="164"/>
                </a:cxn>
                <a:cxn ang="0">
                  <a:pos x="9" y="151"/>
                </a:cxn>
                <a:cxn ang="0">
                  <a:pos x="14" y="136"/>
                </a:cxn>
                <a:cxn ang="0">
                  <a:pos x="20" y="119"/>
                </a:cxn>
                <a:cxn ang="0">
                  <a:pos x="29" y="101"/>
                </a:cxn>
                <a:cxn ang="0">
                  <a:pos x="40" y="82"/>
                </a:cxn>
                <a:cxn ang="0">
                  <a:pos x="52" y="64"/>
                </a:cxn>
                <a:cxn ang="0">
                  <a:pos x="66" y="48"/>
                </a:cxn>
                <a:cxn ang="0">
                  <a:pos x="82" y="31"/>
                </a:cxn>
                <a:cxn ang="0">
                  <a:pos x="101" y="19"/>
                </a:cxn>
                <a:cxn ang="0">
                  <a:pos x="123" y="8"/>
                </a:cxn>
                <a:cxn ang="0">
                  <a:pos x="146" y="3"/>
                </a:cxn>
                <a:cxn ang="0">
                  <a:pos x="173" y="0"/>
                </a:cxn>
                <a:cxn ang="0">
                  <a:pos x="201" y="3"/>
                </a:cxn>
                <a:cxn ang="0">
                  <a:pos x="206" y="7"/>
                </a:cxn>
                <a:cxn ang="0">
                  <a:pos x="216" y="20"/>
                </a:cxn>
                <a:cxn ang="0">
                  <a:pos x="229" y="41"/>
                </a:cxn>
                <a:cxn ang="0">
                  <a:pos x="241" y="71"/>
                </a:cxn>
                <a:cxn ang="0">
                  <a:pos x="247" y="107"/>
                </a:cxn>
                <a:cxn ang="0">
                  <a:pos x="247" y="152"/>
                </a:cxn>
                <a:cxn ang="0">
                  <a:pos x="234" y="205"/>
                </a:cxn>
                <a:cxn ang="0">
                  <a:pos x="207" y="265"/>
                </a:cxn>
                <a:cxn ang="0">
                  <a:pos x="204" y="265"/>
                </a:cxn>
                <a:cxn ang="0">
                  <a:pos x="200" y="266"/>
                </a:cxn>
                <a:cxn ang="0">
                  <a:pos x="193" y="266"/>
                </a:cxn>
                <a:cxn ang="0">
                  <a:pos x="183" y="266"/>
                </a:cxn>
                <a:cxn ang="0">
                  <a:pos x="171" y="266"/>
                </a:cxn>
                <a:cxn ang="0">
                  <a:pos x="159" y="265"/>
                </a:cxn>
                <a:cxn ang="0">
                  <a:pos x="144" y="264"/>
                </a:cxn>
                <a:cxn ang="0">
                  <a:pos x="128" y="262"/>
                </a:cxn>
                <a:cxn ang="0">
                  <a:pos x="111" y="258"/>
                </a:cxn>
                <a:cxn ang="0">
                  <a:pos x="94" y="254"/>
                </a:cxn>
                <a:cxn ang="0">
                  <a:pos x="77" y="247"/>
                </a:cxn>
                <a:cxn ang="0">
                  <a:pos x="60" y="239"/>
                </a:cxn>
                <a:cxn ang="0">
                  <a:pos x="44" y="228"/>
                </a:cxn>
                <a:cxn ang="0">
                  <a:pos x="28" y="216"/>
                </a:cxn>
                <a:cxn ang="0">
                  <a:pos x="13" y="201"/>
                </a:cxn>
                <a:cxn ang="0">
                  <a:pos x="0" y="183"/>
                </a:cxn>
              </a:cxnLst>
              <a:rect l="0" t="0" r="r" b="b"/>
              <a:pathLst>
                <a:path w="247" h="266">
                  <a:moveTo>
                    <a:pt x="0" y="183"/>
                  </a:moveTo>
                  <a:lnTo>
                    <a:pt x="0" y="181"/>
                  </a:lnTo>
                  <a:lnTo>
                    <a:pt x="2" y="174"/>
                  </a:lnTo>
                  <a:lnTo>
                    <a:pt x="4" y="164"/>
                  </a:lnTo>
                  <a:lnTo>
                    <a:pt x="9" y="151"/>
                  </a:lnTo>
                  <a:lnTo>
                    <a:pt x="14" y="136"/>
                  </a:lnTo>
                  <a:lnTo>
                    <a:pt x="20" y="119"/>
                  </a:lnTo>
                  <a:lnTo>
                    <a:pt x="29" y="101"/>
                  </a:lnTo>
                  <a:lnTo>
                    <a:pt x="40" y="82"/>
                  </a:lnTo>
                  <a:lnTo>
                    <a:pt x="52" y="64"/>
                  </a:lnTo>
                  <a:lnTo>
                    <a:pt x="66" y="48"/>
                  </a:lnTo>
                  <a:lnTo>
                    <a:pt x="82" y="31"/>
                  </a:lnTo>
                  <a:lnTo>
                    <a:pt x="101" y="19"/>
                  </a:lnTo>
                  <a:lnTo>
                    <a:pt x="123" y="8"/>
                  </a:lnTo>
                  <a:lnTo>
                    <a:pt x="146" y="3"/>
                  </a:lnTo>
                  <a:lnTo>
                    <a:pt x="173" y="0"/>
                  </a:lnTo>
                  <a:lnTo>
                    <a:pt x="201" y="3"/>
                  </a:lnTo>
                  <a:lnTo>
                    <a:pt x="206" y="7"/>
                  </a:lnTo>
                  <a:lnTo>
                    <a:pt x="216" y="20"/>
                  </a:lnTo>
                  <a:lnTo>
                    <a:pt x="229" y="41"/>
                  </a:lnTo>
                  <a:lnTo>
                    <a:pt x="241" y="71"/>
                  </a:lnTo>
                  <a:lnTo>
                    <a:pt x="247" y="107"/>
                  </a:lnTo>
                  <a:lnTo>
                    <a:pt x="247" y="152"/>
                  </a:lnTo>
                  <a:lnTo>
                    <a:pt x="234" y="205"/>
                  </a:lnTo>
                  <a:lnTo>
                    <a:pt x="207" y="265"/>
                  </a:lnTo>
                  <a:lnTo>
                    <a:pt x="204" y="265"/>
                  </a:lnTo>
                  <a:lnTo>
                    <a:pt x="200" y="266"/>
                  </a:lnTo>
                  <a:lnTo>
                    <a:pt x="193" y="266"/>
                  </a:lnTo>
                  <a:lnTo>
                    <a:pt x="183" y="266"/>
                  </a:lnTo>
                  <a:lnTo>
                    <a:pt x="171" y="266"/>
                  </a:lnTo>
                  <a:lnTo>
                    <a:pt x="159" y="265"/>
                  </a:lnTo>
                  <a:lnTo>
                    <a:pt x="144" y="264"/>
                  </a:lnTo>
                  <a:lnTo>
                    <a:pt x="128" y="262"/>
                  </a:lnTo>
                  <a:lnTo>
                    <a:pt x="111" y="258"/>
                  </a:lnTo>
                  <a:lnTo>
                    <a:pt x="94" y="254"/>
                  </a:lnTo>
                  <a:lnTo>
                    <a:pt x="77" y="247"/>
                  </a:lnTo>
                  <a:lnTo>
                    <a:pt x="60" y="239"/>
                  </a:lnTo>
                  <a:lnTo>
                    <a:pt x="44" y="228"/>
                  </a:lnTo>
                  <a:lnTo>
                    <a:pt x="28" y="216"/>
                  </a:lnTo>
                  <a:lnTo>
                    <a:pt x="13" y="201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1992313" y="3311525"/>
              <a:ext cx="107950" cy="363537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65" y="457"/>
                </a:cxn>
                <a:cxn ang="0">
                  <a:pos x="135" y="392"/>
                </a:cxn>
                <a:cxn ang="0">
                  <a:pos x="65" y="0"/>
                </a:cxn>
                <a:cxn ang="0">
                  <a:pos x="0" y="70"/>
                </a:cxn>
              </a:cxnLst>
              <a:rect l="0" t="0" r="r" b="b"/>
              <a:pathLst>
                <a:path w="135" h="457">
                  <a:moveTo>
                    <a:pt x="0" y="70"/>
                  </a:moveTo>
                  <a:lnTo>
                    <a:pt x="65" y="457"/>
                  </a:lnTo>
                  <a:lnTo>
                    <a:pt x="135" y="392"/>
                  </a:lnTo>
                  <a:lnTo>
                    <a:pt x="65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1712913" y="3306763"/>
              <a:ext cx="168275" cy="414337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75" y="474"/>
                </a:cxn>
                <a:cxn ang="0">
                  <a:pos x="173" y="522"/>
                </a:cxn>
                <a:cxn ang="0">
                  <a:pos x="95" y="120"/>
                </a:cxn>
                <a:cxn ang="0">
                  <a:pos x="212" y="6"/>
                </a:cxn>
                <a:cxn ang="0">
                  <a:pos x="130" y="0"/>
                </a:cxn>
                <a:cxn ang="0">
                  <a:pos x="0" y="82"/>
                </a:cxn>
              </a:cxnLst>
              <a:rect l="0" t="0" r="r" b="b"/>
              <a:pathLst>
                <a:path w="212" h="522">
                  <a:moveTo>
                    <a:pt x="0" y="82"/>
                  </a:moveTo>
                  <a:lnTo>
                    <a:pt x="75" y="474"/>
                  </a:lnTo>
                  <a:lnTo>
                    <a:pt x="173" y="522"/>
                  </a:lnTo>
                  <a:lnTo>
                    <a:pt x="95" y="120"/>
                  </a:lnTo>
                  <a:lnTo>
                    <a:pt x="212" y="6"/>
                  </a:lnTo>
                  <a:lnTo>
                    <a:pt x="1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1695450" y="3165475"/>
              <a:ext cx="185738" cy="225425"/>
            </a:xfrm>
            <a:custGeom>
              <a:avLst/>
              <a:gdLst/>
              <a:ahLst/>
              <a:cxnLst>
                <a:cxn ang="0">
                  <a:pos x="236" y="186"/>
                </a:cxn>
                <a:cxn ang="0">
                  <a:pos x="233" y="180"/>
                </a:cxn>
                <a:cxn ang="0">
                  <a:pos x="228" y="163"/>
                </a:cxn>
                <a:cxn ang="0">
                  <a:pos x="217" y="137"/>
                </a:cxn>
                <a:cxn ang="0">
                  <a:pos x="203" y="109"/>
                </a:cxn>
                <a:cxn ang="0">
                  <a:pos x="181" y="77"/>
                </a:cxn>
                <a:cxn ang="0">
                  <a:pos x="155" y="49"/>
                </a:cxn>
                <a:cxn ang="0">
                  <a:pos x="123" y="23"/>
                </a:cxn>
                <a:cxn ang="0">
                  <a:pos x="83" y="5"/>
                </a:cxn>
                <a:cxn ang="0">
                  <a:pos x="47" y="0"/>
                </a:cxn>
                <a:cxn ang="0">
                  <a:pos x="22" y="13"/>
                </a:cxn>
                <a:cxn ang="0">
                  <a:pos x="7" y="37"/>
                </a:cxn>
                <a:cxn ang="0">
                  <a:pos x="0" y="72"/>
                </a:cxn>
                <a:cxn ang="0">
                  <a:pos x="0" y="111"/>
                </a:cxn>
                <a:cxn ang="0">
                  <a:pos x="8" y="152"/>
                </a:cxn>
                <a:cxn ang="0">
                  <a:pos x="20" y="193"/>
                </a:cxn>
                <a:cxn ang="0">
                  <a:pos x="35" y="227"/>
                </a:cxn>
                <a:cxn ang="0">
                  <a:pos x="43" y="242"/>
                </a:cxn>
                <a:cxn ang="0">
                  <a:pos x="53" y="254"/>
                </a:cxn>
                <a:cxn ang="0">
                  <a:pos x="63" y="265"/>
                </a:cxn>
                <a:cxn ang="0">
                  <a:pos x="74" y="273"/>
                </a:cxn>
                <a:cxn ang="0">
                  <a:pos x="86" y="279"/>
                </a:cxn>
                <a:cxn ang="0">
                  <a:pos x="98" y="284"/>
                </a:cxn>
                <a:cxn ang="0">
                  <a:pos x="111" y="286"/>
                </a:cxn>
                <a:cxn ang="0">
                  <a:pos x="124" y="285"/>
                </a:cxn>
                <a:cxn ang="0">
                  <a:pos x="138" y="282"/>
                </a:cxn>
                <a:cxn ang="0">
                  <a:pos x="152" y="277"/>
                </a:cxn>
                <a:cxn ang="0">
                  <a:pos x="165" y="269"/>
                </a:cxn>
                <a:cxn ang="0">
                  <a:pos x="180" y="257"/>
                </a:cxn>
                <a:cxn ang="0">
                  <a:pos x="194" y="244"/>
                </a:cxn>
                <a:cxn ang="0">
                  <a:pos x="208" y="227"/>
                </a:cxn>
                <a:cxn ang="0">
                  <a:pos x="222" y="208"/>
                </a:cxn>
                <a:cxn ang="0">
                  <a:pos x="236" y="186"/>
                </a:cxn>
              </a:cxnLst>
              <a:rect l="0" t="0" r="r" b="b"/>
              <a:pathLst>
                <a:path w="236" h="286">
                  <a:moveTo>
                    <a:pt x="236" y="186"/>
                  </a:moveTo>
                  <a:lnTo>
                    <a:pt x="233" y="180"/>
                  </a:lnTo>
                  <a:lnTo>
                    <a:pt x="228" y="163"/>
                  </a:lnTo>
                  <a:lnTo>
                    <a:pt x="217" y="137"/>
                  </a:lnTo>
                  <a:lnTo>
                    <a:pt x="203" y="109"/>
                  </a:lnTo>
                  <a:lnTo>
                    <a:pt x="181" y="77"/>
                  </a:lnTo>
                  <a:lnTo>
                    <a:pt x="155" y="49"/>
                  </a:lnTo>
                  <a:lnTo>
                    <a:pt x="123" y="23"/>
                  </a:lnTo>
                  <a:lnTo>
                    <a:pt x="83" y="5"/>
                  </a:lnTo>
                  <a:lnTo>
                    <a:pt x="47" y="0"/>
                  </a:lnTo>
                  <a:lnTo>
                    <a:pt x="22" y="13"/>
                  </a:lnTo>
                  <a:lnTo>
                    <a:pt x="7" y="37"/>
                  </a:lnTo>
                  <a:lnTo>
                    <a:pt x="0" y="72"/>
                  </a:lnTo>
                  <a:lnTo>
                    <a:pt x="0" y="111"/>
                  </a:lnTo>
                  <a:lnTo>
                    <a:pt x="8" y="152"/>
                  </a:lnTo>
                  <a:lnTo>
                    <a:pt x="20" y="193"/>
                  </a:lnTo>
                  <a:lnTo>
                    <a:pt x="35" y="227"/>
                  </a:lnTo>
                  <a:lnTo>
                    <a:pt x="43" y="242"/>
                  </a:lnTo>
                  <a:lnTo>
                    <a:pt x="53" y="254"/>
                  </a:lnTo>
                  <a:lnTo>
                    <a:pt x="63" y="265"/>
                  </a:lnTo>
                  <a:lnTo>
                    <a:pt x="74" y="273"/>
                  </a:lnTo>
                  <a:lnTo>
                    <a:pt x="86" y="279"/>
                  </a:lnTo>
                  <a:lnTo>
                    <a:pt x="98" y="284"/>
                  </a:lnTo>
                  <a:lnTo>
                    <a:pt x="111" y="286"/>
                  </a:lnTo>
                  <a:lnTo>
                    <a:pt x="124" y="285"/>
                  </a:lnTo>
                  <a:lnTo>
                    <a:pt x="138" y="282"/>
                  </a:lnTo>
                  <a:lnTo>
                    <a:pt x="152" y="277"/>
                  </a:lnTo>
                  <a:lnTo>
                    <a:pt x="165" y="269"/>
                  </a:lnTo>
                  <a:lnTo>
                    <a:pt x="180" y="257"/>
                  </a:lnTo>
                  <a:lnTo>
                    <a:pt x="194" y="244"/>
                  </a:lnTo>
                  <a:lnTo>
                    <a:pt x="208" y="227"/>
                  </a:lnTo>
                  <a:lnTo>
                    <a:pt x="222" y="208"/>
                  </a:lnTo>
                  <a:lnTo>
                    <a:pt x="236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1733550" y="3214688"/>
              <a:ext cx="106363" cy="147637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8"/>
                </a:cxn>
                <a:cxn ang="0">
                  <a:pos x="5" y="19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1" y="87"/>
                </a:cxn>
                <a:cxn ang="0">
                  <a:pos x="6" y="114"/>
                </a:cxn>
                <a:cxn ang="0">
                  <a:pos x="15" y="140"/>
                </a:cxn>
                <a:cxn ang="0">
                  <a:pos x="31" y="165"/>
                </a:cxn>
                <a:cxn ang="0">
                  <a:pos x="50" y="182"/>
                </a:cxn>
                <a:cxn ang="0">
                  <a:pos x="69" y="185"/>
                </a:cxn>
                <a:cxn ang="0">
                  <a:pos x="86" y="178"/>
                </a:cxn>
                <a:cxn ang="0">
                  <a:pos x="101" y="165"/>
                </a:cxn>
                <a:cxn ang="0">
                  <a:pos x="114" y="149"/>
                </a:cxn>
                <a:cxn ang="0">
                  <a:pos x="125" y="133"/>
                </a:cxn>
                <a:cxn ang="0">
                  <a:pos x="131" y="122"/>
                </a:cxn>
                <a:cxn ang="0">
                  <a:pos x="133" y="117"/>
                </a:cxn>
                <a:cxn ang="0">
                  <a:pos x="132" y="117"/>
                </a:cxn>
                <a:cxn ang="0">
                  <a:pos x="128" y="116"/>
                </a:cxn>
                <a:cxn ang="0">
                  <a:pos x="122" y="115"/>
                </a:cxn>
                <a:cxn ang="0">
                  <a:pos x="113" y="113"/>
                </a:cxn>
                <a:cxn ang="0">
                  <a:pos x="105" y="109"/>
                </a:cxn>
                <a:cxn ang="0">
                  <a:pos x="96" y="104"/>
                </a:cxn>
                <a:cxn ang="0">
                  <a:pos x="87" y="98"/>
                </a:cxn>
                <a:cxn ang="0">
                  <a:pos x="79" y="89"/>
                </a:cxn>
                <a:cxn ang="0">
                  <a:pos x="75" y="83"/>
                </a:cxn>
                <a:cxn ang="0">
                  <a:pos x="75" y="78"/>
                </a:cxn>
                <a:cxn ang="0">
                  <a:pos x="80" y="77"/>
                </a:cxn>
                <a:cxn ang="0">
                  <a:pos x="88" y="77"/>
                </a:cxn>
                <a:cxn ang="0">
                  <a:pos x="97" y="79"/>
                </a:cxn>
                <a:cxn ang="0">
                  <a:pos x="108" y="84"/>
                </a:cxn>
                <a:cxn ang="0">
                  <a:pos x="117" y="88"/>
                </a:cxn>
                <a:cxn ang="0">
                  <a:pos x="127" y="93"/>
                </a:cxn>
                <a:cxn ang="0">
                  <a:pos x="124" y="88"/>
                </a:cxn>
                <a:cxn ang="0">
                  <a:pos x="115" y="76"/>
                </a:cxn>
                <a:cxn ang="0">
                  <a:pos x="104" y="58"/>
                </a:cxn>
                <a:cxn ang="0">
                  <a:pos x="88" y="39"/>
                </a:cxn>
                <a:cxn ang="0">
                  <a:pos x="69" y="20"/>
                </a:cxn>
                <a:cxn ang="0">
                  <a:pos x="49" y="7"/>
                </a:cxn>
                <a:cxn ang="0">
                  <a:pos x="29" y="0"/>
                </a:cxn>
                <a:cxn ang="0">
                  <a:pos x="9" y="3"/>
                </a:cxn>
              </a:cxnLst>
              <a:rect l="0" t="0" r="r" b="b"/>
              <a:pathLst>
                <a:path w="133" h="185">
                  <a:moveTo>
                    <a:pt x="9" y="3"/>
                  </a:moveTo>
                  <a:lnTo>
                    <a:pt x="8" y="8"/>
                  </a:lnTo>
                  <a:lnTo>
                    <a:pt x="5" y="19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1" y="87"/>
                  </a:lnTo>
                  <a:lnTo>
                    <a:pt x="6" y="114"/>
                  </a:lnTo>
                  <a:lnTo>
                    <a:pt x="15" y="140"/>
                  </a:lnTo>
                  <a:lnTo>
                    <a:pt x="31" y="165"/>
                  </a:lnTo>
                  <a:lnTo>
                    <a:pt x="50" y="182"/>
                  </a:lnTo>
                  <a:lnTo>
                    <a:pt x="69" y="185"/>
                  </a:lnTo>
                  <a:lnTo>
                    <a:pt x="86" y="178"/>
                  </a:lnTo>
                  <a:lnTo>
                    <a:pt x="101" y="165"/>
                  </a:lnTo>
                  <a:lnTo>
                    <a:pt x="114" y="149"/>
                  </a:lnTo>
                  <a:lnTo>
                    <a:pt x="125" y="133"/>
                  </a:lnTo>
                  <a:lnTo>
                    <a:pt x="131" y="122"/>
                  </a:lnTo>
                  <a:lnTo>
                    <a:pt x="133" y="117"/>
                  </a:lnTo>
                  <a:lnTo>
                    <a:pt x="132" y="117"/>
                  </a:lnTo>
                  <a:lnTo>
                    <a:pt x="128" y="116"/>
                  </a:lnTo>
                  <a:lnTo>
                    <a:pt x="122" y="115"/>
                  </a:lnTo>
                  <a:lnTo>
                    <a:pt x="113" y="113"/>
                  </a:lnTo>
                  <a:lnTo>
                    <a:pt x="105" y="109"/>
                  </a:lnTo>
                  <a:lnTo>
                    <a:pt x="96" y="104"/>
                  </a:lnTo>
                  <a:lnTo>
                    <a:pt x="87" y="98"/>
                  </a:lnTo>
                  <a:lnTo>
                    <a:pt x="79" y="89"/>
                  </a:lnTo>
                  <a:lnTo>
                    <a:pt x="75" y="83"/>
                  </a:lnTo>
                  <a:lnTo>
                    <a:pt x="75" y="78"/>
                  </a:lnTo>
                  <a:lnTo>
                    <a:pt x="80" y="77"/>
                  </a:lnTo>
                  <a:lnTo>
                    <a:pt x="88" y="77"/>
                  </a:lnTo>
                  <a:lnTo>
                    <a:pt x="97" y="79"/>
                  </a:lnTo>
                  <a:lnTo>
                    <a:pt x="108" y="84"/>
                  </a:lnTo>
                  <a:lnTo>
                    <a:pt x="117" y="88"/>
                  </a:lnTo>
                  <a:lnTo>
                    <a:pt x="127" y="93"/>
                  </a:lnTo>
                  <a:lnTo>
                    <a:pt x="124" y="88"/>
                  </a:lnTo>
                  <a:lnTo>
                    <a:pt x="115" y="76"/>
                  </a:lnTo>
                  <a:lnTo>
                    <a:pt x="104" y="58"/>
                  </a:lnTo>
                  <a:lnTo>
                    <a:pt x="88" y="39"/>
                  </a:lnTo>
                  <a:lnTo>
                    <a:pt x="69" y="20"/>
                  </a:lnTo>
                  <a:lnTo>
                    <a:pt x="49" y="7"/>
                  </a:lnTo>
                  <a:lnTo>
                    <a:pt x="29" y="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1901825" y="3203575"/>
              <a:ext cx="120650" cy="149225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1" y="1"/>
                </a:cxn>
                <a:cxn ang="0">
                  <a:pos x="112" y="4"/>
                </a:cxn>
                <a:cxn ang="0">
                  <a:pos x="96" y="10"/>
                </a:cxn>
                <a:cxn ang="0">
                  <a:pos x="78" y="22"/>
                </a:cxn>
                <a:cxn ang="0">
                  <a:pos x="56" y="37"/>
                </a:cxn>
                <a:cxn ang="0">
                  <a:pos x="36" y="59"/>
                </a:cxn>
                <a:cxn ang="0">
                  <a:pos x="16" y="86"/>
                </a:cxn>
                <a:cxn ang="0">
                  <a:pos x="0" y="121"/>
                </a:cxn>
                <a:cxn ang="0">
                  <a:pos x="3" y="121"/>
                </a:cxn>
                <a:cxn ang="0">
                  <a:pos x="11" y="118"/>
                </a:cxn>
                <a:cxn ang="0">
                  <a:pos x="21" y="117"/>
                </a:cxn>
                <a:cxn ang="0">
                  <a:pos x="34" y="117"/>
                </a:cxn>
                <a:cxn ang="0">
                  <a:pos x="45" y="117"/>
                </a:cxn>
                <a:cxn ang="0">
                  <a:pos x="54" y="120"/>
                </a:cxn>
                <a:cxn ang="0">
                  <a:pos x="59" y="124"/>
                </a:cxn>
                <a:cxn ang="0">
                  <a:pos x="57" y="131"/>
                </a:cxn>
                <a:cxn ang="0">
                  <a:pos x="51" y="138"/>
                </a:cxn>
                <a:cxn ang="0">
                  <a:pos x="44" y="143"/>
                </a:cxn>
                <a:cxn ang="0">
                  <a:pos x="34" y="145"/>
                </a:cxn>
                <a:cxn ang="0">
                  <a:pos x="24" y="145"/>
                </a:cxn>
                <a:cxn ang="0">
                  <a:pos x="15" y="145"/>
                </a:cxn>
                <a:cxn ang="0">
                  <a:pos x="7" y="144"/>
                </a:cxn>
                <a:cxn ang="0">
                  <a:pos x="2" y="141"/>
                </a:cxn>
                <a:cxn ang="0">
                  <a:pos x="0" y="141"/>
                </a:cxn>
                <a:cxn ang="0">
                  <a:pos x="1" y="144"/>
                </a:cxn>
                <a:cxn ang="0">
                  <a:pos x="6" y="148"/>
                </a:cxn>
                <a:cxn ang="0">
                  <a:pos x="15" y="155"/>
                </a:cxn>
                <a:cxn ang="0">
                  <a:pos x="29" y="162"/>
                </a:cxn>
                <a:cxn ang="0">
                  <a:pos x="46" y="170"/>
                </a:cxn>
                <a:cxn ang="0">
                  <a:pos x="69" y="178"/>
                </a:cxn>
                <a:cxn ang="0">
                  <a:pos x="98" y="183"/>
                </a:cxn>
                <a:cxn ang="0">
                  <a:pos x="132" y="186"/>
                </a:cxn>
                <a:cxn ang="0">
                  <a:pos x="134" y="181"/>
                </a:cxn>
                <a:cxn ang="0">
                  <a:pos x="139" y="167"/>
                </a:cxn>
                <a:cxn ang="0">
                  <a:pos x="145" y="145"/>
                </a:cxn>
                <a:cxn ang="0">
                  <a:pos x="150" y="117"/>
                </a:cxn>
                <a:cxn ang="0">
                  <a:pos x="153" y="87"/>
                </a:cxn>
                <a:cxn ang="0">
                  <a:pos x="151" y="56"/>
                </a:cxn>
                <a:cxn ang="0">
                  <a:pos x="143" y="26"/>
                </a:cxn>
                <a:cxn ang="0">
                  <a:pos x="126" y="0"/>
                </a:cxn>
              </a:cxnLst>
              <a:rect l="0" t="0" r="r" b="b"/>
              <a:pathLst>
                <a:path w="153" h="186">
                  <a:moveTo>
                    <a:pt x="126" y="0"/>
                  </a:moveTo>
                  <a:lnTo>
                    <a:pt x="121" y="1"/>
                  </a:lnTo>
                  <a:lnTo>
                    <a:pt x="112" y="4"/>
                  </a:lnTo>
                  <a:lnTo>
                    <a:pt x="96" y="10"/>
                  </a:lnTo>
                  <a:lnTo>
                    <a:pt x="78" y="22"/>
                  </a:lnTo>
                  <a:lnTo>
                    <a:pt x="56" y="37"/>
                  </a:lnTo>
                  <a:lnTo>
                    <a:pt x="36" y="59"/>
                  </a:lnTo>
                  <a:lnTo>
                    <a:pt x="16" y="86"/>
                  </a:lnTo>
                  <a:lnTo>
                    <a:pt x="0" y="121"/>
                  </a:lnTo>
                  <a:lnTo>
                    <a:pt x="3" y="121"/>
                  </a:lnTo>
                  <a:lnTo>
                    <a:pt x="11" y="118"/>
                  </a:lnTo>
                  <a:lnTo>
                    <a:pt x="21" y="117"/>
                  </a:lnTo>
                  <a:lnTo>
                    <a:pt x="34" y="117"/>
                  </a:lnTo>
                  <a:lnTo>
                    <a:pt x="45" y="117"/>
                  </a:lnTo>
                  <a:lnTo>
                    <a:pt x="54" y="120"/>
                  </a:lnTo>
                  <a:lnTo>
                    <a:pt x="59" y="124"/>
                  </a:lnTo>
                  <a:lnTo>
                    <a:pt x="57" y="131"/>
                  </a:lnTo>
                  <a:lnTo>
                    <a:pt x="51" y="138"/>
                  </a:lnTo>
                  <a:lnTo>
                    <a:pt x="44" y="143"/>
                  </a:lnTo>
                  <a:lnTo>
                    <a:pt x="34" y="145"/>
                  </a:lnTo>
                  <a:lnTo>
                    <a:pt x="24" y="145"/>
                  </a:lnTo>
                  <a:lnTo>
                    <a:pt x="15" y="145"/>
                  </a:lnTo>
                  <a:lnTo>
                    <a:pt x="7" y="144"/>
                  </a:lnTo>
                  <a:lnTo>
                    <a:pt x="2" y="141"/>
                  </a:lnTo>
                  <a:lnTo>
                    <a:pt x="0" y="141"/>
                  </a:lnTo>
                  <a:lnTo>
                    <a:pt x="1" y="144"/>
                  </a:lnTo>
                  <a:lnTo>
                    <a:pt x="6" y="148"/>
                  </a:lnTo>
                  <a:lnTo>
                    <a:pt x="15" y="155"/>
                  </a:lnTo>
                  <a:lnTo>
                    <a:pt x="29" y="162"/>
                  </a:lnTo>
                  <a:lnTo>
                    <a:pt x="46" y="170"/>
                  </a:lnTo>
                  <a:lnTo>
                    <a:pt x="69" y="178"/>
                  </a:lnTo>
                  <a:lnTo>
                    <a:pt x="98" y="183"/>
                  </a:lnTo>
                  <a:lnTo>
                    <a:pt x="132" y="186"/>
                  </a:lnTo>
                  <a:lnTo>
                    <a:pt x="134" y="181"/>
                  </a:lnTo>
                  <a:lnTo>
                    <a:pt x="139" y="167"/>
                  </a:lnTo>
                  <a:lnTo>
                    <a:pt x="145" y="145"/>
                  </a:lnTo>
                  <a:lnTo>
                    <a:pt x="150" y="117"/>
                  </a:lnTo>
                  <a:lnTo>
                    <a:pt x="153" y="87"/>
                  </a:lnTo>
                  <a:lnTo>
                    <a:pt x="151" y="56"/>
                  </a:lnTo>
                  <a:lnTo>
                    <a:pt x="143" y="2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1743075" y="3394075"/>
              <a:ext cx="73025" cy="295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0" y="362"/>
                </a:cxn>
                <a:cxn ang="0">
                  <a:pos x="93" y="372"/>
                </a:cxn>
                <a:cxn ang="0">
                  <a:pos x="19" y="4"/>
                </a:cxn>
                <a:cxn ang="0">
                  <a:pos x="0" y="0"/>
                </a:cxn>
              </a:cxnLst>
              <a:rect l="0" t="0" r="r" b="b"/>
              <a:pathLst>
                <a:path w="93" h="372">
                  <a:moveTo>
                    <a:pt x="0" y="0"/>
                  </a:moveTo>
                  <a:lnTo>
                    <a:pt x="70" y="362"/>
                  </a:lnTo>
                  <a:lnTo>
                    <a:pt x="93" y="372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025650" y="3351213"/>
              <a:ext cx="53975" cy="28733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52" y="364"/>
                </a:cxn>
                <a:cxn ang="0">
                  <a:pos x="67" y="354"/>
                </a:cxn>
                <a:cxn ang="0">
                  <a:pos x="10" y="0"/>
                </a:cxn>
                <a:cxn ang="0">
                  <a:pos x="0" y="25"/>
                </a:cxn>
              </a:cxnLst>
              <a:rect l="0" t="0" r="r" b="b"/>
              <a:pathLst>
                <a:path w="67" h="364">
                  <a:moveTo>
                    <a:pt x="0" y="25"/>
                  </a:moveTo>
                  <a:lnTo>
                    <a:pt x="52" y="364"/>
                  </a:lnTo>
                  <a:lnTo>
                    <a:pt x="67" y="354"/>
                  </a:lnTo>
                  <a:lnTo>
                    <a:pt x="1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1476375" y="3216275"/>
              <a:ext cx="239713" cy="201612"/>
            </a:xfrm>
            <a:custGeom>
              <a:avLst/>
              <a:gdLst/>
              <a:ahLst/>
              <a:cxnLst>
                <a:cxn ang="0">
                  <a:pos x="0" y="253"/>
                </a:cxn>
                <a:cxn ang="0">
                  <a:pos x="1" y="251"/>
                </a:cxn>
                <a:cxn ang="0">
                  <a:pos x="4" y="243"/>
                </a:cxn>
                <a:cxn ang="0">
                  <a:pos x="10" y="232"/>
                </a:cxn>
                <a:cxn ang="0">
                  <a:pos x="18" y="219"/>
                </a:cxn>
                <a:cxn ang="0">
                  <a:pos x="28" y="202"/>
                </a:cxn>
                <a:cxn ang="0">
                  <a:pos x="40" y="185"/>
                </a:cxn>
                <a:cxn ang="0">
                  <a:pos x="55" y="167"/>
                </a:cxn>
                <a:cxn ang="0">
                  <a:pos x="72" y="151"/>
                </a:cxn>
                <a:cxn ang="0">
                  <a:pos x="91" y="135"/>
                </a:cxn>
                <a:cxn ang="0">
                  <a:pos x="114" y="121"/>
                </a:cxn>
                <a:cxn ang="0">
                  <a:pos x="138" y="110"/>
                </a:cxn>
                <a:cxn ang="0">
                  <a:pos x="166" y="103"/>
                </a:cxn>
                <a:cxn ang="0">
                  <a:pos x="196" y="102"/>
                </a:cxn>
                <a:cxn ang="0">
                  <a:pos x="229" y="106"/>
                </a:cxn>
                <a:cxn ang="0">
                  <a:pos x="264" y="117"/>
                </a:cxn>
                <a:cxn ang="0">
                  <a:pos x="302" y="135"/>
                </a:cxn>
                <a:cxn ang="0">
                  <a:pos x="285" y="17"/>
                </a:cxn>
                <a:cxn ang="0">
                  <a:pos x="284" y="17"/>
                </a:cxn>
                <a:cxn ang="0">
                  <a:pos x="281" y="15"/>
                </a:cxn>
                <a:cxn ang="0">
                  <a:pos x="275" y="12"/>
                </a:cxn>
                <a:cxn ang="0">
                  <a:pos x="269" y="10"/>
                </a:cxn>
                <a:cxn ang="0">
                  <a:pos x="261" y="8"/>
                </a:cxn>
                <a:cxn ang="0">
                  <a:pos x="250" y="6"/>
                </a:cxn>
                <a:cxn ang="0">
                  <a:pos x="237" y="3"/>
                </a:cxn>
                <a:cxn ang="0">
                  <a:pos x="223" y="1"/>
                </a:cxn>
                <a:cxn ang="0">
                  <a:pos x="207" y="0"/>
                </a:cxn>
                <a:cxn ang="0">
                  <a:pos x="190" y="0"/>
                </a:cxn>
                <a:cxn ang="0">
                  <a:pos x="172" y="1"/>
                </a:cxn>
                <a:cxn ang="0">
                  <a:pos x="152" y="4"/>
                </a:cxn>
                <a:cxn ang="0">
                  <a:pos x="131" y="9"/>
                </a:cxn>
                <a:cxn ang="0">
                  <a:pos x="108" y="16"/>
                </a:cxn>
                <a:cxn ang="0">
                  <a:pos x="84" y="25"/>
                </a:cxn>
                <a:cxn ang="0">
                  <a:pos x="60" y="37"/>
                </a:cxn>
                <a:cxn ang="0">
                  <a:pos x="0" y="253"/>
                </a:cxn>
              </a:cxnLst>
              <a:rect l="0" t="0" r="r" b="b"/>
              <a:pathLst>
                <a:path w="302" h="253">
                  <a:moveTo>
                    <a:pt x="0" y="253"/>
                  </a:moveTo>
                  <a:lnTo>
                    <a:pt x="1" y="251"/>
                  </a:lnTo>
                  <a:lnTo>
                    <a:pt x="4" y="243"/>
                  </a:lnTo>
                  <a:lnTo>
                    <a:pt x="10" y="232"/>
                  </a:lnTo>
                  <a:lnTo>
                    <a:pt x="18" y="219"/>
                  </a:lnTo>
                  <a:lnTo>
                    <a:pt x="28" y="202"/>
                  </a:lnTo>
                  <a:lnTo>
                    <a:pt x="40" y="185"/>
                  </a:lnTo>
                  <a:lnTo>
                    <a:pt x="55" y="167"/>
                  </a:lnTo>
                  <a:lnTo>
                    <a:pt x="72" y="151"/>
                  </a:lnTo>
                  <a:lnTo>
                    <a:pt x="91" y="135"/>
                  </a:lnTo>
                  <a:lnTo>
                    <a:pt x="114" y="121"/>
                  </a:lnTo>
                  <a:lnTo>
                    <a:pt x="138" y="110"/>
                  </a:lnTo>
                  <a:lnTo>
                    <a:pt x="166" y="103"/>
                  </a:lnTo>
                  <a:lnTo>
                    <a:pt x="196" y="102"/>
                  </a:lnTo>
                  <a:lnTo>
                    <a:pt x="229" y="106"/>
                  </a:lnTo>
                  <a:lnTo>
                    <a:pt x="264" y="117"/>
                  </a:lnTo>
                  <a:lnTo>
                    <a:pt x="302" y="135"/>
                  </a:lnTo>
                  <a:lnTo>
                    <a:pt x="285" y="17"/>
                  </a:lnTo>
                  <a:lnTo>
                    <a:pt x="284" y="17"/>
                  </a:lnTo>
                  <a:lnTo>
                    <a:pt x="281" y="15"/>
                  </a:lnTo>
                  <a:lnTo>
                    <a:pt x="275" y="12"/>
                  </a:lnTo>
                  <a:lnTo>
                    <a:pt x="269" y="10"/>
                  </a:lnTo>
                  <a:lnTo>
                    <a:pt x="261" y="8"/>
                  </a:lnTo>
                  <a:lnTo>
                    <a:pt x="250" y="6"/>
                  </a:lnTo>
                  <a:lnTo>
                    <a:pt x="237" y="3"/>
                  </a:lnTo>
                  <a:lnTo>
                    <a:pt x="223" y="1"/>
                  </a:lnTo>
                  <a:lnTo>
                    <a:pt x="207" y="0"/>
                  </a:lnTo>
                  <a:lnTo>
                    <a:pt x="190" y="0"/>
                  </a:lnTo>
                  <a:lnTo>
                    <a:pt x="172" y="1"/>
                  </a:lnTo>
                  <a:lnTo>
                    <a:pt x="152" y="4"/>
                  </a:lnTo>
                  <a:lnTo>
                    <a:pt x="131" y="9"/>
                  </a:lnTo>
                  <a:lnTo>
                    <a:pt x="108" y="16"/>
                  </a:lnTo>
                  <a:lnTo>
                    <a:pt x="84" y="25"/>
                  </a:lnTo>
                  <a:lnTo>
                    <a:pt x="60" y="37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1533525" y="3244850"/>
              <a:ext cx="163513" cy="57150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" y="70"/>
                </a:cxn>
                <a:cxn ang="0">
                  <a:pos x="5" y="68"/>
                </a:cxn>
                <a:cxn ang="0">
                  <a:pos x="9" y="63"/>
                </a:cxn>
                <a:cxn ang="0">
                  <a:pos x="15" y="58"/>
                </a:cxn>
                <a:cxn ang="0">
                  <a:pos x="24" y="53"/>
                </a:cxn>
                <a:cxn ang="0">
                  <a:pos x="33" y="47"/>
                </a:cxn>
                <a:cxn ang="0">
                  <a:pos x="44" y="40"/>
                </a:cxn>
                <a:cxn ang="0">
                  <a:pos x="58" y="34"/>
                </a:cxn>
                <a:cxn ang="0">
                  <a:pos x="72" y="30"/>
                </a:cxn>
                <a:cxn ang="0">
                  <a:pos x="88" y="25"/>
                </a:cxn>
                <a:cxn ang="0">
                  <a:pos x="105" y="23"/>
                </a:cxn>
                <a:cxn ang="0">
                  <a:pos x="123" y="22"/>
                </a:cxn>
                <a:cxn ang="0">
                  <a:pos x="142" y="23"/>
                </a:cxn>
                <a:cxn ang="0">
                  <a:pos x="162" y="26"/>
                </a:cxn>
                <a:cxn ang="0">
                  <a:pos x="184" y="33"/>
                </a:cxn>
                <a:cxn ang="0">
                  <a:pos x="207" y="42"/>
                </a:cxn>
                <a:cxn ang="0">
                  <a:pos x="205" y="24"/>
                </a:cxn>
                <a:cxn ang="0">
                  <a:pos x="203" y="23"/>
                </a:cxn>
                <a:cxn ang="0">
                  <a:pos x="200" y="22"/>
                </a:cxn>
                <a:cxn ang="0">
                  <a:pos x="196" y="19"/>
                </a:cxn>
                <a:cxn ang="0">
                  <a:pos x="190" y="16"/>
                </a:cxn>
                <a:cxn ang="0">
                  <a:pos x="181" y="12"/>
                </a:cxn>
                <a:cxn ang="0">
                  <a:pos x="172" y="9"/>
                </a:cxn>
                <a:cxn ang="0">
                  <a:pos x="160" y="5"/>
                </a:cxn>
                <a:cxn ang="0">
                  <a:pos x="148" y="3"/>
                </a:cxn>
                <a:cxn ang="0">
                  <a:pos x="134" y="1"/>
                </a:cxn>
                <a:cxn ang="0">
                  <a:pos x="118" y="0"/>
                </a:cxn>
                <a:cxn ang="0">
                  <a:pos x="102" y="0"/>
                </a:cxn>
                <a:cxn ang="0">
                  <a:pos x="85" y="2"/>
                </a:cxn>
                <a:cxn ang="0">
                  <a:pos x="67" y="5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9" y="31"/>
                </a:cxn>
                <a:cxn ang="0">
                  <a:pos x="0" y="71"/>
                </a:cxn>
              </a:cxnLst>
              <a:rect l="0" t="0" r="r" b="b"/>
              <a:pathLst>
                <a:path w="207" h="71">
                  <a:moveTo>
                    <a:pt x="0" y="71"/>
                  </a:moveTo>
                  <a:lnTo>
                    <a:pt x="1" y="70"/>
                  </a:lnTo>
                  <a:lnTo>
                    <a:pt x="5" y="68"/>
                  </a:lnTo>
                  <a:lnTo>
                    <a:pt x="9" y="63"/>
                  </a:lnTo>
                  <a:lnTo>
                    <a:pt x="15" y="58"/>
                  </a:lnTo>
                  <a:lnTo>
                    <a:pt x="24" y="53"/>
                  </a:lnTo>
                  <a:lnTo>
                    <a:pt x="33" y="47"/>
                  </a:lnTo>
                  <a:lnTo>
                    <a:pt x="44" y="40"/>
                  </a:lnTo>
                  <a:lnTo>
                    <a:pt x="58" y="34"/>
                  </a:lnTo>
                  <a:lnTo>
                    <a:pt x="72" y="30"/>
                  </a:lnTo>
                  <a:lnTo>
                    <a:pt x="88" y="25"/>
                  </a:lnTo>
                  <a:lnTo>
                    <a:pt x="105" y="23"/>
                  </a:lnTo>
                  <a:lnTo>
                    <a:pt x="123" y="22"/>
                  </a:lnTo>
                  <a:lnTo>
                    <a:pt x="142" y="23"/>
                  </a:lnTo>
                  <a:lnTo>
                    <a:pt x="162" y="26"/>
                  </a:lnTo>
                  <a:lnTo>
                    <a:pt x="184" y="33"/>
                  </a:lnTo>
                  <a:lnTo>
                    <a:pt x="207" y="42"/>
                  </a:lnTo>
                  <a:lnTo>
                    <a:pt x="205" y="24"/>
                  </a:lnTo>
                  <a:lnTo>
                    <a:pt x="203" y="23"/>
                  </a:lnTo>
                  <a:lnTo>
                    <a:pt x="200" y="22"/>
                  </a:lnTo>
                  <a:lnTo>
                    <a:pt x="196" y="19"/>
                  </a:lnTo>
                  <a:lnTo>
                    <a:pt x="190" y="16"/>
                  </a:lnTo>
                  <a:lnTo>
                    <a:pt x="181" y="12"/>
                  </a:lnTo>
                  <a:lnTo>
                    <a:pt x="172" y="9"/>
                  </a:lnTo>
                  <a:lnTo>
                    <a:pt x="160" y="5"/>
                  </a:lnTo>
                  <a:lnTo>
                    <a:pt x="148" y="3"/>
                  </a:lnTo>
                  <a:lnTo>
                    <a:pt x="134" y="1"/>
                  </a:lnTo>
                  <a:lnTo>
                    <a:pt x="118" y="0"/>
                  </a:lnTo>
                  <a:lnTo>
                    <a:pt x="102" y="0"/>
                  </a:lnTo>
                  <a:lnTo>
                    <a:pt x="85" y="2"/>
                  </a:lnTo>
                  <a:lnTo>
                    <a:pt x="67" y="5"/>
                  </a:lnTo>
                  <a:lnTo>
                    <a:pt x="48" y="11"/>
                  </a:lnTo>
                  <a:lnTo>
                    <a:pt x="29" y="20"/>
                  </a:lnTo>
                  <a:lnTo>
                    <a:pt x="9" y="3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" name="正方形/長方形 33"/>
          <p:cNvSpPr/>
          <p:nvPr/>
        </p:nvSpPr>
        <p:spPr>
          <a:xfrm>
            <a:off x="3908153" y="5374957"/>
            <a:ext cx="17059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541640" y="5374957"/>
            <a:ext cx="10903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had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522959" y="5374957"/>
            <a:ext cx="25474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7" name="右矢印 36"/>
          <p:cNvSpPr/>
          <p:nvPr/>
        </p:nvSpPr>
        <p:spPr>
          <a:xfrm>
            <a:off x="2699792" y="5517232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7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/>
      <p:bldP spid="127" grpId="1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34" grpId="0"/>
      <p:bldP spid="35" grpId="0"/>
      <p:bldP spid="36" grpId="0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正方形/長方形 76"/>
          <p:cNvSpPr/>
          <p:nvPr/>
        </p:nvSpPr>
        <p:spPr>
          <a:xfrm>
            <a:off x="5327576" y="2348880"/>
            <a:ext cx="1872208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7703840" y="2348880"/>
            <a:ext cx="1368152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角丸四角形 63"/>
          <p:cNvSpPr/>
          <p:nvPr/>
        </p:nvSpPr>
        <p:spPr>
          <a:xfrm>
            <a:off x="70992" y="2880320"/>
            <a:ext cx="9001000" cy="3933056"/>
          </a:xfrm>
          <a:prstGeom prst="roundRect">
            <a:avLst>
              <a:gd name="adj" fmla="val 4562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3" name="正方形/長方形 72"/>
          <p:cNvSpPr/>
          <p:nvPr/>
        </p:nvSpPr>
        <p:spPr>
          <a:xfrm>
            <a:off x="3671392" y="5085184"/>
            <a:ext cx="1800200" cy="360040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1727176" y="5085184"/>
            <a:ext cx="1656184" cy="360040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3454352" y="4444663"/>
            <a:ext cx="4752528" cy="288032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4847559" y="1628800"/>
            <a:ext cx="4248472" cy="432048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319464" y="3562563"/>
            <a:ext cx="2376264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1583160" y="3573016"/>
            <a:ext cx="2376264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619488" y="620688"/>
            <a:ext cx="1368152" cy="432048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595694" y="1005781"/>
            <a:ext cx="1008112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右矢印 1"/>
          <p:cNvSpPr/>
          <p:nvPr/>
        </p:nvSpPr>
        <p:spPr>
          <a:xfrm>
            <a:off x="936104" y="1730426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5" descr="C:\Users\秀紀\AppData\Local\Microsoft\Windows\INetCache\IE\4PN3W9SD\MC9003559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97" y="938338"/>
            <a:ext cx="1017423" cy="1584176"/>
          </a:xfrm>
          <a:prstGeom prst="rect">
            <a:avLst/>
          </a:prstGeom>
          <a:noFill/>
        </p:spPr>
      </p:pic>
      <p:pic>
        <p:nvPicPr>
          <p:cNvPr id="4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944216" y="1010345"/>
            <a:ext cx="936104" cy="1609229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148939" y="620688"/>
            <a:ext cx="8226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37451" y="692696"/>
            <a:ext cx="11993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03443" y="570746"/>
            <a:ext cx="98296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39368" y="570746"/>
            <a:ext cx="111280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987640" y="570746"/>
            <a:ext cx="21563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547480" y="570746"/>
            <a:ext cx="14526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13" name="グループ化 62"/>
          <p:cNvGrpSpPr/>
          <p:nvPr/>
        </p:nvGrpSpPr>
        <p:grpSpPr>
          <a:xfrm flipH="1">
            <a:off x="1152128" y="1442394"/>
            <a:ext cx="720798" cy="623565"/>
            <a:chOff x="1476375" y="3165475"/>
            <a:chExt cx="698500" cy="617539"/>
          </a:xfrm>
        </p:grpSpPr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1809750" y="3298825"/>
              <a:ext cx="307975" cy="254000"/>
            </a:xfrm>
            <a:custGeom>
              <a:avLst/>
              <a:gdLst/>
              <a:ahLst/>
              <a:cxnLst>
                <a:cxn ang="0">
                  <a:pos x="64" y="144"/>
                </a:cxn>
                <a:cxn ang="0">
                  <a:pos x="65" y="144"/>
                </a:cxn>
                <a:cxn ang="0">
                  <a:pos x="69" y="144"/>
                </a:cxn>
                <a:cxn ang="0">
                  <a:pos x="75" y="144"/>
                </a:cxn>
                <a:cxn ang="0">
                  <a:pos x="83" y="144"/>
                </a:cxn>
                <a:cxn ang="0">
                  <a:pos x="93" y="142"/>
                </a:cxn>
                <a:cxn ang="0">
                  <a:pos x="105" y="140"/>
                </a:cxn>
                <a:cxn ang="0">
                  <a:pos x="119" y="137"/>
                </a:cxn>
                <a:cxn ang="0">
                  <a:pos x="135" y="132"/>
                </a:cxn>
                <a:cxn ang="0">
                  <a:pos x="152" y="125"/>
                </a:cxn>
                <a:cxn ang="0">
                  <a:pos x="171" y="116"/>
                </a:cxn>
                <a:cxn ang="0">
                  <a:pos x="192" y="104"/>
                </a:cxn>
                <a:cxn ang="0">
                  <a:pos x="213" y="89"/>
                </a:cxn>
                <a:cxn ang="0">
                  <a:pos x="236" y="72"/>
                </a:cxn>
                <a:cxn ang="0">
                  <a:pos x="261" y="51"/>
                </a:cxn>
                <a:cxn ang="0">
                  <a:pos x="285" y="27"/>
                </a:cxn>
                <a:cxn ang="0">
                  <a:pos x="312" y="0"/>
                </a:cxn>
                <a:cxn ang="0">
                  <a:pos x="314" y="0"/>
                </a:cxn>
                <a:cxn ang="0">
                  <a:pos x="318" y="2"/>
                </a:cxn>
                <a:cxn ang="0">
                  <a:pos x="325" y="7"/>
                </a:cxn>
                <a:cxn ang="0">
                  <a:pos x="334" y="16"/>
                </a:cxn>
                <a:cxn ang="0">
                  <a:pos x="345" y="31"/>
                </a:cxn>
                <a:cxn ang="0">
                  <a:pos x="356" y="53"/>
                </a:cxn>
                <a:cxn ang="0">
                  <a:pos x="368" y="83"/>
                </a:cxn>
                <a:cxn ang="0">
                  <a:pos x="381" y="122"/>
                </a:cxn>
                <a:cxn ang="0">
                  <a:pos x="388" y="163"/>
                </a:cxn>
                <a:cxn ang="0">
                  <a:pos x="388" y="199"/>
                </a:cxn>
                <a:cxn ang="0">
                  <a:pos x="382" y="229"/>
                </a:cxn>
                <a:cxn ang="0">
                  <a:pos x="368" y="253"/>
                </a:cxn>
                <a:cxn ang="0">
                  <a:pos x="349" y="274"/>
                </a:cxn>
                <a:cxn ang="0">
                  <a:pos x="327" y="290"/>
                </a:cxn>
                <a:cxn ang="0">
                  <a:pos x="299" y="302"/>
                </a:cxn>
                <a:cxn ang="0">
                  <a:pos x="269" y="313"/>
                </a:cxn>
                <a:cxn ang="0">
                  <a:pos x="252" y="316"/>
                </a:cxn>
                <a:cxn ang="0">
                  <a:pos x="234" y="319"/>
                </a:cxn>
                <a:cxn ang="0">
                  <a:pos x="215" y="320"/>
                </a:cxn>
                <a:cxn ang="0">
                  <a:pos x="194" y="320"/>
                </a:cxn>
                <a:cxn ang="0">
                  <a:pos x="172" y="319"/>
                </a:cxn>
                <a:cxn ang="0">
                  <a:pos x="151" y="317"/>
                </a:cxn>
                <a:cxn ang="0">
                  <a:pos x="129" y="315"/>
                </a:cxn>
                <a:cxn ang="0">
                  <a:pos x="108" y="313"/>
                </a:cxn>
                <a:cxn ang="0">
                  <a:pos x="87" y="309"/>
                </a:cxn>
                <a:cxn ang="0">
                  <a:pos x="68" y="306"/>
                </a:cxn>
                <a:cxn ang="0">
                  <a:pos x="51" y="302"/>
                </a:cxn>
                <a:cxn ang="0">
                  <a:pos x="35" y="299"/>
                </a:cxn>
                <a:cxn ang="0">
                  <a:pos x="22" y="297"/>
                </a:cxn>
                <a:cxn ang="0">
                  <a:pos x="12" y="293"/>
                </a:cxn>
                <a:cxn ang="0">
                  <a:pos x="4" y="291"/>
                </a:cxn>
                <a:cxn ang="0">
                  <a:pos x="0" y="290"/>
                </a:cxn>
                <a:cxn ang="0">
                  <a:pos x="4" y="287"/>
                </a:cxn>
                <a:cxn ang="0">
                  <a:pos x="16" y="281"/>
                </a:cxn>
                <a:cxn ang="0">
                  <a:pos x="32" y="269"/>
                </a:cxn>
                <a:cxn ang="0">
                  <a:pos x="48" y="253"/>
                </a:cxn>
                <a:cxn ang="0">
                  <a:pos x="63" y="232"/>
                </a:cxn>
                <a:cxn ang="0">
                  <a:pos x="72" y="207"/>
                </a:cxn>
                <a:cxn ang="0">
                  <a:pos x="74" y="177"/>
                </a:cxn>
                <a:cxn ang="0">
                  <a:pos x="64" y="144"/>
                </a:cxn>
              </a:cxnLst>
              <a:rect l="0" t="0" r="r" b="b"/>
              <a:pathLst>
                <a:path w="388" h="320">
                  <a:moveTo>
                    <a:pt x="64" y="144"/>
                  </a:moveTo>
                  <a:lnTo>
                    <a:pt x="65" y="144"/>
                  </a:lnTo>
                  <a:lnTo>
                    <a:pt x="69" y="144"/>
                  </a:lnTo>
                  <a:lnTo>
                    <a:pt x="75" y="144"/>
                  </a:lnTo>
                  <a:lnTo>
                    <a:pt x="83" y="144"/>
                  </a:lnTo>
                  <a:lnTo>
                    <a:pt x="93" y="142"/>
                  </a:lnTo>
                  <a:lnTo>
                    <a:pt x="105" y="140"/>
                  </a:lnTo>
                  <a:lnTo>
                    <a:pt x="119" y="137"/>
                  </a:lnTo>
                  <a:lnTo>
                    <a:pt x="135" y="132"/>
                  </a:lnTo>
                  <a:lnTo>
                    <a:pt x="152" y="125"/>
                  </a:lnTo>
                  <a:lnTo>
                    <a:pt x="171" y="116"/>
                  </a:lnTo>
                  <a:lnTo>
                    <a:pt x="192" y="104"/>
                  </a:lnTo>
                  <a:lnTo>
                    <a:pt x="213" y="89"/>
                  </a:lnTo>
                  <a:lnTo>
                    <a:pt x="236" y="72"/>
                  </a:lnTo>
                  <a:lnTo>
                    <a:pt x="261" y="51"/>
                  </a:lnTo>
                  <a:lnTo>
                    <a:pt x="285" y="27"/>
                  </a:lnTo>
                  <a:lnTo>
                    <a:pt x="312" y="0"/>
                  </a:lnTo>
                  <a:lnTo>
                    <a:pt x="314" y="0"/>
                  </a:lnTo>
                  <a:lnTo>
                    <a:pt x="318" y="2"/>
                  </a:lnTo>
                  <a:lnTo>
                    <a:pt x="325" y="7"/>
                  </a:lnTo>
                  <a:lnTo>
                    <a:pt x="334" y="16"/>
                  </a:lnTo>
                  <a:lnTo>
                    <a:pt x="345" y="31"/>
                  </a:lnTo>
                  <a:lnTo>
                    <a:pt x="356" y="53"/>
                  </a:lnTo>
                  <a:lnTo>
                    <a:pt x="368" y="83"/>
                  </a:lnTo>
                  <a:lnTo>
                    <a:pt x="381" y="122"/>
                  </a:lnTo>
                  <a:lnTo>
                    <a:pt x="388" y="163"/>
                  </a:lnTo>
                  <a:lnTo>
                    <a:pt x="388" y="199"/>
                  </a:lnTo>
                  <a:lnTo>
                    <a:pt x="382" y="229"/>
                  </a:lnTo>
                  <a:lnTo>
                    <a:pt x="368" y="253"/>
                  </a:lnTo>
                  <a:lnTo>
                    <a:pt x="349" y="274"/>
                  </a:lnTo>
                  <a:lnTo>
                    <a:pt x="327" y="290"/>
                  </a:lnTo>
                  <a:lnTo>
                    <a:pt x="299" y="302"/>
                  </a:lnTo>
                  <a:lnTo>
                    <a:pt x="269" y="313"/>
                  </a:lnTo>
                  <a:lnTo>
                    <a:pt x="252" y="316"/>
                  </a:lnTo>
                  <a:lnTo>
                    <a:pt x="234" y="319"/>
                  </a:lnTo>
                  <a:lnTo>
                    <a:pt x="215" y="320"/>
                  </a:lnTo>
                  <a:lnTo>
                    <a:pt x="194" y="320"/>
                  </a:lnTo>
                  <a:lnTo>
                    <a:pt x="172" y="319"/>
                  </a:lnTo>
                  <a:lnTo>
                    <a:pt x="151" y="317"/>
                  </a:lnTo>
                  <a:lnTo>
                    <a:pt x="129" y="315"/>
                  </a:lnTo>
                  <a:lnTo>
                    <a:pt x="108" y="313"/>
                  </a:lnTo>
                  <a:lnTo>
                    <a:pt x="87" y="309"/>
                  </a:lnTo>
                  <a:lnTo>
                    <a:pt x="68" y="306"/>
                  </a:lnTo>
                  <a:lnTo>
                    <a:pt x="51" y="302"/>
                  </a:lnTo>
                  <a:lnTo>
                    <a:pt x="35" y="299"/>
                  </a:lnTo>
                  <a:lnTo>
                    <a:pt x="22" y="297"/>
                  </a:lnTo>
                  <a:lnTo>
                    <a:pt x="12" y="293"/>
                  </a:lnTo>
                  <a:lnTo>
                    <a:pt x="4" y="291"/>
                  </a:lnTo>
                  <a:lnTo>
                    <a:pt x="0" y="290"/>
                  </a:lnTo>
                  <a:lnTo>
                    <a:pt x="4" y="287"/>
                  </a:lnTo>
                  <a:lnTo>
                    <a:pt x="16" y="281"/>
                  </a:lnTo>
                  <a:lnTo>
                    <a:pt x="32" y="269"/>
                  </a:lnTo>
                  <a:lnTo>
                    <a:pt x="48" y="253"/>
                  </a:lnTo>
                  <a:lnTo>
                    <a:pt x="63" y="232"/>
                  </a:lnTo>
                  <a:lnTo>
                    <a:pt x="72" y="207"/>
                  </a:lnTo>
                  <a:lnTo>
                    <a:pt x="74" y="177"/>
                  </a:lnTo>
                  <a:lnTo>
                    <a:pt x="64" y="1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1841500" y="3346450"/>
              <a:ext cx="242888" cy="182562"/>
            </a:xfrm>
            <a:custGeom>
              <a:avLst/>
              <a:gdLst/>
              <a:ahLst/>
              <a:cxnLst>
                <a:cxn ang="0">
                  <a:pos x="31" y="118"/>
                </a:cxn>
                <a:cxn ang="0">
                  <a:pos x="33" y="118"/>
                </a:cxn>
                <a:cxn ang="0">
                  <a:pos x="37" y="118"/>
                </a:cxn>
                <a:cxn ang="0">
                  <a:pos x="42" y="118"/>
                </a:cxn>
                <a:cxn ang="0">
                  <a:pos x="51" y="118"/>
                </a:cxn>
                <a:cxn ang="0">
                  <a:pos x="60" y="118"/>
                </a:cxn>
                <a:cxn ang="0">
                  <a:pos x="72" y="115"/>
                </a:cxn>
                <a:cxn ang="0">
                  <a:pos x="85" y="113"/>
                </a:cxn>
                <a:cxn ang="0">
                  <a:pos x="100" y="109"/>
                </a:cxn>
                <a:cxn ang="0">
                  <a:pos x="116" y="104"/>
                </a:cxn>
                <a:cxn ang="0">
                  <a:pos x="133" y="96"/>
                </a:cxn>
                <a:cxn ang="0">
                  <a:pos x="151" y="87"/>
                </a:cxn>
                <a:cxn ang="0">
                  <a:pos x="170" y="75"/>
                </a:cxn>
                <a:cxn ang="0">
                  <a:pos x="189" y="61"/>
                </a:cxn>
                <a:cxn ang="0">
                  <a:pos x="209" y="45"/>
                </a:cxn>
                <a:cxn ang="0">
                  <a:pos x="229" y="26"/>
                </a:cxn>
                <a:cxn ang="0">
                  <a:pos x="250" y="3"/>
                </a:cxn>
                <a:cxn ang="0">
                  <a:pos x="251" y="1"/>
                </a:cxn>
                <a:cxn ang="0">
                  <a:pos x="255" y="0"/>
                </a:cxn>
                <a:cxn ang="0">
                  <a:pos x="260" y="0"/>
                </a:cxn>
                <a:cxn ang="0">
                  <a:pos x="268" y="3"/>
                </a:cxn>
                <a:cxn ang="0">
                  <a:pos x="275" y="10"/>
                </a:cxn>
                <a:cxn ang="0">
                  <a:pos x="284" y="21"/>
                </a:cxn>
                <a:cxn ang="0">
                  <a:pos x="292" y="42"/>
                </a:cxn>
                <a:cxn ang="0">
                  <a:pos x="301" y="71"/>
                </a:cxn>
                <a:cxn ang="0">
                  <a:pos x="306" y="103"/>
                </a:cxn>
                <a:cxn ang="0">
                  <a:pos x="305" y="130"/>
                </a:cxn>
                <a:cxn ang="0">
                  <a:pos x="298" y="155"/>
                </a:cxn>
                <a:cxn ang="0">
                  <a:pos x="288" y="174"/>
                </a:cxn>
                <a:cxn ang="0">
                  <a:pos x="273" y="190"/>
                </a:cxn>
                <a:cxn ang="0">
                  <a:pos x="255" y="204"/>
                </a:cxn>
                <a:cxn ang="0">
                  <a:pos x="234" y="216"/>
                </a:cxn>
                <a:cxn ang="0">
                  <a:pos x="211" y="225"/>
                </a:cxn>
                <a:cxn ang="0">
                  <a:pos x="198" y="228"/>
                </a:cxn>
                <a:cxn ang="0">
                  <a:pos x="185" y="231"/>
                </a:cxn>
                <a:cxn ang="0">
                  <a:pos x="169" y="231"/>
                </a:cxn>
                <a:cxn ang="0">
                  <a:pos x="153" y="231"/>
                </a:cxn>
                <a:cxn ang="0">
                  <a:pos x="136" y="231"/>
                </a:cxn>
                <a:cxn ang="0">
                  <a:pos x="119" y="228"/>
                </a:cxn>
                <a:cxn ang="0">
                  <a:pos x="102" y="226"/>
                </a:cxn>
                <a:cxn ang="0">
                  <a:pos x="85" y="224"/>
                </a:cxn>
                <a:cxn ang="0">
                  <a:pos x="69" y="221"/>
                </a:cxn>
                <a:cxn ang="0">
                  <a:pos x="54" y="218"/>
                </a:cxn>
                <a:cxn ang="0">
                  <a:pos x="40" y="216"/>
                </a:cxn>
                <a:cxn ang="0">
                  <a:pos x="27" y="212"/>
                </a:cxn>
                <a:cxn ang="0">
                  <a:pos x="17" y="210"/>
                </a:cxn>
                <a:cxn ang="0">
                  <a:pos x="8" y="208"/>
                </a:cxn>
                <a:cxn ang="0">
                  <a:pos x="3" y="205"/>
                </a:cxn>
                <a:cxn ang="0">
                  <a:pos x="0" y="204"/>
                </a:cxn>
                <a:cxn ang="0">
                  <a:pos x="2" y="203"/>
                </a:cxn>
                <a:cxn ang="0">
                  <a:pos x="8" y="201"/>
                </a:cxn>
                <a:cxn ang="0">
                  <a:pos x="18" y="196"/>
                </a:cxn>
                <a:cxn ang="0">
                  <a:pos x="26" y="188"/>
                </a:cxn>
                <a:cxn ang="0">
                  <a:pos x="34" y="177"/>
                </a:cxn>
                <a:cxn ang="0">
                  <a:pos x="39" y="162"/>
                </a:cxn>
                <a:cxn ang="0">
                  <a:pos x="38" y="142"/>
                </a:cxn>
                <a:cxn ang="0">
                  <a:pos x="31" y="118"/>
                </a:cxn>
              </a:cxnLst>
              <a:rect l="0" t="0" r="r" b="b"/>
              <a:pathLst>
                <a:path w="306" h="231">
                  <a:moveTo>
                    <a:pt x="31" y="118"/>
                  </a:moveTo>
                  <a:lnTo>
                    <a:pt x="33" y="118"/>
                  </a:lnTo>
                  <a:lnTo>
                    <a:pt x="37" y="118"/>
                  </a:lnTo>
                  <a:lnTo>
                    <a:pt x="42" y="118"/>
                  </a:lnTo>
                  <a:lnTo>
                    <a:pt x="51" y="118"/>
                  </a:lnTo>
                  <a:lnTo>
                    <a:pt x="60" y="118"/>
                  </a:lnTo>
                  <a:lnTo>
                    <a:pt x="72" y="115"/>
                  </a:lnTo>
                  <a:lnTo>
                    <a:pt x="85" y="113"/>
                  </a:lnTo>
                  <a:lnTo>
                    <a:pt x="100" y="109"/>
                  </a:lnTo>
                  <a:lnTo>
                    <a:pt x="116" y="104"/>
                  </a:lnTo>
                  <a:lnTo>
                    <a:pt x="133" y="96"/>
                  </a:lnTo>
                  <a:lnTo>
                    <a:pt x="151" y="87"/>
                  </a:lnTo>
                  <a:lnTo>
                    <a:pt x="170" y="75"/>
                  </a:lnTo>
                  <a:lnTo>
                    <a:pt x="189" y="61"/>
                  </a:lnTo>
                  <a:lnTo>
                    <a:pt x="209" y="45"/>
                  </a:lnTo>
                  <a:lnTo>
                    <a:pt x="229" y="26"/>
                  </a:lnTo>
                  <a:lnTo>
                    <a:pt x="250" y="3"/>
                  </a:lnTo>
                  <a:lnTo>
                    <a:pt x="251" y="1"/>
                  </a:lnTo>
                  <a:lnTo>
                    <a:pt x="255" y="0"/>
                  </a:lnTo>
                  <a:lnTo>
                    <a:pt x="260" y="0"/>
                  </a:lnTo>
                  <a:lnTo>
                    <a:pt x="268" y="3"/>
                  </a:lnTo>
                  <a:lnTo>
                    <a:pt x="275" y="10"/>
                  </a:lnTo>
                  <a:lnTo>
                    <a:pt x="284" y="21"/>
                  </a:lnTo>
                  <a:lnTo>
                    <a:pt x="292" y="42"/>
                  </a:lnTo>
                  <a:lnTo>
                    <a:pt x="301" y="71"/>
                  </a:lnTo>
                  <a:lnTo>
                    <a:pt x="306" y="103"/>
                  </a:lnTo>
                  <a:lnTo>
                    <a:pt x="305" y="130"/>
                  </a:lnTo>
                  <a:lnTo>
                    <a:pt x="298" y="155"/>
                  </a:lnTo>
                  <a:lnTo>
                    <a:pt x="288" y="174"/>
                  </a:lnTo>
                  <a:lnTo>
                    <a:pt x="273" y="190"/>
                  </a:lnTo>
                  <a:lnTo>
                    <a:pt x="255" y="204"/>
                  </a:lnTo>
                  <a:lnTo>
                    <a:pt x="234" y="216"/>
                  </a:lnTo>
                  <a:lnTo>
                    <a:pt x="211" y="225"/>
                  </a:lnTo>
                  <a:lnTo>
                    <a:pt x="198" y="228"/>
                  </a:lnTo>
                  <a:lnTo>
                    <a:pt x="185" y="231"/>
                  </a:lnTo>
                  <a:lnTo>
                    <a:pt x="169" y="231"/>
                  </a:lnTo>
                  <a:lnTo>
                    <a:pt x="153" y="231"/>
                  </a:lnTo>
                  <a:lnTo>
                    <a:pt x="136" y="231"/>
                  </a:lnTo>
                  <a:lnTo>
                    <a:pt x="119" y="228"/>
                  </a:lnTo>
                  <a:lnTo>
                    <a:pt x="102" y="226"/>
                  </a:lnTo>
                  <a:lnTo>
                    <a:pt x="85" y="224"/>
                  </a:lnTo>
                  <a:lnTo>
                    <a:pt x="69" y="221"/>
                  </a:lnTo>
                  <a:lnTo>
                    <a:pt x="54" y="218"/>
                  </a:lnTo>
                  <a:lnTo>
                    <a:pt x="40" y="216"/>
                  </a:lnTo>
                  <a:lnTo>
                    <a:pt x="27" y="212"/>
                  </a:lnTo>
                  <a:lnTo>
                    <a:pt x="17" y="210"/>
                  </a:lnTo>
                  <a:lnTo>
                    <a:pt x="8" y="208"/>
                  </a:lnTo>
                  <a:lnTo>
                    <a:pt x="3" y="205"/>
                  </a:lnTo>
                  <a:lnTo>
                    <a:pt x="0" y="204"/>
                  </a:lnTo>
                  <a:lnTo>
                    <a:pt x="2" y="203"/>
                  </a:lnTo>
                  <a:lnTo>
                    <a:pt x="8" y="201"/>
                  </a:lnTo>
                  <a:lnTo>
                    <a:pt x="18" y="196"/>
                  </a:lnTo>
                  <a:lnTo>
                    <a:pt x="26" y="188"/>
                  </a:lnTo>
                  <a:lnTo>
                    <a:pt x="34" y="177"/>
                  </a:lnTo>
                  <a:lnTo>
                    <a:pt x="39" y="162"/>
                  </a:lnTo>
                  <a:lnTo>
                    <a:pt x="38" y="142"/>
                  </a:lnTo>
                  <a:lnTo>
                    <a:pt x="31" y="118"/>
                  </a:lnTo>
                  <a:close/>
                </a:path>
              </a:pathLst>
            </a:custGeom>
            <a:solidFill>
              <a:srgbClr val="FFBC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23"/>
            <p:cNvSpPr>
              <a:spLocks/>
            </p:cNvSpPr>
            <p:nvPr/>
          </p:nvSpPr>
          <p:spPr bwMode="auto">
            <a:xfrm>
              <a:off x="1741488" y="3394075"/>
              <a:ext cx="153988" cy="158750"/>
            </a:xfrm>
            <a:custGeom>
              <a:avLst/>
              <a:gdLst/>
              <a:ahLst/>
              <a:cxnLst>
                <a:cxn ang="0">
                  <a:pos x="193" y="107"/>
                </a:cxn>
                <a:cxn ang="0">
                  <a:pos x="193" y="104"/>
                </a:cxn>
                <a:cxn ang="0">
                  <a:pos x="194" y="93"/>
                </a:cxn>
                <a:cxn ang="0">
                  <a:pos x="193" y="79"/>
                </a:cxn>
                <a:cxn ang="0">
                  <a:pos x="188" y="61"/>
                </a:cxn>
                <a:cxn ang="0">
                  <a:pos x="181" y="43"/>
                </a:cxn>
                <a:cxn ang="0">
                  <a:pos x="168" y="26"/>
                </a:cxn>
                <a:cxn ang="0">
                  <a:pos x="149" y="11"/>
                </a:cxn>
                <a:cxn ang="0">
                  <a:pos x="122" y="0"/>
                </a:cxn>
                <a:cxn ang="0">
                  <a:pos x="120" y="0"/>
                </a:cxn>
                <a:cxn ang="0">
                  <a:pos x="116" y="0"/>
                </a:cxn>
                <a:cxn ang="0">
                  <a:pos x="110" y="0"/>
                </a:cxn>
                <a:cxn ang="0">
                  <a:pos x="101" y="0"/>
                </a:cxn>
                <a:cxn ang="0">
                  <a:pos x="93" y="3"/>
                </a:cxn>
                <a:cxn ang="0">
                  <a:pos x="84" y="6"/>
                </a:cxn>
                <a:cxn ang="0">
                  <a:pos x="78" y="12"/>
                </a:cxn>
                <a:cxn ang="0">
                  <a:pos x="72" y="19"/>
                </a:cxn>
                <a:cxn ang="0">
                  <a:pos x="70" y="17"/>
                </a:cxn>
                <a:cxn ang="0">
                  <a:pos x="63" y="15"/>
                </a:cxn>
                <a:cxn ang="0">
                  <a:pos x="53" y="13"/>
                </a:cxn>
                <a:cxn ang="0">
                  <a:pos x="43" y="12"/>
                </a:cxn>
                <a:cxn ang="0">
                  <a:pos x="30" y="14"/>
                </a:cxn>
                <a:cxn ang="0">
                  <a:pos x="18" y="21"/>
                </a:cxn>
                <a:cxn ang="0">
                  <a:pos x="9" y="34"/>
                </a:cxn>
                <a:cxn ang="0">
                  <a:pos x="2" y="54"/>
                </a:cxn>
                <a:cxn ang="0">
                  <a:pos x="0" y="80"/>
                </a:cxn>
                <a:cxn ang="0">
                  <a:pos x="2" y="106"/>
                </a:cxn>
                <a:cxn ang="0">
                  <a:pos x="9" y="133"/>
                </a:cxn>
                <a:cxn ang="0">
                  <a:pos x="20" y="156"/>
                </a:cxn>
                <a:cxn ang="0">
                  <a:pos x="36" y="176"/>
                </a:cxn>
                <a:cxn ang="0">
                  <a:pos x="57" y="191"/>
                </a:cxn>
                <a:cxn ang="0">
                  <a:pos x="83" y="199"/>
                </a:cxn>
                <a:cxn ang="0">
                  <a:pos x="114" y="201"/>
                </a:cxn>
                <a:cxn ang="0">
                  <a:pos x="143" y="194"/>
                </a:cxn>
                <a:cxn ang="0">
                  <a:pos x="164" y="181"/>
                </a:cxn>
                <a:cxn ang="0">
                  <a:pos x="178" y="166"/>
                </a:cxn>
                <a:cxn ang="0">
                  <a:pos x="187" y="150"/>
                </a:cxn>
                <a:cxn ang="0">
                  <a:pos x="191" y="134"/>
                </a:cxn>
                <a:cxn ang="0">
                  <a:pos x="193" y="120"/>
                </a:cxn>
                <a:cxn ang="0">
                  <a:pos x="193" y="111"/>
                </a:cxn>
                <a:cxn ang="0">
                  <a:pos x="193" y="107"/>
                </a:cxn>
              </a:cxnLst>
              <a:rect l="0" t="0" r="r" b="b"/>
              <a:pathLst>
                <a:path w="194" h="201">
                  <a:moveTo>
                    <a:pt x="193" y="107"/>
                  </a:moveTo>
                  <a:lnTo>
                    <a:pt x="193" y="104"/>
                  </a:lnTo>
                  <a:lnTo>
                    <a:pt x="194" y="93"/>
                  </a:lnTo>
                  <a:lnTo>
                    <a:pt x="193" y="79"/>
                  </a:lnTo>
                  <a:lnTo>
                    <a:pt x="188" y="61"/>
                  </a:lnTo>
                  <a:lnTo>
                    <a:pt x="181" y="43"/>
                  </a:lnTo>
                  <a:lnTo>
                    <a:pt x="168" y="26"/>
                  </a:lnTo>
                  <a:lnTo>
                    <a:pt x="149" y="11"/>
                  </a:lnTo>
                  <a:lnTo>
                    <a:pt x="122" y="0"/>
                  </a:lnTo>
                  <a:lnTo>
                    <a:pt x="120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1" y="0"/>
                  </a:lnTo>
                  <a:lnTo>
                    <a:pt x="93" y="3"/>
                  </a:lnTo>
                  <a:lnTo>
                    <a:pt x="84" y="6"/>
                  </a:lnTo>
                  <a:lnTo>
                    <a:pt x="78" y="12"/>
                  </a:lnTo>
                  <a:lnTo>
                    <a:pt x="72" y="19"/>
                  </a:lnTo>
                  <a:lnTo>
                    <a:pt x="70" y="17"/>
                  </a:lnTo>
                  <a:lnTo>
                    <a:pt x="63" y="15"/>
                  </a:lnTo>
                  <a:lnTo>
                    <a:pt x="53" y="13"/>
                  </a:lnTo>
                  <a:lnTo>
                    <a:pt x="43" y="12"/>
                  </a:lnTo>
                  <a:lnTo>
                    <a:pt x="30" y="14"/>
                  </a:lnTo>
                  <a:lnTo>
                    <a:pt x="18" y="21"/>
                  </a:lnTo>
                  <a:lnTo>
                    <a:pt x="9" y="34"/>
                  </a:lnTo>
                  <a:lnTo>
                    <a:pt x="2" y="54"/>
                  </a:lnTo>
                  <a:lnTo>
                    <a:pt x="0" y="80"/>
                  </a:lnTo>
                  <a:lnTo>
                    <a:pt x="2" y="106"/>
                  </a:lnTo>
                  <a:lnTo>
                    <a:pt x="9" y="133"/>
                  </a:lnTo>
                  <a:lnTo>
                    <a:pt x="20" y="156"/>
                  </a:lnTo>
                  <a:lnTo>
                    <a:pt x="36" y="176"/>
                  </a:lnTo>
                  <a:lnTo>
                    <a:pt x="57" y="191"/>
                  </a:lnTo>
                  <a:lnTo>
                    <a:pt x="83" y="199"/>
                  </a:lnTo>
                  <a:lnTo>
                    <a:pt x="114" y="201"/>
                  </a:lnTo>
                  <a:lnTo>
                    <a:pt x="143" y="194"/>
                  </a:lnTo>
                  <a:lnTo>
                    <a:pt x="164" y="181"/>
                  </a:lnTo>
                  <a:lnTo>
                    <a:pt x="178" y="166"/>
                  </a:lnTo>
                  <a:lnTo>
                    <a:pt x="187" y="150"/>
                  </a:lnTo>
                  <a:lnTo>
                    <a:pt x="191" y="134"/>
                  </a:lnTo>
                  <a:lnTo>
                    <a:pt x="193" y="120"/>
                  </a:lnTo>
                  <a:lnTo>
                    <a:pt x="193" y="111"/>
                  </a:lnTo>
                  <a:lnTo>
                    <a:pt x="19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24"/>
            <p:cNvSpPr>
              <a:spLocks/>
            </p:cNvSpPr>
            <p:nvPr/>
          </p:nvSpPr>
          <p:spPr bwMode="auto">
            <a:xfrm>
              <a:off x="1811338" y="3425825"/>
              <a:ext cx="55563" cy="96837"/>
            </a:xfrm>
            <a:custGeom>
              <a:avLst/>
              <a:gdLst/>
              <a:ahLst/>
              <a:cxnLst>
                <a:cxn ang="0">
                  <a:pos x="63" y="93"/>
                </a:cxn>
                <a:cxn ang="0">
                  <a:pos x="64" y="89"/>
                </a:cxn>
                <a:cxn ang="0">
                  <a:pos x="66" y="80"/>
                </a:cxn>
                <a:cxn ang="0">
                  <a:pos x="68" y="67"/>
                </a:cxn>
                <a:cxn ang="0">
                  <a:pos x="70" y="52"/>
                </a:cxn>
                <a:cxn ang="0">
                  <a:pos x="69" y="36"/>
                </a:cxn>
                <a:cxn ang="0">
                  <a:pos x="66" y="21"/>
                </a:cxn>
                <a:cxn ang="0">
                  <a:pos x="58" y="9"/>
                </a:cxn>
                <a:cxn ang="0">
                  <a:pos x="44" y="1"/>
                </a:cxn>
                <a:cxn ang="0">
                  <a:pos x="42" y="1"/>
                </a:cxn>
                <a:cxn ang="0">
                  <a:pos x="38" y="0"/>
                </a:cxn>
                <a:cxn ang="0">
                  <a:pos x="31" y="0"/>
                </a:cxn>
                <a:cxn ang="0">
                  <a:pos x="24" y="1"/>
                </a:cxn>
                <a:cxn ang="0">
                  <a:pos x="16" y="3"/>
                </a:cxn>
                <a:cxn ang="0">
                  <a:pos x="11" y="8"/>
                </a:cxn>
                <a:cxn ang="0">
                  <a:pos x="8" y="16"/>
                </a:cxn>
                <a:cxn ang="0">
                  <a:pos x="8" y="27"/>
                </a:cxn>
                <a:cxn ang="0">
                  <a:pos x="8" y="34"/>
                </a:cxn>
                <a:cxn ang="0">
                  <a:pos x="10" y="47"/>
                </a:cxn>
                <a:cxn ang="0">
                  <a:pos x="16" y="58"/>
                </a:cxn>
                <a:cxn ang="0">
                  <a:pos x="30" y="61"/>
                </a:cxn>
                <a:cxn ang="0">
                  <a:pos x="29" y="66"/>
                </a:cxn>
                <a:cxn ang="0">
                  <a:pos x="26" y="80"/>
                </a:cxn>
                <a:cxn ang="0">
                  <a:pos x="18" y="95"/>
                </a:cxn>
                <a:cxn ang="0">
                  <a:pos x="5" y="108"/>
                </a:cxn>
                <a:cxn ang="0">
                  <a:pos x="0" y="112"/>
                </a:cxn>
                <a:cxn ang="0">
                  <a:pos x="1" y="117"/>
                </a:cxn>
                <a:cxn ang="0">
                  <a:pos x="8" y="120"/>
                </a:cxn>
                <a:cxn ang="0">
                  <a:pos x="17" y="122"/>
                </a:cxn>
                <a:cxn ang="0">
                  <a:pos x="29" y="120"/>
                </a:cxn>
                <a:cxn ang="0">
                  <a:pos x="42" y="116"/>
                </a:cxn>
                <a:cxn ang="0">
                  <a:pos x="53" y="107"/>
                </a:cxn>
                <a:cxn ang="0">
                  <a:pos x="63" y="93"/>
                </a:cxn>
              </a:cxnLst>
              <a:rect l="0" t="0" r="r" b="b"/>
              <a:pathLst>
                <a:path w="70" h="122">
                  <a:moveTo>
                    <a:pt x="63" y="93"/>
                  </a:moveTo>
                  <a:lnTo>
                    <a:pt x="64" y="89"/>
                  </a:lnTo>
                  <a:lnTo>
                    <a:pt x="66" y="80"/>
                  </a:lnTo>
                  <a:lnTo>
                    <a:pt x="68" y="67"/>
                  </a:lnTo>
                  <a:lnTo>
                    <a:pt x="70" y="52"/>
                  </a:lnTo>
                  <a:lnTo>
                    <a:pt x="69" y="36"/>
                  </a:lnTo>
                  <a:lnTo>
                    <a:pt x="66" y="21"/>
                  </a:lnTo>
                  <a:lnTo>
                    <a:pt x="58" y="9"/>
                  </a:lnTo>
                  <a:lnTo>
                    <a:pt x="44" y="1"/>
                  </a:lnTo>
                  <a:lnTo>
                    <a:pt x="42" y="1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4" y="1"/>
                  </a:lnTo>
                  <a:lnTo>
                    <a:pt x="16" y="3"/>
                  </a:lnTo>
                  <a:lnTo>
                    <a:pt x="11" y="8"/>
                  </a:lnTo>
                  <a:lnTo>
                    <a:pt x="8" y="16"/>
                  </a:lnTo>
                  <a:lnTo>
                    <a:pt x="8" y="27"/>
                  </a:lnTo>
                  <a:lnTo>
                    <a:pt x="8" y="34"/>
                  </a:lnTo>
                  <a:lnTo>
                    <a:pt x="10" y="47"/>
                  </a:lnTo>
                  <a:lnTo>
                    <a:pt x="16" y="58"/>
                  </a:lnTo>
                  <a:lnTo>
                    <a:pt x="30" y="61"/>
                  </a:lnTo>
                  <a:lnTo>
                    <a:pt x="29" y="66"/>
                  </a:lnTo>
                  <a:lnTo>
                    <a:pt x="26" y="80"/>
                  </a:lnTo>
                  <a:lnTo>
                    <a:pt x="18" y="95"/>
                  </a:lnTo>
                  <a:lnTo>
                    <a:pt x="5" y="108"/>
                  </a:lnTo>
                  <a:lnTo>
                    <a:pt x="0" y="112"/>
                  </a:lnTo>
                  <a:lnTo>
                    <a:pt x="1" y="117"/>
                  </a:lnTo>
                  <a:lnTo>
                    <a:pt x="8" y="120"/>
                  </a:lnTo>
                  <a:lnTo>
                    <a:pt x="17" y="122"/>
                  </a:lnTo>
                  <a:lnTo>
                    <a:pt x="29" y="120"/>
                  </a:lnTo>
                  <a:lnTo>
                    <a:pt x="42" y="116"/>
                  </a:lnTo>
                  <a:lnTo>
                    <a:pt x="53" y="107"/>
                  </a:lnTo>
                  <a:lnTo>
                    <a:pt x="63" y="93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25"/>
            <p:cNvSpPr>
              <a:spLocks/>
            </p:cNvSpPr>
            <p:nvPr/>
          </p:nvSpPr>
          <p:spPr bwMode="auto">
            <a:xfrm>
              <a:off x="1771650" y="3427413"/>
              <a:ext cx="39688" cy="80962"/>
            </a:xfrm>
            <a:custGeom>
              <a:avLst/>
              <a:gdLst/>
              <a:ahLst/>
              <a:cxnLst>
                <a:cxn ang="0">
                  <a:pos x="33" y="7"/>
                </a:cxn>
                <a:cxn ang="0">
                  <a:pos x="32" y="14"/>
                </a:cxn>
                <a:cxn ang="0">
                  <a:pos x="32" y="30"/>
                </a:cxn>
                <a:cxn ang="0">
                  <a:pos x="35" y="48"/>
                </a:cxn>
                <a:cxn ang="0">
                  <a:pos x="44" y="62"/>
                </a:cxn>
                <a:cxn ang="0">
                  <a:pos x="48" y="67"/>
                </a:cxn>
                <a:cxn ang="0">
                  <a:pos x="50" y="74"/>
                </a:cxn>
                <a:cxn ang="0">
                  <a:pos x="50" y="79"/>
                </a:cxn>
                <a:cxn ang="0">
                  <a:pos x="49" y="85"/>
                </a:cxn>
                <a:cxn ang="0">
                  <a:pos x="45" y="91"/>
                </a:cxn>
                <a:cxn ang="0">
                  <a:pos x="40" y="96"/>
                </a:cxn>
                <a:cxn ang="0">
                  <a:pos x="33" y="99"/>
                </a:cxn>
                <a:cxn ang="0">
                  <a:pos x="26" y="101"/>
                </a:cxn>
                <a:cxn ang="0">
                  <a:pos x="12" y="96"/>
                </a:cxn>
                <a:cxn ang="0">
                  <a:pos x="4" y="76"/>
                </a:cxn>
                <a:cxn ang="0">
                  <a:pos x="0" y="49"/>
                </a:cxn>
                <a:cxn ang="0">
                  <a:pos x="1" y="24"/>
                </a:cxn>
                <a:cxn ang="0">
                  <a:pos x="3" y="15"/>
                </a:cxn>
                <a:cxn ang="0">
                  <a:pos x="6" y="8"/>
                </a:cxn>
                <a:cxn ang="0">
                  <a:pos x="9" y="3"/>
                </a:cxn>
                <a:cxn ang="0">
                  <a:pos x="13" y="1"/>
                </a:cxn>
                <a:cxn ang="0">
                  <a:pos x="18" y="0"/>
                </a:cxn>
                <a:cxn ang="0">
                  <a:pos x="23" y="1"/>
                </a:cxn>
                <a:cxn ang="0">
                  <a:pos x="28" y="3"/>
                </a:cxn>
                <a:cxn ang="0">
                  <a:pos x="33" y="7"/>
                </a:cxn>
              </a:cxnLst>
              <a:rect l="0" t="0" r="r" b="b"/>
              <a:pathLst>
                <a:path w="50" h="101">
                  <a:moveTo>
                    <a:pt x="33" y="7"/>
                  </a:moveTo>
                  <a:lnTo>
                    <a:pt x="32" y="14"/>
                  </a:lnTo>
                  <a:lnTo>
                    <a:pt x="32" y="30"/>
                  </a:lnTo>
                  <a:lnTo>
                    <a:pt x="35" y="48"/>
                  </a:lnTo>
                  <a:lnTo>
                    <a:pt x="44" y="62"/>
                  </a:lnTo>
                  <a:lnTo>
                    <a:pt x="48" y="67"/>
                  </a:lnTo>
                  <a:lnTo>
                    <a:pt x="50" y="74"/>
                  </a:lnTo>
                  <a:lnTo>
                    <a:pt x="50" y="79"/>
                  </a:lnTo>
                  <a:lnTo>
                    <a:pt x="49" y="85"/>
                  </a:lnTo>
                  <a:lnTo>
                    <a:pt x="45" y="91"/>
                  </a:lnTo>
                  <a:lnTo>
                    <a:pt x="40" y="96"/>
                  </a:lnTo>
                  <a:lnTo>
                    <a:pt x="33" y="99"/>
                  </a:lnTo>
                  <a:lnTo>
                    <a:pt x="26" y="101"/>
                  </a:lnTo>
                  <a:lnTo>
                    <a:pt x="12" y="96"/>
                  </a:lnTo>
                  <a:lnTo>
                    <a:pt x="4" y="76"/>
                  </a:lnTo>
                  <a:lnTo>
                    <a:pt x="0" y="49"/>
                  </a:lnTo>
                  <a:lnTo>
                    <a:pt x="1" y="24"/>
                  </a:lnTo>
                  <a:lnTo>
                    <a:pt x="3" y="15"/>
                  </a:lnTo>
                  <a:lnTo>
                    <a:pt x="6" y="8"/>
                  </a:lnTo>
                  <a:lnTo>
                    <a:pt x="9" y="3"/>
                  </a:lnTo>
                  <a:lnTo>
                    <a:pt x="13" y="1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28" y="3"/>
                  </a:lnTo>
                  <a:lnTo>
                    <a:pt x="33" y="7"/>
                  </a:lnTo>
                  <a:close/>
                </a:path>
              </a:pathLst>
            </a:custGeom>
            <a:solidFill>
              <a:srgbClr val="DD77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30"/>
            <p:cNvSpPr>
              <a:spLocks/>
            </p:cNvSpPr>
            <p:nvPr/>
          </p:nvSpPr>
          <p:spPr bwMode="auto">
            <a:xfrm>
              <a:off x="1587500" y="3206751"/>
              <a:ext cx="587375" cy="57626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90" y="571"/>
                </a:cxn>
                <a:cxn ang="0">
                  <a:pos x="442" y="727"/>
                </a:cxn>
                <a:cxn ang="0">
                  <a:pos x="741" y="496"/>
                </a:cxn>
                <a:cxn ang="0">
                  <a:pos x="708" y="45"/>
                </a:cxn>
                <a:cxn ang="0">
                  <a:pos x="292" y="0"/>
                </a:cxn>
                <a:cxn ang="0">
                  <a:pos x="0" y="172"/>
                </a:cxn>
              </a:cxnLst>
              <a:rect l="0" t="0" r="r" b="b"/>
              <a:pathLst>
                <a:path w="741" h="727">
                  <a:moveTo>
                    <a:pt x="0" y="172"/>
                  </a:moveTo>
                  <a:lnTo>
                    <a:pt x="90" y="571"/>
                  </a:lnTo>
                  <a:lnTo>
                    <a:pt x="442" y="727"/>
                  </a:lnTo>
                  <a:lnTo>
                    <a:pt x="741" y="496"/>
                  </a:lnTo>
                  <a:lnTo>
                    <a:pt x="708" y="45"/>
                  </a:lnTo>
                  <a:lnTo>
                    <a:pt x="292" y="0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31"/>
            <p:cNvSpPr>
              <a:spLocks/>
            </p:cNvSpPr>
            <p:nvPr/>
          </p:nvSpPr>
          <p:spPr bwMode="auto">
            <a:xfrm>
              <a:off x="1635125" y="3360738"/>
              <a:ext cx="285750" cy="365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337"/>
                </a:cxn>
                <a:cxn ang="0">
                  <a:pos x="361" y="459"/>
                </a:cxn>
                <a:cxn ang="0">
                  <a:pos x="292" y="98"/>
                </a:cxn>
                <a:cxn ang="0">
                  <a:pos x="0" y="0"/>
                </a:cxn>
              </a:cxnLst>
              <a:rect l="0" t="0" r="r" b="b"/>
              <a:pathLst>
                <a:path w="361" h="459">
                  <a:moveTo>
                    <a:pt x="0" y="0"/>
                  </a:moveTo>
                  <a:lnTo>
                    <a:pt x="69" y="337"/>
                  </a:lnTo>
                  <a:lnTo>
                    <a:pt x="361" y="459"/>
                  </a:lnTo>
                  <a:lnTo>
                    <a:pt x="292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32"/>
            <p:cNvSpPr>
              <a:spLocks/>
            </p:cNvSpPr>
            <p:nvPr/>
          </p:nvSpPr>
          <p:spPr bwMode="auto">
            <a:xfrm>
              <a:off x="1906588" y="3281363"/>
              <a:ext cx="239713" cy="438150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0" y="198"/>
                </a:cxn>
                <a:cxn ang="0">
                  <a:pos x="55" y="551"/>
                </a:cxn>
                <a:cxn ang="0">
                  <a:pos x="303" y="371"/>
                </a:cxn>
                <a:cxn ang="0">
                  <a:pos x="273" y="0"/>
                </a:cxn>
              </a:cxnLst>
              <a:rect l="0" t="0" r="r" b="b"/>
              <a:pathLst>
                <a:path w="303" h="551">
                  <a:moveTo>
                    <a:pt x="273" y="0"/>
                  </a:moveTo>
                  <a:lnTo>
                    <a:pt x="0" y="198"/>
                  </a:lnTo>
                  <a:lnTo>
                    <a:pt x="55" y="551"/>
                  </a:lnTo>
                  <a:lnTo>
                    <a:pt x="303" y="371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E4C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1668463" y="3235325"/>
              <a:ext cx="428625" cy="173037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284" y="219"/>
                </a:cxn>
                <a:cxn ang="0">
                  <a:pos x="541" y="38"/>
                </a:cxn>
                <a:cxn ang="0">
                  <a:pos x="203" y="0"/>
                </a:cxn>
                <a:cxn ang="0">
                  <a:pos x="0" y="127"/>
                </a:cxn>
              </a:cxnLst>
              <a:rect l="0" t="0" r="r" b="b"/>
              <a:pathLst>
                <a:path w="541" h="219">
                  <a:moveTo>
                    <a:pt x="0" y="127"/>
                  </a:moveTo>
                  <a:lnTo>
                    <a:pt x="284" y="219"/>
                  </a:lnTo>
                  <a:lnTo>
                    <a:pt x="541" y="38"/>
                  </a:lnTo>
                  <a:lnTo>
                    <a:pt x="203" y="0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FF7C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38"/>
            <p:cNvSpPr>
              <a:spLocks/>
            </p:cNvSpPr>
            <p:nvPr/>
          </p:nvSpPr>
          <p:spPr bwMode="auto">
            <a:xfrm>
              <a:off x="1863725" y="3171825"/>
              <a:ext cx="196850" cy="211137"/>
            </a:xfrm>
            <a:custGeom>
              <a:avLst/>
              <a:gdLst/>
              <a:ahLst/>
              <a:cxnLst>
                <a:cxn ang="0">
                  <a:pos x="0" y="183"/>
                </a:cxn>
                <a:cxn ang="0">
                  <a:pos x="0" y="181"/>
                </a:cxn>
                <a:cxn ang="0">
                  <a:pos x="2" y="174"/>
                </a:cxn>
                <a:cxn ang="0">
                  <a:pos x="4" y="164"/>
                </a:cxn>
                <a:cxn ang="0">
                  <a:pos x="9" y="151"/>
                </a:cxn>
                <a:cxn ang="0">
                  <a:pos x="14" y="136"/>
                </a:cxn>
                <a:cxn ang="0">
                  <a:pos x="20" y="119"/>
                </a:cxn>
                <a:cxn ang="0">
                  <a:pos x="29" y="101"/>
                </a:cxn>
                <a:cxn ang="0">
                  <a:pos x="40" y="82"/>
                </a:cxn>
                <a:cxn ang="0">
                  <a:pos x="52" y="64"/>
                </a:cxn>
                <a:cxn ang="0">
                  <a:pos x="66" y="48"/>
                </a:cxn>
                <a:cxn ang="0">
                  <a:pos x="82" y="31"/>
                </a:cxn>
                <a:cxn ang="0">
                  <a:pos x="101" y="19"/>
                </a:cxn>
                <a:cxn ang="0">
                  <a:pos x="123" y="8"/>
                </a:cxn>
                <a:cxn ang="0">
                  <a:pos x="146" y="3"/>
                </a:cxn>
                <a:cxn ang="0">
                  <a:pos x="173" y="0"/>
                </a:cxn>
                <a:cxn ang="0">
                  <a:pos x="201" y="3"/>
                </a:cxn>
                <a:cxn ang="0">
                  <a:pos x="206" y="7"/>
                </a:cxn>
                <a:cxn ang="0">
                  <a:pos x="216" y="20"/>
                </a:cxn>
                <a:cxn ang="0">
                  <a:pos x="229" y="41"/>
                </a:cxn>
                <a:cxn ang="0">
                  <a:pos x="241" y="71"/>
                </a:cxn>
                <a:cxn ang="0">
                  <a:pos x="247" y="107"/>
                </a:cxn>
                <a:cxn ang="0">
                  <a:pos x="247" y="152"/>
                </a:cxn>
                <a:cxn ang="0">
                  <a:pos x="234" y="205"/>
                </a:cxn>
                <a:cxn ang="0">
                  <a:pos x="207" y="265"/>
                </a:cxn>
                <a:cxn ang="0">
                  <a:pos x="204" y="265"/>
                </a:cxn>
                <a:cxn ang="0">
                  <a:pos x="200" y="266"/>
                </a:cxn>
                <a:cxn ang="0">
                  <a:pos x="193" y="266"/>
                </a:cxn>
                <a:cxn ang="0">
                  <a:pos x="183" y="266"/>
                </a:cxn>
                <a:cxn ang="0">
                  <a:pos x="171" y="266"/>
                </a:cxn>
                <a:cxn ang="0">
                  <a:pos x="159" y="265"/>
                </a:cxn>
                <a:cxn ang="0">
                  <a:pos x="144" y="264"/>
                </a:cxn>
                <a:cxn ang="0">
                  <a:pos x="128" y="262"/>
                </a:cxn>
                <a:cxn ang="0">
                  <a:pos x="111" y="258"/>
                </a:cxn>
                <a:cxn ang="0">
                  <a:pos x="94" y="254"/>
                </a:cxn>
                <a:cxn ang="0">
                  <a:pos x="77" y="247"/>
                </a:cxn>
                <a:cxn ang="0">
                  <a:pos x="60" y="239"/>
                </a:cxn>
                <a:cxn ang="0">
                  <a:pos x="44" y="228"/>
                </a:cxn>
                <a:cxn ang="0">
                  <a:pos x="28" y="216"/>
                </a:cxn>
                <a:cxn ang="0">
                  <a:pos x="13" y="201"/>
                </a:cxn>
                <a:cxn ang="0">
                  <a:pos x="0" y="183"/>
                </a:cxn>
              </a:cxnLst>
              <a:rect l="0" t="0" r="r" b="b"/>
              <a:pathLst>
                <a:path w="247" h="266">
                  <a:moveTo>
                    <a:pt x="0" y="183"/>
                  </a:moveTo>
                  <a:lnTo>
                    <a:pt x="0" y="181"/>
                  </a:lnTo>
                  <a:lnTo>
                    <a:pt x="2" y="174"/>
                  </a:lnTo>
                  <a:lnTo>
                    <a:pt x="4" y="164"/>
                  </a:lnTo>
                  <a:lnTo>
                    <a:pt x="9" y="151"/>
                  </a:lnTo>
                  <a:lnTo>
                    <a:pt x="14" y="136"/>
                  </a:lnTo>
                  <a:lnTo>
                    <a:pt x="20" y="119"/>
                  </a:lnTo>
                  <a:lnTo>
                    <a:pt x="29" y="101"/>
                  </a:lnTo>
                  <a:lnTo>
                    <a:pt x="40" y="82"/>
                  </a:lnTo>
                  <a:lnTo>
                    <a:pt x="52" y="64"/>
                  </a:lnTo>
                  <a:lnTo>
                    <a:pt x="66" y="48"/>
                  </a:lnTo>
                  <a:lnTo>
                    <a:pt x="82" y="31"/>
                  </a:lnTo>
                  <a:lnTo>
                    <a:pt x="101" y="19"/>
                  </a:lnTo>
                  <a:lnTo>
                    <a:pt x="123" y="8"/>
                  </a:lnTo>
                  <a:lnTo>
                    <a:pt x="146" y="3"/>
                  </a:lnTo>
                  <a:lnTo>
                    <a:pt x="173" y="0"/>
                  </a:lnTo>
                  <a:lnTo>
                    <a:pt x="201" y="3"/>
                  </a:lnTo>
                  <a:lnTo>
                    <a:pt x="206" y="7"/>
                  </a:lnTo>
                  <a:lnTo>
                    <a:pt x="216" y="20"/>
                  </a:lnTo>
                  <a:lnTo>
                    <a:pt x="229" y="41"/>
                  </a:lnTo>
                  <a:lnTo>
                    <a:pt x="241" y="71"/>
                  </a:lnTo>
                  <a:lnTo>
                    <a:pt x="247" y="107"/>
                  </a:lnTo>
                  <a:lnTo>
                    <a:pt x="247" y="152"/>
                  </a:lnTo>
                  <a:lnTo>
                    <a:pt x="234" y="205"/>
                  </a:lnTo>
                  <a:lnTo>
                    <a:pt x="207" y="265"/>
                  </a:lnTo>
                  <a:lnTo>
                    <a:pt x="204" y="265"/>
                  </a:lnTo>
                  <a:lnTo>
                    <a:pt x="200" y="266"/>
                  </a:lnTo>
                  <a:lnTo>
                    <a:pt x="193" y="266"/>
                  </a:lnTo>
                  <a:lnTo>
                    <a:pt x="183" y="266"/>
                  </a:lnTo>
                  <a:lnTo>
                    <a:pt x="171" y="266"/>
                  </a:lnTo>
                  <a:lnTo>
                    <a:pt x="159" y="265"/>
                  </a:lnTo>
                  <a:lnTo>
                    <a:pt x="144" y="264"/>
                  </a:lnTo>
                  <a:lnTo>
                    <a:pt x="128" y="262"/>
                  </a:lnTo>
                  <a:lnTo>
                    <a:pt x="111" y="258"/>
                  </a:lnTo>
                  <a:lnTo>
                    <a:pt x="94" y="254"/>
                  </a:lnTo>
                  <a:lnTo>
                    <a:pt x="77" y="247"/>
                  </a:lnTo>
                  <a:lnTo>
                    <a:pt x="60" y="239"/>
                  </a:lnTo>
                  <a:lnTo>
                    <a:pt x="44" y="228"/>
                  </a:lnTo>
                  <a:lnTo>
                    <a:pt x="28" y="216"/>
                  </a:lnTo>
                  <a:lnTo>
                    <a:pt x="13" y="201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39"/>
            <p:cNvSpPr>
              <a:spLocks/>
            </p:cNvSpPr>
            <p:nvPr/>
          </p:nvSpPr>
          <p:spPr bwMode="auto">
            <a:xfrm>
              <a:off x="1992313" y="3311525"/>
              <a:ext cx="107950" cy="363537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65" y="457"/>
                </a:cxn>
                <a:cxn ang="0">
                  <a:pos x="135" y="392"/>
                </a:cxn>
                <a:cxn ang="0">
                  <a:pos x="65" y="0"/>
                </a:cxn>
                <a:cxn ang="0">
                  <a:pos x="0" y="70"/>
                </a:cxn>
              </a:cxnLst>
              <a:rect l="0" t="0" r="r" b="b"/>
              <a:pathLst>
                <a:path w="135" h="457">
                  <a:moveTo>
                    <a:pt x="0" y="70"/>
                  </a:moveTo>
                  <a:lnTo>
                    <a:pt x="65" y="457"/>
                  </a:lnTo>
                  <a:lnTo>
                    <a:pt x="135" y="392"/>
                  </a:lnTo>
                  <a:lnTo>
                    <a:pt x="65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40"/>
            <p:cNvSpPr>
              <a:spLocks/>
            </p:cNvSpPr>
            <p:nvPr/>
          </p:nvSpPr>
          <p:spPr bwMode="auto">
            <a:xfrm>
              <a:off x="1712913" y="3306763"/>
              <a:ext cx="168275" cy="414337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75" y="474"/>
                </a:cxn>
                <a:cxn ang="0">
                  <a:pos x="173" y="522"/>
                </a:cxn>
                <a:cxn ang="0">
                  <a:pos x="95" y="120"/>
                </a:cxn>
                <a:cxn ang="0">
                  <a:pos x="212" y="6"/>
                </a:cxn>
                <a:cxn ang="0">
                  <a:pos x="130" y="0"/>
                </a:cxn>
                <a:cxn ang="0">
                  <a:pos x="0" y="82"/>
                </a:cxn>
              </a:cxnLst>
              <a:rect l="0" t="0" r="r" b="b"/>
              <a:pathLst>
                <a:path w="212" h="522">
                  <a:moveTo>
                    <a:pt x="0" y="82"/>
                  </a:moveTo>
                  <a:lnTo>
                    <a:pt x="75" y="474"/>
                  </a:lnTo>
                  <a:lnTo>
                    <a:pt x="173" y="522"/>
                  </a:lnTo>
                  <a:lnTo>
                    <a:pt x="95" y="120"/>
                  </a:lnTo>
                  <a:lnTo>
                    <a:pt x="212" y="6"/>
                  </a:lnTo>
                  <a:lnTo>
                    <a:pt x="1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41"/>
            <p:cNvSpPr>
              <a:spLocks/>
            </p:cNvSpPr>
            <p:nvPr/>
          </p:nvSpPr>
          <p:spPr bwMode="auto">
            <a:xfrm>
              <a:off x="1695450" y="3165475"/>
              <a:ext cx="185738" cy="225425"/>
            </a:xfrm>
            <a:custGeom>
              <a:avLst/>
              <a:gdLst/>
              <a:ahLst/>
              <a:cxnLst>
                <a:cxn ang="0">
                  <a:pos x="236" y="186"/>
                </a:cxn>
                <a:cxn ang="0">
                  <a:pos x="233" y="180"/>
                </a:cxn>
                <a:cxn ang="0">
                  <a:pos x="228" y="163"/>
                </a:cxn>
                <a:cxn ang="0">
                  <a:pos x="217" y="137"/>
                </a:cxn>
                <a:cxn ang="0">
                  <a:pos x="203" y="109"/>
                </a:cxn>
                <a:cxn ang="0">
                  <a:pos x="181" y="77"/>
                </a:cxn>
                <a:cxn ang="0">
                  <a:pos x="155" y="49"/>
                </a:cxn>
                <a:cxn ang="0">
                  <a:pos x="123" y="23"/>
                </a:cxn>
                <a:cxn ang="0">
                  <a:pos x="83" y="5"/>
                </a:cxn>
                <a:cxn ang="0">
                  <a:pos x="47" y="0"/>
                </a:cxn>
                <a:cxn ang="0">
                  <a:pos x="22" y="13"/>
                </a:cxn>
                <a:cxn ang="0">
                  <a:pos x="7" y="37"/>
                </a:cxn>
                <a:cxn ang="0">
                  <a:pos x="0" y="72"/>
                </a:cxn>
                <a:cxn ang="0">
                  <a:pos x="0" y="111"/>
                </a:cxn>
                <a:cxn ang="0">
                  <a:pos x="8" y="152"/>
                </a:cxn>
                <a:cxn ang="0">
                  <a:pos x="20" y="193"/>
                </a:cxn>
                <a:cxn ang="0">
                  <a:pos x="35" y="227"/>
                </a:cxn>
                <a:cxn ang="0">
                  <a:pos x="43" y="242"/>
                </a:cxn>
                <a:cxn ang="0">
                  <a:pos x="53" y="254"/>
                </a:cxn>
                <a:cxn ang="0">
                  <a:pos x="63" y="265"/>
                </a:cxn>
                <a:cxn ang="0">
                  <a:pos x="74" y="273"/>
                </a:cxn>
                <a:cxn ang="0">
                  <a:pos x="86" y="279"/>
                </a:cxn>
                <a:cxn ang="0">
                  <a:pos x="98" y="284"/>
                </a:cxn>
                <a:cxn ang="0">
                  <a:pos x="111" y="286"/>
                </a:cxn>
                <a:cxn ang="0">
                  <a:pos x="124" y="285"/>
                </a:cxn>
                <a:cxn ang="0">
                  <a:pos x="138" y="282"/>
                </a:cxn>
                <a:cxn ang="0">
                  <a:pos x="152" y="277"/>
                </a:cxn>
                <a:cxn ang="0">
                  <a:pos x="165" y="269"/>
                </a:cxn>
                <a:cxn ang="0">
                  <a:pos x="180" y="257"/>
                </a:cxn>
                <a:cxn ang="0">
                  <a:pos x="194" y="244"/>
                </a:cxn>
                <a:cxn ang="0">
                  <a:pos x="208" y="227"/>
                </a:cxn>
                <a:cxn ang="0">
                  <a:pos x="222" y="208"/>
                </a:cxn>
                <a:cxn ang="0">
                  <a:pos x="236" y="186"/>
                </a:cxn>
              </a:cxnLst>
              <a:rect l="0" t="0" r="r" b="b"/>
              <a:pathLst>
                <a:path w="236" h="286">
                  <a:moveTo>
                    <a:pt x="236" y="186"/>
                  </a:moveTo>
                  <a:lnTo>
                    <a:pt x="233" y="180"/>
                  </a:lnTo>
                  <a:lnTo>
                    <a:pt x="228" y="163"/>
                  </a:lnTo>
                  <a:lnTo>
                    <a:pt x="217" y="137"/>
                  </a:lnTo>
                  <a:lnTo>
                    <a:pt x="203" y="109"/>
                  </a:lnTo>
                  <a:lnTo>
                    <a:pt x="181" y="77"/>
                  </a:lnTo>
                  <a:lnTo>
                    <a:pt x="155" y="49"/>
                  </a:lnTo>
                  <a:lnTo>
                    <a:pt x="123" y="23"/>
                  </a:lnTo>
                  <a:lnTo>
                    <a:pt x="83" y="5"/>
                  </a:lnTo>
                  <a:lnTo>
                    <a:pt x="47" y="0"/>
                  </a:lnTo>
                  <a:lnTo>
                    <a:pt x="22" y="13"/>
                  </a:lnTo>
                  <a:lnTo>
                    <a:pt x="7" y="37"/>
                  </a:lnTo>
                  <a:lnTo>
                    <a:pt x="0" y="72"/>
                  </a:lnTo>
                  <a:lnTo>
                    <a:pt x="0" y="111"/>
                  </a:lnTo>
                  <a:lnTo>
                    <a:pt x="8" y="152"/>
                  </a:lnTo>
                  <a:lnTo>
                    <a:pt x="20" y="193"/>
                  </a:lnTo>
                  <a:lnTo>
                    <a:pt x="35" y="227"/>
                  </a:lnTo>
                  <a:lnTo>
                    <a:pt x="43" y="242"/>
                  </a:lnTo>
                  <a:lnTo>
                    <a:pt x="53" y="254"/>
                  </a:lnTo>
                  <a:lnTo>
                    <a:pt x="63" y="265"/>
                  </a:lnTo>
                  <a:lnTo>
                    <a:pt x="74" y="273"/>
                  </a:lnTo>
                  <a:lnTo>
                    <a:pt x="86" y="279"/>
                  </a:lnTo>
                  <a:lnTo>
                    <a:pt x="98" y="284"/>
                  </a:lnTo>
                  <a:lnTo>
                    <a:pt x="111" y="286"/>
                  </a:lnTo>
                  <a:lnTo>
                    <a:pt x="124" y="285"/>
                  </a:lnTo>
                  <a:lnTo>
                    <a:pt x="138" y="282"/>
                  </a:lnTo>
                  <a:lnTo>
                    <a:pt x="152" y="277"/>
                  </a:lnTo>
                  <a:lnTo>
                    <a:pt x="165" y="269"/>
                  </a:lnTo>
                  <a:lnTo>
                    <a:pt x="180" y="257"/>
                  </a:lnTo>
                  <a:lnTo>
                    <a:pt x="194" y="244"/>
                  </a:lnTo>
                  <a:lnTo>
                    <a:pt x="208" y="227"/>
                  </a:lnTo>
                  <a:lnTo>
                    <a:pt x="222" y="208"/>
                  </a:lnTo>
                  <a:lnTo>
                    <a:pt x="236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42"/>
            <p:cNvSpPr>
              <a:spLocks/>
            </p:cNvSpPr>
            <p:nvPr/>
          </p:nvSpPr>
          <p:spPr bwMode="auto">
            <a:xfrm>
              <a:off x="1733550" y="3214688"/>
              <a:ext cx="106363" cy="147637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8" y="8"/>
                </a:cxn>
                <a:cxn ang="0">
                  <a:pos x="5" y="19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1" y="87"/>
                </a:cxn>
                <a:cxn ang="0">
                  <a:pos x="6" y="114"/>
                </a:cxn>
                <a:cxn ang="0">
                  <a:pos x="15" y="140"/>
                </a:cxn>
                <a:cxn ang="0">
                  <a:pos x="31" y="165"/>
                </a:cxn>
                <a:cxn ang="0">
                  <a:pos x="50" y="182"/>
                </a:cxn>
                <a:cxn ang="0">
                  <a:pos x="69" y="185"/>
                </a:cxn>
                <a:cxn ang="0">
                  <a:pos x="86" y="178"/>
                </a:cxn>
                <a:cxn ang="0">
                  <a:pos x="101" y="165"/>
                </a:cxn>
                <a:cxn ang="0">
                  <a:pos x="114" y="149"/>
                </a:cxn>
                <a:cxn ang="0">
                  <a:pos x="125" y="133"/>
                </a:cxn>
                <a:cxn ang="0">
                  <a:pos x="131" y="122"/>
                </a:cxn>
                <a:cxn ang="0">
                  <a:pos x="133" y="117"/>
                </a:cxn>
                <a:cxn ang="0">
                  <a:pos x="132" y="117"/>
                </a:cxn>
                <a:cxn ang="0">
                  <a:pos x="128" y="116"/>
                </a:cxn>
                <a:cxn ang="0">
                  <a:pos x="122" y="115"/>
                </a:cxn>
                <a:cxn ang="0">
                  <a:pos x="113" y="113"/>
                </a:cxn>
                <a:cxn ang="0">
                  <a:pos x="105" y="109"/>
                </a:cxn>
                <a:cxn ang="0">
                  <a:pos x="96" y="104"/>
                </a:cxn>
                <a:cxn ang="0">
                  <a:pos x="87" y="98"/>
                </a:cxn>
                <a:cxn ang="0">
                  <a:pos x="79" y="89"/>
                </a:cxn>
                <a:cxn ang="0">
                  <a:pos x="75" y="83"/>
                </a:cxn>
                <a:cxn ang="0">
                  <a:pos x="75" y="78"/>
                </a:cxn>
                <a:cxn ang="0">
                  <a:pos x="80" y="77"/>
                </a:cxn>
                <a:cxn ang="0">
                  <a:pos x="88" y="77"/>
                </a:cxn>
                <a:cxn ang="0">
                  <a:pos x="97" y="79"/>
                </a:cxn>
                <a:cxn ang="0">
                  <a:pos x="108" y="84"/>
                </a:cxn>
                <a:cxn ang="0">
                  <a:pos x="117" y="88"/>
                </a:cxn>
                <a:cxn ang="0">
                  <a:pos x="127" y="93"/>
                </a:cxn>
                <a:cxn ang="0">
                  <a:pos x="124" y="88"/>
                </a:cxn>
                <a:cxn ang="0">
                  <a:pos x="115" y="76"/>
                </a:cxn>
                <a:cxn ang="0">
                  <a:pos x="104" y="58"/>
                </a:cxn>
                <a:cxn ang="0">
                  <a:pos x="88" y="39"/>
                </a:cxn>
                <a:cxn ang="0">
                  <a:pos x="69" y="20"/>
                </a:cxn>
                <a:cxn ang="0">
                  <a:pos x="49" y="7"/>
                </a:cxn>
                <a:cxn ang="0">
                  <a:pos x="29" y="0"/>
                </a:cxn>
                <a:cxn ang="0">
                  <a:pos x="9" y="3"/>
                </a:cxn>
              </a:cxnLst>
              <a:rect l="0" t="0" r="r" b="b"/>
              <a:pathLst>
                <a:path w="133" h="185">
                  <a:moveTo>
                    <a:pt x="9" y="3"/>
                  </a:moveTo>
                  <a:lnTo>
                    <a:pt x="8" y="8"/>
                  </a:lnTo>
                  <a:lnTo>
                    <a:pt x="5" y="19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1" y="87"/>
                  </a:lnTo>
                  <a:lnTo>
                    <a:pt x="6" y="114"/>
                  </a:lnTo>
                  <a:lnTo>
                    <a:pt x="15" y="140"/>
                  </a:lnTo>
                  <a:lnTo>
                    <a:pt x="31" y="165"/>
                  </a:lnTo>
                  <a:lnTo>
                    <a:pt x="50" y="182"/>
                  </a:lnTo>
                  <a:lnTo>
                    <a:pt x="69" y="185"/>
                  </a:lnTo>
                  <a:lnTo>
                    <a:pt x="86" y="178"/>
                  </a:lnTo>
                  <a:lnTo>
                    <a:pt x="101" y="165"/>
                  </a:lnTo>
                  <a:lnTo>
                    <a:pt x="114" y="149"/>
                  </a:lnTo>
                  <a:lnTo>
                    <a:pt x="125" y="133"/>
                  </a:lnTo>
                  <a:lnTo>
                    <a:pt x="131" y="122"/>
                  </a:lnTo>
                  <a:lnTo>
                    <a:pt x="133" y="117"/>
                  </a:lnTo>
                  <a:lnTo>
                    <a:pt x="132" y="117"/>
                  </a:lnTo>
                  <a:lnTo>
                    <a:pt x="128" y="116"/>
                  </a:lnTo>
                  <a:lnTo>
                    <a:pt x="122" y="115"/>
                  </a:lnTo>
                  <a:lnTo>
                    <a:pt x="113" y="113"/>
                  </a:lnTo>
                  <a:lnTo>
                    <a:pt x="105" y="109"/>
                  </a:lnTo>
                  <a:lnTo>
                    <a:pt x="96" y="104"/>
                  </a:lnTo>
                  <a:lnTo>
                    <a:pt x="87" y="98"/>
                  </a:lnTo>
                  <a:lnTo>
                    <a:pt x="79" y="89"/>
                  </a:lnTo>
                  <a:lnTo>
                    <a:pt x="75" y="83"/>
                  </a:lnTo>
                  <a:lnTo>
                    <a:pt x="75" y="78"/>
                  </a:lnTo>
                  <a:lnTo>
                    <a:pt x="80" y="77"/>
                  </a:lnTo>
                  <a:lnTo>
                    <a:pt x="88" y="77"/>
                  </a:lnTo>
                  <a:lnTo>
                    <a:pt x="97" y="79"/>
                  </a:lnTo>
                  <a:lnTo>
                    <a:pt x="108" y="84"/>
                  </a:lnTo>
                  <a:lnTo>
                    <a:pt x="117" y="88"/>
                  </a:lnTo>
                  <a:lnTo>
                    <a:pt x="127" y="93"/>
                  </a:lnTo>
                  <a:lnTo>
                    <a:pt x="124" y="88"/>
                  </a:lnTo>
                  <a:lnTo>
                    <a:pt x="115" y="76"/>
                  </a:lnTo>
                  <a:lnTo>
                    <a:pt x="104" y="58"/>
                  </a:lnTo>
                  <a:lnTo>
                    <a:pt x="88" y="39"/>
                  </a:lnTo>
                  <a:lnTo>
                    <a:pt x="69" y="20"/>
                  </a:lnTo>
                  <a:lnTo>
                    <a:pt x="49" y="7"/>
                  </a:lnTo>
                  <a:lnTo>
                    <a:pt x="29" y="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43"/>
            <p:cNvSpPr>
              <a:spLocks/>
            </p:cNvSpPr>
            <p:nvPr/>
          </p:nvSpPr>
          <p:spPr bwMode="auto">
            <a:xfrm>
              <a:off x="1901825" y="3203575"/>
              <a:ext cx="120650" cy="149225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1" y="1"/>
                </a:cxn>
                <a:cxn ang="0">
                  <a:pos x="112" y="4"/>
                </a:cxn>
                <a:cxn ang="0">
                  <a:pos x="96" y="10"/>
                </a:cxn>
                <a:cxn ang="0">
                  <a:pos x="78" y="22"/>
                </a:cxn>
                <a:cxn ang="0">
                  <a:pos x="56" y="37"/>
                </a:cxn>
                <a:cxn ang="0">
                  <a:pos x="36" y="59"/>
                </a:cxn>
                <a:cxn ang="0">
                  <a:pos x="16" y="86"/>
                </a:cxn>
                <a:cxn ang="0">
                  <a:pos x="0" y="121"/>
                </a:cxn>
                <a:cxn ang="0">
                  <a:pos x="3" y="121"/>
                </a:cxn>
                <a:cxn ang="0">
                  <a:pos x="11" y="118"/>
                </a:cxn>
                <a:cxn ang="0">
                  <a:pos x="21" y="117"/>
                </a:cxn>
                <a:cxn ang="0">
                  <a:pos x="34" y="117"/>
                </a:cxn>
                <a:cxn ang="0">
                  <a:pos x="45" y="117"/>
                </a:cxn>
                <a:cxn ang="0">
                  <a:pos x="54" y="120"/>
                </a:cxn>
                <a:cxn ang="0">
                  <a:pos x="59" y="124"/>
                </a:cxn>
                <a:cxn ang="0">
                  <a:pos x="57" y="131"/>
                </a:cxn>
                <a:cxn ang="0">
                  <a:pos x="51" y="138"/>
                </a:cxn>
                <a:cxn ang="0">
                  <a:pos x="44" y="143"/>
                </a:cxn>
                <a:cxn ang="0">
                  <a:pos x="34" y="145"/>
                </a:cxn>
                <a:cxn ang="0">
                  <a:pos x="24" y="145"/>
                </a:cxn>
                <a:cxn ang="0">
                  <a:pos x="15" y="145"/>
                </a:cxn>
                <a:cxn ang="0">
                  <a:pos x="7" y="144"/>
                </a:cxn>
                <a:cxn ang="0">
                  <a:pos x="2" y="141"/>
                </a:cxn>
                <a:cxn ang="0">
                  <a:pos x="0" y="141"/>
                </a:cxn>
                <a:cxn ang="0">
                  <a:pos x="1" y="144"/>
                </a:cxn>
                <a:cxn ang="0">
                  <a:pos x="6" y="148"/>
                </a:cxn>
                <a:cxn ang="0">
                  <a:pos x="15" y="155"/>
                </a:cxn>
                <a:cxn ang="0">
                  <a:pos x="29" y="162"/>
                </a:cxn>
                <a:cxn ang="0">
                  <a:pos x="46" y="170"/>
                </a:cxn>
                <a:cxn ang="0">
                  <a:pos x="69" y="178"/>
                </a:cxn>
                <a:cxn ang="0">
                  <a:pos x="98" y="183"/>
                </a:cxn>
                <a:cxn ang="0">
                  <a:pos x="132" y="186"/>
                </a:cxn>
                <a:cxn ang="0">
                  <a:pos x="134" y="181"/>
                </a:cxn>
                <a:cxn ang="0">
                  <a:pos x="139" y="167"/>
                </a:cxn>
                <a:cxn ang="0">
                  <a:pos x="145" y="145"/>
                </a:cxn>
                <a:cxn ang="0">
                  <a:pos x="150" y="117"/>
                </a:cxn>
                <a:cxn ang="0">
                  <a:pos x="153" y="87"/>
                </a:cxn>
                <a:cxn ang="0">
                  <a:pos x="151" y="56"/>
                </a:cxn>
                <a:cxn ang="0">
                  <a:pos x="143" y="26"/>
                </a:cxn>
                <a:cxn ang="0">
                  <a:pos x="126" y="0"/>
                </a:cxn>
              </a:cxnLst>
              <a:rect l="0" t="0" r="r" b="b"/>
              <a:pathLst>
                <a:path w="153" h="186">
                  <a:moveTo>
                    <a:pt x="126" y="0"/>
                  </a:moveTo>
                  <a:lnTo>
                    <a:pt x="121" y="1"/>
                  </a:lnTo>
                  <a:lnTo>
                    <a:pt x="112" y="4"/>
                  </a:lnTo>
                  <a:lnTo>
                    <a:pt x="96" y="10"/>
                  </a:lnTo>
                  <a:lnTo>
                    <a:pt x="78" y="22"/>
                  </a:lnTo>
                  <a:lnTo>
                    <a:pt x="56" y="37"/>
                  </a:lnTo>
                  <a:lnTo>
                    <a:pt x="36" y="59"/>
                  </a:lnTo>
                  <a:lnTo>
                    <a:pt x="16" y="86"/>
                  </a:lnTo>
                  <a:lnTo>
                    <a:pt x="0" y="121"/>
                  </a:lnTo>
                  <a:lnTo>
                    <a:pt x="3" y="121"/>
                  </a:lnTo>
                  <a:lnTo>
                    <a:pt x="11" y="118"/>
                  </a:lnTo>
                  <a:lnTo>
                    <a:pt x="21" y="117"/>
                  </a:lnTo>
                  <a:lnTo>
                    <a:pt x="34" y="117"/>
                  </a:lnTo>
                  <a:lnTo>
                    <a:pt x="45" y="117"/>
                  </a:lnTo>
                  <a:lnTo>
                    <a:pt x="54" y="120"/>
                  </a:lnTo>
                  <a:lnTo>
                    <a:pt x="59" y="124"/>
                  </a:lnTo>
                  <a:lnTo>
                    <a:pt x="57" y="131"/>
                  </a:lnTo>
                  <a:lnTo>
                    <a:pt x="51" y="138"/>
                  </a:lnTo>
                  <a:lnTo>
                    <a:pt x="44" y="143"/>
                  </a:lnTo>
                  <a:lnTo>
                    <a:pt x="34" y="145"/>
                  </a:lnTo>
                  <a:lnTo>
                    <a:pt x="24" y="145"/>
                  </a:lnTo>
                  <a:lnTo>
                    <a:pt x="15" y="145"/>
                  </a:lnTo>
                  <a:lnTo>
                    <a:pt x="7" y="144"/>
                  </a:lnTo>
                  <a:lnTo>
                    <a:pt x="2" y="141"/>
                  </a:lnTo>
                  <a:lnTo>
                    <a:pt x="0" y="141"/>
                  </a:lnTo>
                  <a:lnTo>
                    <a:pt x="1" y="144"/>
                  </a:lnTo>
                  <a:lnTo>
                    <a:pt x="6" y="148"/>
                  </a:lnTo>
                  <a:lnTo>
                    <a:pt x="15" y="155"/>
                  </a:lnTo>
                  <a:lnTo>
                    <a:pt x="29" y="162"/>
                  </a:lnTo>
                  <a:lnTo>
                    <a:pt x="46" y="170"/>
                  </a:lnTo>
                  <a:lnTo>
                    <a:pt x="69" y="178"/>
                  </a:lnTo>
                  <a:lnTo>
                    <a:pt x="98" y="183"/>
                  </a:lnTo>
                  <a:lnTo>
                    <a:pt x="132" y="186"/>
                  </a:lnTo>
                  <a:lnTo>
                    <a:pt x="134" y="181"/>
                  </a:lnTo>
                  <a:lnTo>
                    <a:pt x="139" y="167"/>
                  </a:lnTo>
                  <a:lnTo>
                    <a:pt x="145" y="145"/>
                  </a:lnTo>
                  <a:lnTo>
                    <a:pt x="150" y="117"/>
                  </a:lnTo>
                  <a:lnTo>
                    <a:pt x="153" y="87"/>
                  </a:lnTo>
                  <a:lnTo>
                    <a:pt x="151" y="56"/>
                  </a:lnTo>
                  <a:lnTo>
                    <a:pt x="143" y="2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44"/>
            <p:cNvSpPr>
              <a:spLocks/>
            </p:cNvSpPr>
            <p:nvPr/>
          </p:nvSpPr>
          <p:spPr bwMode="auto">
            <a:xfrm>
              <a:off x="1743075" y="3394075"/>
              <a:ext cx="73025" cy="295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0" y="362"/>
                </a:cxn>
                <a:cxn ang="0">
                  <a:pos x="93" y="372"/>
                </a:cxn>
                <a:cxn ang="0">
                  <a:pos x="19" y="4"/>
                </a:cxn>
                <a:cxn ang="0">
                  <a:pos x="0" y="0"/>
                </a:cxn>
              </a:cxnLst>
              <a:rect l="0" t="0" r="r" b="b"/>
              <a:pathLst>
                <a:path w="93" h="372">
                  <a:moveTo>
                    <a:pt x="0" y="0"/>
                  </a:moveTo>
                  <a:lnTo>
                    <a:pt x="70" y="362"/>
                  </a:lnTo>
                  <a:lnTo>
                    <a:pt x="93" y="372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45"/>
            <p:cNvSpPr>
              <a:spLocks/>
            </p:cNvSpPr>
            <p:nvPr/>
          </p:nvSpPr>
          <p:spPr bwMode="auto">
            <a:xfrm>
              <a:off x="2025650" y="3351213"/>
              <a:ext cx="53975" cy="28733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52" y="364"/>
                </a:cxn>
                <a:cxn ang="0">
                  <a:pos x="67" y="354"/>
                </a:cxn>
                <a:cxn ang="0">
                  <a:pos x="10" y="0"/>
                </a:cxn>
                <a:cxn ang="0">
                  <a:pos x="0" y="25"/>
                </a:cxn>
              </a:cxnLst>
              <a:rect l="0" t="0" r="r" b="b"/>
              <a:pathLst>
                <a:path w="67" h="364">
                  <a:moveTo>
                    <a:pt x="0" y="25"/>
                  </a:moveTo>
                  <a:lnTo>
                    <a:pt x="52" y="364"/>
                  </a:lnTo>
                  <a:lnTo>
                    <a:pt x="67" y="354"/>
                  </a:lnTo>
                  <a:lnTo>
                    <a:pt x="1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50"/>
            <p:cNvSpPr>
              <a:spLocks/>
            </p:cNvSpPr>
            <p:nvPr/>
          </p:nvSpPr>
          <p:spPr bwMode="auto">
            <a:xfrm>
              <a:off x="1476375" y="3216275"/>
              <a:ext cx="239713" cy="201612"/>
            </a:xfrm>
            <a:custGeom>
              <a:avLst/>
              <a:gdLst/>
              <a:ahLst/>
              <a:cxnLst>
                <a:cxn ang="0">
                  <a:pos x="0" y="253"/>
                </a:cxn>
                <a:cxn ang="0">
                  <a:pos x="1" y="251"/>
                </a:cxn>
                <a:cxn ang="0">
                  <a:pos x="4" y="243"/>
                </a:cxn>
                <a:cxn ang="0">
                  <a:pos x="10" y="232"/>
                </a:cxn>
                <a:cxn ang="0">
                  <a:pos x="18" y="219"/>
                </a:cxn>
                <a:cxn ang="0">
                  <a:pos x="28" y="202"/>
                </a:cxn>
                <a:cxn ang="0">
                  <a:pos x="40" y="185"/>
                </a:cxn>
                <a:cxn ang="0">
                  <a:pos x="55" y="167"/>
                </a:cxn>
                <a:cxn ang="0">
                  <a:pos x="72" y="151"/>
                </a:cxn>
                <a:cxn ang="0">
                  <a:pos x="91" y="135"/>
                </a:cxn>
                <a:cxn ang="0">
                  <a:pos x="114" y="121"/>
                </a:cxn>
                <a:cxn ang="0">
                  <a:pos x="138" y="110"/>
                </a:cxn>
                <a:cxn ang="0">
                  <a:pos x="166" y="103"/>
                </a:cxn>
                <a:cxn ang="0">
                  <a:pos x="196" y="102"/>
                </a:cxn>
                <a:cxn ang="0">
                  <a:pos x="229" y="106"/>
                </a:cxn>
                <a:cxn ang="0">
                  <a:pos x="264" y="117"/>
                </a:cxn>
                <a:cxn ang="0">
                  <a:pos x="302" y="135"/>
                </a:cxn>
                <a:cxn ang="0">
                  <a:pos x="285" y="17"/>
                </a:cxn>
                <a:cxn ang="0">
                  <a:pos x="284" y="17"/>
                </a:cxn>
                <a:cxn ang="0">
                  <a:pos x="281" y="15"/>
                </a:cxn>
                <a:cxn ang="0">
                  <a:pos x="275" y="12"/>
                </a:cxn>
                <a:cxn ang="0">
                  <a:pos x="269" y="10"/>
                </a:cxn>
                <a:cxn ang="0">
                  <a:pos x="261" y="8"/>
                </a:cxn>
                <a:cxn ang="0">
                  <a:pos x="250" y="6"/>
                </a:cxn>
                <a:cxn ang="0">
                  <a:pos x="237" y="3"/>
                </a:cxn>
                <a:cxn ang="0">
                  <a:pos x="223" y="1"/>
                </a:cxn>
                <a:cxn ang="0">
                  <a:pos x="207" y="0"/>
                </a:cxn>
                <a:cxn ang="0">
                  <a:pos x="190" y="0"/>
                </a:cxn>
                <a:cxn ang="0">
                  <a:pos x="172" y="1"/>
                </a:cxn>
                <a:cxn ang="0">
                  <a:pos x="152" y="4"/>
                </a:cxn>
                <a:cxn ang="0">
                  <a:pos x="131" y="9"/>
                </a:cxn>
                <a:cxn ang="0">
                  <a:pos x="108" y="16"/>
                </a:cxn>
                <a:cxn ang="0">
                  <a:pos x="84" y="25"/>
                </a:cxn>
                <a:cxn ang="0">
                  <a:pos x="60" y="37"/>
                </a:cxn>
                <a:cxn ang="0">
                  <a:pos x="0" y="253"/>
                </a:cxn>
              </a:cxnLst>
              <a:rect l="0" t="0" r="r" b="b"/>
              <a:pathLst>
                <a:path w="302" h="253">
                  <a:moveTo>
                    <a:pt x="0" y="253"/>
                  </a:moveTo>
                  <a:lnTo>
                    <a:pt x="1" y="251"/>
                  </a:lnTo>
                  <a:lnTo>
                    <a:pt x="4" y="243"/>
                  </a:lnTo>
                  <a:lnTo>
                    <a:pt x="10" y="232"/>
                  </a:lnTo>
                  <a:lnTo>
                    <a:pt x="18" y="219"/>
                  </a:lnTo>
                  <a:lnTo>
                    <a:pt x="28" y="202"/>
                  </a:lnTo>
                  <a:lnTo>
                    <a:pt x="40" y="185"/>
                  </a:lnTo>
                  <a:lnTo>
                    <a:pt x="55" y="167"/>
                  </a:lnTo>
                  <a:lnTo>
                    <a:pt x="72" y="151"/>
                  </a:lnTo>
                  <a:lnTo>
                    <a:pt x="91" y="135"/>
                  </a:lnTo>
                  <a:lnTo>
                    <a:pt x="114" y="121"/>
                  </a:lnTo>
                  <a:lnTo>
                    <a:pt x="138" y="110"/>
                  </a:lnTo>
                  <a:lnTo>
                    <a:pt x="166" y="103"/>
                  </a:lnTo>
                  <a:lnTo>
                    <a:pt x="196" y="102"/>
                  </a:lnTo>
                  <a:lnTo>
                    <a:pt x="229" y="106"/>
                  </a:lnTo>
                  <a:lnTo>
                    <a:pt x="264" y="117"/>
                  </a:lnTo>
                  <a:lnTo>
                    <a:pt x="302" y="135"/>
                  </a:lnTo>
                  <a:lnTo>
                    <a:pt x="285" y="17"/>
                  </a:lnTo>
                  <a:lnTo>
                    <a:pt x="284" y="17"/>
                  </a:lnTo>
                  <a:lnTo>
                    <a:pt x="281" y="15"/>
                  </a:lnTo>
                  <a:lnTo>
                    <a:pt x="275" y="12"/>
                  </a:lnTo>
                  <a:lnTo>
                    <a:pt x="269" y="10"/>
                  </a:lnTo>
                  <a:lnTo>
                    <a:pt x="261" y="8"/>
                  </a:lnTo>
                  <a:lnTo>
                    <a:pt x="250" y="6"/>
                  </a:lnTo>
                  <a:lnTo>
                    <a:pt x="237" y="3"/>
                  </a:lnTo>
                  <a:lnTo>
                    <a:pt x="223" y="1"/>
                  </a:lnTo>
                  <a:lnTo>
                    <a:pt x="207" y="0"/>
                  </a:lnTo>
                  <a:lnTo>
                    <a:pt x="190" y="0"/>
                  </a:lnTo>
                  <a:lnTo>
                    <a:pt x="172" y="1"/>
                  </a:lnTo>
                  <a:lnTo>
                    <a:pt x="152" y="4"/>
                  </a:lnTo>
                  <a:lnTo>
                    <a:pt x="131" y="9"/>
                  </a:lnTo>
                  <a:lnTo>
                    <a:pt x="108" y="16"/>
                  </a:lnTo>
                  <a:lnTo>
                    <a:pt x="84" y="25"/>
                  </a:lnTo>
                  <a:lnTo>
                    <a:pt x="60" y="37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51"/>
            <p:cNvSpPr>
              <a:spLocks/>
            </p:cNvSpPr>
            <p:nvPr/>
          </p:nvSpPr>
          <p:spPr bwMode="auto">
            <a:xfrm>
              <a:off x="1533525" y="3244850"/>
              <a:ext cx="163513" cy="57150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" y="70"/>
                </a:cxn>
                <a:cxn ang="0">
                  <a:pos x="5" y="68"/>
                </a:cxn>
                <a:cxn ang="0">
                  <a:pos x="9" y="63"/>
                </a:cxn>
                <a:cxn ang="0">
                  <a:pos x="15" y="58"/>
                </a:cxn>
                <a:cxn ang="0">
                  <a:pos x="24" y="53"/>
                </a:cxn>
                <a:cxn ang="0">
                  <a:pos x="33" y="47"/>
                </a:cxn>
                <a:cxn ang="0">
                  <a:pos x="44" y="40"/>
                </a:cxn>
                <a:cxn ang="0">
                  <a:pos x="58" y="34"/>
                </a:cxn>
                <a:cxn ang="0">
                  <a:pos x="72" y="30"/>
                </a:cxn>
                <a:cxn ang="0">
                  <a:pos x="88" y="25"/>
                </a:cxn>
                <a:cxn ang="0">
                  <a:pos x="105" y="23"/>
                </a:cxn>
                <a:cxn ang="0">
                  <a:pos x="123" y="22"/>
                </a:cxn>
                <a:cxn ang="0">
                  <a:pos x="142" y="23"/>
                </a:cxn>
                <a:cxn ang="0">
                  <a:pos x="162" y="26"/>
                </a:cxn>
                <a:cxn ang="0">
                  <a:pos x="184" y="33"/>
                </a:cxn>
                <a:cxn ang="0">
                  <a:pos x="207" y="42"/>
                </a:cxn>
                <a:cxn ang="0">
                  <a:pos x="205" y="24"/>
                </a:cxn>
                <a:cxn ang="0">
                  <a:pos x="203" y="23"/>
                </a:cxn>
                <a:cxn ang="0">
                  <a:pos x="200" y="22"/>
                </a:cxn>
                <a:cxn ang="0">
                  <a:pos x="196" y="19"/>
                </a:cxn>
                <a:cxn ang="0">
                  <a:pos x="190" y="16"/>
                </a:cxn>
                <a:cxn ang="0">
                  <a:pos x="181" y="12"/>
                </a:cxn>
                <a:cxn ang="0">
                  <a:pos x="172" y="9"/>
                </a:cxn>
                <a:cxn ang="0">
                  <a:pos x="160" y="5"/>
                </a:cxn>
                <a:cxn ang="0">
                  <a:pos x="148" y="3"/>
                </a:cxn>
                <a:cxn ang="0">
                  <a:pos x="134" y="1"/>
                </a:cxn>
                <a:cxn ang="0">
                  <a:pos x="118" y="0"/>
                </a:cxn>
                <a:cxn ang="0">
                  <a:pos x="102" y="0"/>
                </a:cxn>
                <a:cxn ang="0">
                  <a:pos x="85" y="2"/>
                </a:cxn>
                <a:cxn ang="0">
                  <a:pos x="67" y="5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9" y="31"/>
                </a:cxn>
                <a:cxn ang="0">
                  <a:pos x="0" y="71"/>
                </a:cxn>
              </a:cxnLst>
              <a:rect l="0" t="0" r="r" b="b"/>
              <a:pathLst>
                <a:path w="207" h="71">
                  <a:moveTo>
                    <a:pt x="0" y="71"/>
                  </a:moveTo>
                  <a:lnTo>
                    <a:pt x="1" y="70"/>
                  </a:lnTo>
                  <a:lnTo>
                    <a:pt x="5" y="68"/>
                  </a:lnTo>
                  <a:lnTo>
                    <a:pt x="9" y="63"/>
                  </a:lnTo>
                  <a:lnTo>
                    <a:pt x="15" y="58"/>
                  </a:lnTo>
                  <a:lnTo>
                    <a:pt x="24" y="53"/>
                  </a:lnTo>
                  <a:lnTo>
                    <a:pt x="33" y="47"/>
                  </a:lnTo>
                  <a:lnTo>
                    <a:pt x="44" y="40"/>
                  </a:lnTo>
                  <a:lnTo>
                    <a:pt x="58" y="34"/>
                  </a:lnTo>
                  <a:lnTo>
                    <a:pt x="72" y="30"/>
                  </a:lnTo>
                  <a:lnTo>
                    <a:pt x="88" y="25"/>
                  </a:lnTo>
                  <a:lnTo>
                    <a:pt x="105" y="23"/>
                  </a:lnTo>
                  <a:lnTo>
                    <a:pt x="123" y="22"/>
                  </a:lnTo>
                  <a:lnTo>
                    <a:pt x="142" y="23"/>
                  </a:lnTo>
                  <a:lnTo>
                    <a:pt x="162" y="26"/>
                  </a:lnTo>
                  <a:lnTo>
                    <a:pt x="184" y="33"/>
                  </a:lnTo>
                  <a:lnTo>
                    <a:pt x="207" y="42"/>
                  </a:lnTo>
                  <a:lnTo>
                    <a:pt x="205" y="24"/>
                  </a:lnTo>
                  <a:lnTo>
                    <a:pt x="203" y="23"/>
                  </a:lnTo>
                  <a:lnTo>
                    <a:pt x="200" y="22"/>
                  </a:lnTo>
                  <a:lnTo>
                    <a:pt x="196" y="19"/>
                  </a:lnTo>
                  <a:lnTo>
                    <a:pt x="190" y="16"/>
                  </a:lnTo>
                  <a:lnTo>
                    <a:pt x="181" y="12"/>
                  </a:lnTo>
                  <a:lnTo>
                    <a:pt x="172" y="9"/>
                  </a:lnTo>
                  <a:lnTo>
                    <a:pt x="160" y="5"/>
                  </a:lnTo>
                  <a:lnTo>
                    <a:pt x="148" y="3"/>
                  </a:lnTo>
                  <a:lnTo>
                    <a:pt x="134" y="1"/>
                  </a:lnTo>
                  <a:lnTo>
                    <a:pt x="118" y="0"/>
                  </a:lnTo>
                  <a:lnTo>
                    <a:pt x="102" y="0"/>
                  </a:lnTo>
                  <a:lnTo>
                    <a:pt x="85" y="2"/>
                  </a:lnTo>
                  <a:lnTo>
                    <a:pt x="67" y="5"/>
                  </a:lnTo>
                  <a:lnTo>
                    <a:pt x="48" y="11"/>
                  </a:lnTo>
                  <a:lnTo>
                    <a:pt x="29" y="20"/>
                  </a:lnTo>
                  <a:lnTo>
                    <a:pt x="9" y="3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A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3" name="正方形/長方形 32"/>
          <p:cNvSpPr/>
          <p:nvPr/>
        </p:nvSpPr>
        <p:spPr>
          <a:xfrm>
            <a:off x="4840592" y="1578858"/>
            <a:ext cx="14526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228184" y="1578858"/>
            <a:ext cx="9396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had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079807" y="1556792"/>
            <a:ext cx="21563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4139952" y="1578858"/>
            <a:ext cx="648072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"/>
          </a:p>
        </p:txBody>
      </p:sp>
      <p:sp>
        <p:nvSpPr>
          <p:cNvPr id="37" name="正方形/長方形 36"/>
          <p:cNvSpPr/>
          <p:nvPr/>
        </p:nvSpPr>
        <p:spPr>
          <a:xfrm>
            <a:off x="0" y="0"/>
            <a:ext cx="73949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24500" cmpd="dbl">
                  <a:noFill/>
                  <a:prstDash val="solid"/>
                  <a:miter lim="800000"/>
                </a:ln>
              </a:rPr>
              <a:t>与える（あげる）系の動詞（授与動詞）</a:t>
            </a:r>
            <a:endParaRPr lang="en-US" altLang="ja-JP" sz="3600" b="1" dirty="0" smtClean="0">
              <a:ln w="24500" cmpd="dbl">
                <a:noFill/>
                <a:prstDash val="solid"/>
                <a:miter lim="800000"/>
              </a:ln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403464" y="1124744"/>
            <a:ext cx="183415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あげる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相手（</a:t>
            </a:r>
            <a:r>
              <a:rPr lang="en-US" altLang="ja-JP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A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）</a:t>
            </a:r>
            <a:endParaRPr lang="en-US" altLang="ja-JP" sz="2000" b="1" dirty="0" smtClean="0">
              <a:ln w="24500" cmpd="dbl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131656" y="1124744"/>
            <a:ext cx="177163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あげるもの（</a:t>
            </a:r>
            <a:r>
              <a:rPr lang="en-US" altLang="ja-JP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B</a:t>
            </a:r>
            <a:r>
              <a:rPr lang="ja-JP" altLang="en-US" sz="20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）</a:t>
            </a:r>
            <a:endParaRPr lang="en-US" altLang="ja-JP" sz="2000" b="1" dirty="0" smtClean="0">
              <a:ln w="24500" cmpd="dbl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07504" y="3111351"/>
            <a:ext cx="47880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①与える（あげる）の意味がある動詞は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31032" y="3481844"/>
            <a:ext cx="77768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動詞＋あげる相手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＋あげるもの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31032" y="3933056"/>
            <a:ext cx="936104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70992" y="4069521"/>
            <a:ext cx="889248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②与える（あげる）の意味がある動詞には、知識を与えるという意味の動詞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も含まれます。最終的に、相手がそのものを持つ（知識として持つ）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　意味になります。この語順で表現されているものはこの意味になる。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704112" y="3573016"/>
            <a:ext cx="233136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という語順になる。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0992" y="5045114"/>
            <a:ext cx="651621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③授与動詞＋あげる相手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＋あげるもの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35496" y="2772217"/>
            <a:ext cx="1353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6407696" y="5373216"/>
            <a:ext cx="28719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と言い換えができる。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6987640" y="620688"/>
            <a:ext cx="1944216" cy="432048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727176" y="5445224"/>
            <a:ext cx="1656184" cy="360040"/>
          </a:xfrm>
          <a:prstGeom prst="rect">
            <a:avLst/>
          </a:prstGeom>
          <a:solidFill>
            <a:srgbClr val="433F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/>
          <p:cNvSpPr/>
          <p:nvPr/>
        </p:nvSpPr>
        <p:spPr>
          <a:xfrm>
            <a:off x="4607496" y="5445224"/>
            <a:ext cx="1800200" cy="360040"/>
          </a:xfrm>
          <a:prstGeom prst="rect">
            <a:avLst/>
          </a:prstGeom>
          <a:solidFill>
            <a:srgbClr val="FF66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70992" y="5405154"/>
            <a:ext cx="69043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＝授与動詞＋あげるもの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(B)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＋前置詞＋あげる相手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(A)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　　　　　　　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295670" y="2276872"/>
            <a:ext cx="59923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 </a:t>
            </a:r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a present to Nancy.</a:t>
            </a:r>
            <a:endParaRPr lang="ja-JP" altLang="en-US" sz="3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等号 78"/>
          <p:cNvSpPr/>
          <p:nvPr/>
        </p:nvSpPr>
        <p:spPr>
          <a:xfrm>
            <a:off x="2843808" y="2348880"/>
            <a:ext cx="576064" cy="432048"/>
          </a:xfrm>
          <a:prstGeom prst="mathEqual">
            <a:avLst/>
          </a:prstGeom>
          <a:solidFill>
            <a:srgbClr val="433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503040" y="5805264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※1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3167336" y="5805264"/>
            <a:ext cx="568863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give, read, send, show, teach, tell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  <p:sp>
        <p:nvSpPr>
          <p:cNvPr id="82" name="正方形/長方形 81"/>
          <p:cNvSpPr/>
          <p:nvPr/>
        </p:nvSpPr>
        <p:spPr>
          <a:xfrm>
            <a:off x="503040" y="6125234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※2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for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3239344" y="6125234"/>
            <a:ext cx="356490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buy, get, make, sing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503040" y="6413266"/>
            <a:ext cx="295232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※3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授与動詞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B 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of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A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：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167336" y="6413266"/>
            <a:ext cx="136815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ask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64" grpId="0" animBg="1"/>
      <p:bldP spid="73" grpId="0" animBg="1"/>
      <p:bldP spid="74" grpId="0" animBg="1"/>
      <p:bldP spid="72" grpId="0" animBg="1"/>
      <p:bldP spid="71" grpId="0" animBg="1"/>
      <p:bldP spid="69" grpId="0" animBg="1"/>
      <p:bldP spid="68" grpId="0" animBg="1"/>
      <p:bldP spid="67" grpId="0" animBg="1"/>
      <p:bldP spid="50" grpId="0" animBg="1"/>
      <p:bldP spid="2" grpId="0" animBg="1"/>
      <p:bldP spid="6" grpId="0"/>
      <p:bldP spid="8" grpId="0"/>
      <p:bldP spid="9" grpId="0"/>
      <p:bldP spid="10" grpId="0"/>
      <p:bldP spid="11" grpId="0"/>
      <p:bldP spid="12" grpId="0"/>
      <p:bldP spid="33" grpId="0"/>
      <p:bldP spid="34" grpId="0"/>
      <p:bldP spid="35" grpId="0"/>
      <p:bldP spid="36" grpId="0" animBg="1"/>
      <p:bldP spid="38" grpId="0"/>
      <p:bldP spid="39" grpId="0"/>
      <p:bldP spid="40" grpId="0"/>
      <p:bldP spid="41" grpId="0"/>
      <p:bldP spid="42" grpId="0" animBg="1"/>
      <p:bldP spid="45" grpId="0"/>
      <p:bldP spid="48" grpId="0"/>
      <p:bldP spid="51" grpId="0"/>
      <p:bldP spid="63" grpId="0"/>
      <p:bldP spid="66" grpId="0"/>
      <p:bldP spid="70" grpId="0" animBg="1"/>
      <p:bldP spid="75" grpId="0" animBg="1"/>
      <p:bldP spid="76" grpId="0" animBg="1"/>
      <p:bldP spid="65" grpId="0"/>
      <p:bldP spid="52" grpId="0"/>
      <p:bldP spid="79" grpId="0" animBg="1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41725" y="0"/>
            <a:ext cx="671369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与える（あげる）系の動詞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9512" y="2132856"/>
            <a:ext cx="305885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how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見せる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53670" y="1124744"/>
            <a:ext cx="27847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give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あげる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9460" y="2996952"/>
            <a:ext cx="24753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end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送る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9460" y="3861048"/>
            <a:ext cx="40751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tell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伝える・教える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83968" y="4797152"/>
            <a:ext cx="37914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a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sk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尋ねる・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頼む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03910" y="5673442"/>
            <a:ext cx="218200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b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uy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買う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427984" y="1340768"/>
            <a:ext cx="309091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each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教える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427984" y="2204864"/>
            <a:ext cx="25122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rite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書く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54331" y="3068960"/>
            <a:ext cx="250421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read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読む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498490" y="4725144"/>
            <a:ext cx="26548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make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作る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542704" y="5589240"/>
            <a:ext cx="44903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cook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作る・調理する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79512" y="188640"/>
            <a:ext cx="27847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give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あげる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Picture 7" descr="C:\Users\KASUGA_Hideki\AppData\Local\Microsoft\Windows\Temporary Internet Files\Content.IE5\8LEU3S32\MC9003559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700808"/>
            <a:ext cx="1610591" cy="1871677"/>
          </a:xfrm>
          <a:prstGeom prst="rect">
            <a:avLst/>
          </a:prstGeom>
          <a:noFill/>
        </p:spPr>
      </p:pic>
      <p:pic>
        <p:nvPicPr>
          <p:cNvPr id="11" name="Picture 6" descr="C:\Users\KASUGA_Hideki\AppData\Local\Microsoft\Windows\Temporary Internet Files\Content.IE5\O41FERA0\MC90035592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0548" y="1628800"/>
            <a:ext cx="1548994" cy="1863547"/>
          </a:xfrm>
          <a:prstGeom prst="rect">
            <a:avLst/>
          </a:prstGeom>
          <a:noFill/>
        </p:spPr>
      </p:pic>
      <p:sp>
        <p:nvSpPr>
          <p:cNvPr id="14" name="右矢印 13"/>
          <p:cNvSpPr/>
          <p:nvPr/>
        </p:nvSpPr>
        <p:spPr>
          <a:xfrm>
            <a:off x="4067944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619672" y="4365104"/>
            <a:ext cx="64331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I )(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)( you )( a ring ).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907704" y="4365104"/>
            <a:ext cx="36004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771800" y="4437112"/>
            <a:ext cx="115212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427984" y="4437112"/>
            <a:ext cx="10801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940152" y="4437112"/>
            <a:ext cx="158417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123728" y="980728"/>
            <a:ext cx="3898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92991" y="1052736"/>
            <a:ext cx="10647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48" name="グループ化 47"/>
          <p:cNvGrpSpPr/>
          <p:nvPr/>
        </p:nvGrpSpPr>
        <p:grpSpPr>
          <a:xfrm>
            <a:off x="3132138" y="1916113"/>
            <a:ext cx="822325" cy="865187"/>
            <a:chOff x="3132138" y="1916113"/>
            <a:chExt cx="822325" cy="865187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3132138" y="1916113"/>
              <a:ext cx="822325" cy="865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3198813" y="1941513"/>
              <a:ext cx="715963" cy="795337"/>
            </a:xfrm>
            <a:custGeom>
              <a:avLst/>
              <a:gdLst/>
              <a:ahLst/>
              <a:cxnLst>
                <a:cxn ang="0">
                  <a:pos x="11" y="351"/>
                </a:cxn>
                <a:cxn ang="0">
                  <a:pos x="0" y="532"/>
                </a:cxn>
                <a:cxn ang="0">
                  <a:pos x="14" y="599"/>
                </a:cxn>
                <a:cxn ang="0">
                  <a:pos x="49" y="626"/>
                </a:cxn>
                <a:cxn ang="0">
                  <a:pos x="104" y="664"/>
                </a:cxn>
                <a:cxn ang="0">
                  <a:pos x="172" y="708"/>
                </a:cxn>
                <a:cxn ang="0">
                  <a:pos x="242" y="752"/>
                </a:cxn>
                <a:cxn ang="0">
                  <a:pos x="307" y="793"/>
                </a:cxn>
                <a:cxn ang="0">
                  <a:pos x="359" y="824"/>
                </a:cxn>
                <a:cxn ang="0">
                  <a:pos x="389" y="843"/>
                </a:cxn>
                <a:cxn ang="0">
                  <a:pos x="386" y="876"/>
                </a:cxn>
                <a:cxn ang="0">
                  <a:pos x="345" y="1079"/>
                </a:cxn>
                <a:cxn ang="0">
                  <a:pos x="287" y="1359"/>
                </a:cxn>
                <a:cxn ang="0">
                  <a:pos x="245" y="1590"/>
                </a:cxn>
                <a:cxn ang="0">
                  <a:pos x="241" y="1660"/>
                </a:cxn>
                <a:cxn ang="0">
                  <a:pos x="254" y="1705"/>
                </a:cxn>
                <a:cxn ang="0">
                  <a:pos x="277" y="1758"/>
                </a:cxn>
                <a:cxn ang="0">
                  <a:pos x="307" y="1817"/>
                </a:cxn>
                <a:cxn ang="0">
                  <a:pos x="339" y="1876"/>
                </a:cxn>
                <a:cxn ang="0">
                  <a:pos x="371" y="1929"/>
                </a:cxn>
                <a:cxn ang="0">
                  <a:pos x="399" y="1970"/>
                </a:cxn>
                <a:cxn ang="0">
                  <a:pos x="418" y="1993"/>
                </a:cxn>
                <a:cxn ang="0">
                  <a:pos x="435" y="1999"/>
                </a:cxn>
                <a:cxn ang="0">
                  <a:pos x="466" y="2002"/>
                </a:cxn>
                <a:cxn ang="0">
                  <a:pos x="501" y="2004"/>
                </a:cxn>
                <a:cxn ang="0">
                  <a:pos x="530" y="2005"/>
                </a:cxn>
                <a:cxn ang="0">
                  <a:pos x="545" y="2004"/>
                </a:cxn>
                <a:cxn ang="0">
                  <a:pos x="575" y="1999"/>
                </a:cxn>
                <a:cxn ang="0">
                  <a:pos x="627" y="1989"/>
                </a:cxn>
                <a:cxn ang="0">
                  <a:pos x="697" y="1973"/>
                </a:cxn>
                <a:cxn ang="0">
                  <a:pos x="783" y="1956"/>
                </a:cxn>
                <a:cxn ang="0">
                  <a:pos x="882" y="1935"/>
                </a:cxn>
                <a:cxn ang="0">
                  <a:pos x="989" y="1911"/>
                </a:cxn>
                <a:cxn ang="0">
                  <a:pos x="1101" y="1888"/>
                </a:cxn>
                <a:cxn ang="0">
                  <a:pos x="1214" y="1863"/>
                </a:cxn>
                <a:cxn ang="0">
                  <a:pos x="1325" y="1839"/>
                </a:cxn>
                <a:cxn ang="0">
                  <a:pos x="1431" y="1816"/>
                </a:cxn>
                <a:cxn ang="0">
                  <a:pos x="1528" y="1795"/>
                </a:cxn>
                <a:cxn ang="0">
                  <a:pos x="1613" y="1778"/>
                </a:cxn>
                <a:cxn ang="0">
                  <a:pos x="1681" y="1762"/>
                </a:cxn>
                <a:cxn ang="0">
                  <a:pos x="1731" y="1752"/>
                </a:cxn>
                <a:cxn ang="0">
                  <a:pos x="1758" y="1747"/>
                </a:cxn>
                <a:cxn ang="0">
                  <a:pos x="1763" y="1732"/>
                </a:cxn>
                <a:cxn ang="0">
                  <a:pos x="1774" y="1648"/>
                </a:cxn>
                <a:cxn ang="0">
                  <a:pos x="1791" y="1528"/>
                </a:cxn>
                <a:cxn ang="0">
                  <a:pos x="1802" y="1419"/>
                </a:cxn>
                <a:cxn ang="0">
                  <a:pos x="1802" y="1361"/>
                </a:cxn>
                <a:cxn ang="0">
                  <a:pos x="1792" y="1314"/>
                </a:cxn>
                <a:cxn ang="0">
                  <a:pos x="1777" y="1277"/>
                </a:cxn>
                <a:cxn ang="0">
                  <a:pos x="1767" y="1256"/>
                </a:cxn>
                <a:cxn ang="0">
                  <a:pos x="1383" y="639"/>
                </a:cxn>
                <a:cxn ang="0">
                  <a:pos x="1408" y="585"/>
                </a:cxn>
                <a:cxn ang="0">
                  <a:pos x="1464" y="461"/>
                </a:cxn>
                <a:cxn ang="0">
                  <a:pos x="1519" y="331"/>
                </a:cxn>
                <a:cxn ang="0">
                  <a:pos x="1545" y="252"/>
                </a:cxn>
                <a:cxn ang="0">
                  <a:pos x="1521" y="195"/>
                </a:cxn>
                <a:cxn ang="0">
                  <a:pos x="1465" y="110"/>
                </a:cxn>
                <a:cxn ang="0">
                  <a:pos x="1411" y="33"/>
                </a:cxn>
                <a:cxn ang="0">
                  <a:pos x="1386" y="0"/>
                </a:cxn>
              </a:cxnLst>
              <a:rect l="0" t="0" r="r" b="b"/>
              <a:pathLst>
                <a:path w="1804" h="2005">
                  <a:moveTo>
                    <a:pt x="18" y="302"/>
                  </a:moveTo>
                  <a:lnTo>
                    <a:pt x="11" y="351"/>
                  </a:lnTo>
                  <a:lnTo>
                    <a:pt x="3" y="440"/>
                  </a:lnTo>
                  <a:lnTo>
                    <a:pt x="0" y="532"/>
                  </a:lnTo>
                  <a:lnTo>
                    <a:pt x="6" y="590"/>
                  </a:lnTo>
                  <a:lnTo>
                    <a:pt x="14" y="599"/>
                  </a:lnTo>
                  <a:lnTo>
                    <a:pt x="28" y="611"/>
                  </a:lnTo>
                  <a:lnTo>
                    <a:pt x="49" y="626"/>
                  </a:lnTo>
                  <a:lnTo>
                    <a:pt x="75" y="644"/>
                  </a:lnTo>
                  <a:lnTo>
                    <a:pt x="104" y="664"/>
                  </a:lnTo>
                  <a:lnTo>
                    <a:pt x="137" y="686"/>
                  </a:lnTo>
                  <a:lnTo>
                    <a:pt x="172" y="708"/>
                  </a:lnTo>
                  <a:lnTo>
                    <a:pt x="207" y="730"/>
                  </a:lnTo>
                  <a:lnTo>
                    <a:pt x="242" y="752"/>
                  </a:lnTo>
                  <a:lnTo>
                    <a:pt x="276" y="773"/>
                  </a:lnTo>
                  <a:lnTo>
                    <a:pt x="307" y="793"/>
                  </a:lnTo>
                  <a:lnTo>
                    <a:pt x="336" y="810"/>
                  </a:lnTo>
                  <a:lnTo>
                    <a:pt x="359" y="824"/>
                  </a:lnTo>
                  <a:lnTo>
                    <a:pt x="378" y="835"/>
                  </a:lnTo>
                  <a:lnTo>
                    <a:pt x="389" y="843"/>
                  </a:lnTo>
                  <a:lnTo>
                    <a:pt x="393" y="845"/>
                  </a:lnTo>
                  <a:lnTo>
                    <a:pt x="386" y="876"/>
                  </a:lnTo>
                  <a:lnTo>
                    <a:pt x="369" y="960"/>
                  </a:lnTo>
                  <a:lnTo>
                    <a:pt x="345" y="1079"/>
                  </a:lnTo>
                  <a:lnTo>
                    <a:pt x="316" y="1217"/>
                  </a:lnTo>
                  <a:lnTo>
                    <a:pt x="287" y="1359"/>
                  </a:lnTo>
                  <a:lnTo>
                    <a:pt x="263" y="1489"/>
                  </a:lnTo>
                  <a:lnTo>
                    <a:pt x="245" y="1590"/>
                  </a:lnTo>
                  <a:lnTo>
                    <a:pt x="239" y="1645"/>
                  </a:lnTo>
                  <a:lnTo>
                    <a:pt x="241" y="1660"/>
                  </a:lnTo>
                  <a:lnTo>
                    <a:pt x="245" y="1680"/>
                  </a:lnTo>
                  <a:lnTo>
                    <a:pt x="254" y="1705"/>
                  </a:lnTo>
                  <a:lnTo>
                    <a:pt x="264" y="1730"/>
                  </a:lnTo>
                  <a:lnTo>
                    <a:pt x="277" y="1758"/>
                  </a:lnTo>
                  <a:lnTo>
                    <a:pt x="292" y="1788"/>
                  </a:lnTo>
                  <a:lnTo>
                    <a:pt x="307" y="1817"/>
                  </a:lnTo>
                  <a:lnTo>
                    <a:pt x="323" y="1847"/>
                  </a:lnTo>
                  <a:lnTo>
                    <a:pt x="339" y="1876"/>
                  </a:lnTo>
                  <a:lnTo>
                    <a:pt x="356" y="1904"/>
                  </a:lnTo>
                  <a:lnTo>
                    <a:pt x="371" y="1929"/>
                  </a:lnTo>
                  <a:lnTo>
                    <a:pt x="385" y="1951"/>
                  </a:lnTo>
                  <a:lnTo>
                    <a:pt x="399" y="1970"/>
                  </a:lnTo>
                  <a:lnTo>
                    <a:pt x="410" y="1984"/>
                  </a:lnTo>
                  <a:lnTo>
                    <a:pt x="418" y="1993"/>
                  </a:lnTo>
                  <a:lnTo>
                    <a:pt x="424" y="1998"/>
                  </a:lnTo>
                  <a:lnTo>
                    <a:pt x="435" y="1999"/>
                  </a:lnTo>
                  <a:lnTo>
                    <a:pt x="449" y="2000"/>
                  </a:lnTo>
                  <a:lnTo>
                    <a:pt x="466" y="2002"/>
                  </a:lnTo>
                  <a:lnTo>
                    <a:pt x="483" y="2003"/>
                  </a:lnTo>
                  <a:lnTo>
                    <a:pt x="501" y="2004"/>
                  </a:lnTo>
                  <a:lnTo>
                    <a:pt x="517" y="2004"/>
                  </a:lnTo>
                  <a:lnTo>
                    <a:pt x="530" y="2005"/>
                  </a:lnTo>
                  <a:lnTo>
                    <a:pt x="540" y="2005"/>
                  </a:lnTo>
                  <a:lnTo>
                    <a:pt x="545" y="2004"/>
                  </a:lnTo>
                  <a:lnTo>
                    <a:pt x="556" y="2002"/>
                  </a:lnTo>
                  <a:lnTo>
                    <a:pt x="575" y="1999"/>
                  </a:lnTo>
                  <a:lnTo>
                    <a:pt x="598" y="1994"/>
                  </a:lnTo>
                  <a:lnTo>
                    <a:pt x="627" y="1989"/>
                  </a:lnTo>
                  <a:lnTo>
                    <a:pt x="660" y="1981"/>
                  </a:lnTo>
                  <a:lnTo>
                    <a:pt x="697" y="1973"/>
                  </a:lnTo>
                  <a:lnTo>
                    <a:pt x="739" y="1964"/>
                  </a:lnTo>
                  <a:lnTo>
                    <a:pt x="783" y="1956"/>
                  </a:lnTo>
                  <a:lnTo>
                    <a:pt x="832" y="1945"/>
                  </a:lnTo>
                  <a:lnTo>
                    <a:pt x="882" y="1935"/>
                  </a:lnTo>
                  <a:lnTo>
                    <a:pt x="934" y="1924"/>
                  </a:lnTo>
                  <a:lnTo>
                    <a:pt x="989" y="1911"/>
                  </a:lnTo>
                  <a:lnTo>
                    <a:pt x="1044" y="1899"/>
                  </a:lnTo>
                  <a:lnTo>
                    <a:pt x="1101" y="1888"/>
                  </a:lnTo>
                  <a:lnTo>
                    <a:pt x="1158" y="1875"/>
                  </a:lnTo>
                  <a:lnTo>
                    <a:pt x="1214" y="1863"/>
                  </a:lnTo>
                  <a:lnTo>
                    <a:pt x="1270" y="1852"/>
                  </a:lnTo>
                  <a:lnTo>
                    <a:pt x="1325" y="1839"/>
                  </a:lnTo>
                  <a:lnTo>
                    <a:pt x="1379" y="1827"/>
                  </a:lnTo>
                  <a:lnTo>
                    <a:pt x="1431" y="1816"/>
                  </a:lnTo>
                  <a:lnTo>
                    <a:pt x="1482" y="1806"/>
                  </a:lnTo>
                  <a:lnTo>
                    <a:pt x="1528" y="1795"/>
                  </a:lnTo>
                  <a:lnTo>
                    <a:pt x="1572" y="1786"/>
                  </a:lnTo>
                  <a:lnTo>
                    <a:pt x="1613" y="1778"/>
                  </a:lnTo>
                  <a:lnTo>
                    <a:pt x="1650" y="1770"/>
                  </a:lnTo>
                  <a:lnTo>
                    <a:pt x="1681" y="1762"/>
                  </a:lnTo>
                  <a:lnTo>
                    <a:pt x="1709" y="1757"/>
                  </a:lnTo>
                  <a:lnTo>
                    <a:pt x="1731" y="1752"/>
                  </a:lnTo>
                  <a:lnTo>
                    <a:pt x="1748" y="1749"/>
                  </a:lnTo>
                  <a:lnTo>
                    <a:pt x="1758" y="1747"/>
                  </a:lnTo>
                  <a:lnTo>
                    <a:pt x="1761" y="1745"/>
                  </a:lnTo>
                  <a:lnTo>
                    <a:pt x="1763" y="1732"/>
                  </a:lnTo>
                  <a:lnTo>
                    <a:pt x="1767" y="1698"/>
                  </a:lnTo>
                  <a:lnTo>
                    <a:pt x="1774" y="1648"/>
                  </a:lnTo>
                  <a:lnTo>
                    <a:pt x="1783" y="1590"/>
                  </a:lnTo>
                  <a:lnTo>
                    <a:pt x="1791" y="1528"/>
                  </a:lnTo>
                  <a:lnTo>
                    <a:pt x="1797" y="1469"/>
                  </a:lnTo>
                  <a:lnTo>
                    <a:pt x="1802" y="1419"/>
                  </a:lnTo>
                  <a:lnTo>
                    <a:pt x="1804" y="1385"/>
                  </a:lnTo>
                  <a:lnTo>
                    <a:pt x="1802" y="1361"/>
                  </a:lnTo>
                  <a:lnTo>
                    <a:pt x="1798" y="1336"/>
                  </a:lnTo>
                  <a:lnTo>
                    <a:pt x="1792" y="1314"/>
                  </a:lnTo>
                  <a:lnTo>
                    <a:pt x="1785" y="1293"/>
                  </a:lnTo>
                  <a:lnTo>
                    <a:pt x="1777" y="1277"/>
                  </a:lnTo>
                  <a:lnTo>
                    <a:pt x="1771" y="1263"/>
                  </a:lnTo>
                  <a:lnTo>
                    <a:pt x="1767" y="1256"/>
                  </a:lnTo>
                  <a:lnTo>
                    <a:pt x="1765" y="1252"/>
                  </a:lnTo>
                  <a:lnTo>
                    <a:pt x="1383" y="639"/>
                  </a:lnTo>
                  <a:lnTo>
                    <a:pt x="1389" y="625"/>
                  </a:lnTo>
                  <a:lnTo>
                    <a:pt x="1408" y="585"/>
                  </a:lnTo>
                  <a:lnTo>
                    <a:pt x="1435" y="528"/>
                  </a:lnTo>
                  <a:lnTo>
                    <a:pt x="1464" y="461"/>
                  </a:lnTo>
                  <a:lnTo>
                    <a:pt x="1493" y="393"/>
                  </a:lnTo>
                  <a:lnTo>
                    <a:pt x="1519" y="331"/>
                  </a:lnTo>
                  <a:lnTo>
                    <a:pt x="1538" y="281"/>
                  </a:lnTo>
                  <a:lnTo>
                    <a:pt x="1545" y="252"/>
                  </a:lnTo>
                  <a:lnTo>
                    <a:pt x="1538" y="229"/>
                  </a:lnTo>
                  <a:lnTo>
                    <a:pt x="1521" y="195"/>
                  </a:lnTo>
                  <a:lnTo>
                    <a:pt x="1494" y="154"/>
                  </a:lnTo>
                  <a:lnTo>
                    <a:pt x="1465" y="110"/>
                  </a:lnTo>
                  <a:lnTo>
                    <a:pt x="1437" y="69"/>
                  </a:lnTo>
                  <a:lnTo>
                    <a:pt x="1411" y="33"/>
                  </a:lnTo>
                  <a:lnTo>
                    <a:pt x="1393" y="9"/>
                  </a:lnTo>
                  <a:lnTo>
                    <a:pt x="1386" y="0"/>
                  </a:lnTo>
                  <a:lnTo>
                    <a:pt x="18" y="30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230563" y="2070100"/>
              <a:ext cx="549275" cy="204787"/>
            </a:xfrm>
            <a:custGeom>
              <a:avLst/>
              <a:gdLst/>
              <a:ahLst/>
              <a:cxnLst>
                <a:cxn ang="0">
                  <a:pos x="85" y="239"/>
                </a:cxn>
                <a:cxn ang="0">
                  <a:pos x="82" y="241"/>
                </a:cxn>
                <a:cxn ang="0">
                  <a:pos x="72" y="246"/>
                </a:cxn>
                <a:cxn ang="0">
                  <a:pos x="58" y="252"/>
                </a:cxn>
                <a:cxn ang="0">
                  <a:pos x="43" y="261"/>
                </a:cxn>
                <a:cxn ang="0">
                  <a:pos x="27" y="270"/>
                </a:cxn>
                <a:cxn ang="0">
                  <a:pos x="13" y="280"/>
                </a:cxn>
                <a:cxn ang="0">
                  <a:pos x="3" y="290"/>
                </a:cxn>
                <a:cxn ang="0">
                  <a:pos x="0" y="298"/>
                </a:cxn>
                <a:cxn ang="0">
                  <a:pos x="3" y="306"/>
                </a:cxn>
                <a:cxn ang="0">
                  <a:pos x="12" y="316"/>
                </a:cxn>
                <a:cxn ang="0">
                  <a:pos x="24" y="329"/>
                </a:cxn>
                <a:cxn ang="0">
                  <a:pos x="39" y="341"/>
                </a:cxn>
                <a:cxn ang="0">
                  <a:pos x="53" y="352"/>
                </a:cxn>
                <a:cxn ang="0">
                  <a:pos x="67" y="362"/>
                </a:cxn>
                <a:cxn ang="0">
                  <a:pos x="78" y="371"/>
                </a:cxn>
                <a:cxn ang="0">
                  <a:pos x="85" y="375"/>
                </a:cxn>
                <a:cxn ang="0">
                  <a:pos x="89" y="378"/>
                </a:cxn>
                <a:cxn ang="0">
                  <a:pos x="98" y="384"/>
                </a:cxn>
                <a:cxn ang="0">
                  <a:pos x="111" y="392"/>
                </a:cxn>
                <a:cxn ang="0">
                  <a:pos x="128" y="400"/>
                </a:cxn>
                <a:cxn ang="0">
                  <a:pos x="146" y="412"/>
                </a:cxn>
                <a:cxn ang="0">
                  <a:pos x="165" y="424"/>
                </a:cxn>
                <a:cxn ang="0">
                  <a:pos x="187" y="437"/>
                </a:cxn>
                <a:cxn ang="0">
                  <a:pos x="209" y="450"/>
                </a:cxn>
                <a:cxn ang="0">
                  <a:pos x="230" y="462"/>
                </a:cxn>
                <a:cxn ang="0">
                  <a:pos x="251" y="476"/>
                </a:cxn>
                <a:cxn ang="0">
                  <a:pos x="271" y="487"/>
                </a:cxn>
                <a:cxn ang="0">
                  <a:pos x="289" y="498"/>
                </a:cxn>
                <a:cxn ang="0">
                  <a:pos x="303" y="507"/>
                </a:cxn>
                <a:cxn ang="0">
                  <a:pos x="314" y="513"/>
                </a:cxn>
                <a:cxn ang="0">
                  <a:pos x="322" y="518"/>
                </a:cxn>
                <a:cxn ang="0">
                  <a:pos x="324" y="519"/>
                </a:cxn>
                <a:cxn ang="0">
                  <a:pos x="1271" y="313"/>
                </a:cxn>
                <a:cxn ang="0">
                  <a:pos x="1382" y="0"/>
                </a:cxn>
                <a:cxn ang="0">
                  <a:pos x="1260" y="10"/>
                </a:cxn>
                <a:cxn ang="0">
                  <a:pos x="85" y="239"/>
                </a:cxn>
              </a:cxnLst>
              <a:rect l="0" t="0" r="r" b="b"/>
              <a:pathLst>
                <a:path w="1382" h="519">
                  <a:moveTo>
                    <a:pt x="85" y="239"/>
                  </a:moveTo>
                  <a:lnTo>
                    <a:pt x="82" y="241"/>
                  </a:lnTo>
                  <a:lnTo>
                    <a:pt x="72" y="246"/>
                  </a:lnTo>
                  <a:lnTo>
                    <a:pt x="58" y="252"/>
                  </a:lnTo>
                  <a:lnTo>
                    <a:pt x="43" y="261"/>
                  </a:lnTo>
                  <a:lnTo>
                    <a:pt x="27" y="270"/>
                  </a:lnTo>
                  <a:lnTo>
                    <a:pt x="13" y="280"/>
                  </a:lnTo>
                  <a:lnTo>
                    <a:pt x="3" y="290"/>
                  </a:lnTo>
                  <a:lnTo>
                    <a:pt x="0" y="298"/>
                  </a:lnTo>
                  <a:lnTo>
                    <a:pt x="3" y="306"/>
                  </a:lnTo>
                  <a:lnTo>
                    <a:pt x="12" y="316"/>
                  </a:lnTo>
                  <a:lnTo>
                    <a:pt x="24" y="329"/>
                  </a:lnTo>
                  <a:lnTo>
                    <a:pt x="39" y="341"/>
                  </a:lnTo>
                  <a:lnTo>
                    <a:pt x="53" y="352"/>
                  </a:lnTo>
                  <a:lnTo>
                    <a:pt x="67" y="362"/>
                  </a:lnTo>
                  <a:lnTo>
                    <a:pt x="78" y="371"/>
                  </a:lnTo>
                  <a:lnTo>
                    <a:pt x="85" y="375"/>
                  </a:lnTo>
                  <a:lnTo>
                    <a:pt x="89" y="378"/>
                  </a:lnTo>
                  <a:lnTo>
                    <a:pt x="98" y="384"/>
                  </a:lnTo>
                  <a:lnTo>
                    <a:pt x="111" y="392"/>
                  </a:lnTo>
                  <a:lnTo>
                    <a:pt x="128" y="400"/>
                  </a:lnTo>
                  <a:lnTo>
                    <a:pt x="146" y="412"/>
                  </a:lnTo>
                  <a:lnTo>
                    <a:pt x="165" y="424"/>
                  </a:lnTo>
                  <a:lnTo>
                    <a:pt x="187" y="437"/>
                  </a:lnTo>
                  <a:lnTo>
                    <a:pt x="209" y="450"/>
                  </a:lnTo>
                  <a:lnTo>
                    <a:pt x="230" y="462"/>
                  </a:lnTo>
                  <a:lnTo>
                    <a:pt x="251" y="476"/>
                  </a:lnTo>
                  <a:lnTo>
                    <a:pt x="271" y="487"/>
                  </a:lnTo>
                  <a:lnTo>
                    <a:pt x="289" y="498"/>
                  </a:lnTo>
                  <a:lnTo>
                    <a:pt x="303" y="507"/>
                  </a:lnTo>
                  <a:lnTo>
                    <a:pt x="314" y="513"/>
                  </a:lnTo>
                  <a:lnTo>
                    <a:pt x="322" y="518"/>
                  </a:lnTo>
                  <a:lnTo>
                    <a:pt x="324" y="519"/>
                  </a:lnTo>
                  <a:lnTo>
                    <a:pt x="1271" y="313"/>
                  </a:lnTo>
                  <a:lnTo>
                    <a:pt x="1382" y="0"/>
                  </a:lnTo>
                  <a:lnTo>
                    <a:pt x="1260" y="10"/>
                  </a:lnTo>
                  <a:lnTo>
                    <a:pt x="85" y="239"/>
                  </a:lnTo>
                  <a:close/>
                </a:path>
              </a:pathLst>
            </a:custGeom>
            <a:solidFill>
              <a:srgbClr val="FFD8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335338" y="2216150"/>
              <a:ext cx="539750" cy="369887"/>
            </a:xfrm>
            <a:custGeom>
              <a:avLst/>
              <a:gdLst/>
              <a:ahLst/>
              <a:cxnLst>
                <a:cxn ang="0">
                  <a:pos x="56" y="237"/>
                </a:cxn>
                <a:cxn ang="0">
                  <a:pos x="33" y="426"/>
                </a:cxn>
                <a:cxn ang="0">
                  <a:pos x="11" y="670"/>
                </a:cxn>
                <a:cxn ang="0">
                  <a:pos x="0" y="853"/>
                </a:cxn>
                <a:cxn ang="0">
                  <a:pos x="7" y="898"/>
                </a:cxn>
                <a:cxn ang="0">
                  <a:pos x="22" y="914"/>
                </a:cxn>
                <a:cxn ang="0">
                  <a:pos x="44" y="926"/>
                </a:cxn>
                <a:cxn ang="0">
                  <a:pos x="79" y="931"/>
                </a:cxn>
                <a:cxn ang="0">
                  <a:pos x="112" y="925"/>
                </a:cxn>
                <a:cxn ang="0">
                  <a:pos x="147" y="919"/>
                </a:cxn>
                <a:cxn ang="0">
                  <a:pos x="202" y="908"/>
                </a:cxn>
                <a:cxn ang="0">
                  <a:pos x="275" y="893"/>
                </a:cxn>
                <a:cxn ang="0">
                  <a:pos x="361" y="876"/>
                </a:cxn>
                <a:cxn ang="0">
                  <a:pos x="457" y="856"/>
                </a:cxn>
                <a:cxn ang="0">
                  <a:pos x="561" y="833"/>
                </a:cxn>
                <a:cxn ang="0">
                  <a:pos x="669" y="811"/>
                </a:cxn>
                <a:cxn ang="0">
                  <a:pos x="779" y="788"/>
                </a:cxn>
                <a:cxn ang="0">
                  <a:pos x="886" y="766"/>
                </a:cxn>
                <a:cxn ang="0">
                  <a:pos x="989" y="744"/>
                </a:cxn>
                <a:cxn ang="0">
                  <a:pos x="1084" y="724"/>
                </a:cxn>
                <a:cxn ang="0">
                  <a:pos x="1168" y="705"/>
                </a:cxn>
                <a:cxn ang="0">
                  <a:pos x="1237" y="690"/>
                </a:cxn>
                <a:cxn ang="0">
                  <a:pos x="1290" y="679"/>
                </a:cxn>
                <a:cxn ang="0">
                  <a:pos x="1323" y="671"/>
                </a:cxn>
                <a:cxn ang="0">
                  <a:pos x="1346" y="659"/>
                </a:cxn>
                <a:cxn ang="0">
                  <a:pos x="1357" y="621"/>
                </a:cxn>
                <a:cxn ang="0">
                  <a:pos x="1353" y="577"/>
                </a:cxn>
                <a:cxn ang="0">
                  <a:pos x="1344" y="545"/>
                </a:cxn>
                <a:cxn ang="0">
                  <a:pos x="1340" y="535"/>
                </a:cxn>
                <a:cxn ang="0">
                  <a:pos x="1318" y="493"/>
                </a:cxn>
                <a:cxn ang="0">
                  <a:pos x="1278" y="419"/>
                </a:cxn>
                <a:cxn ang="0">
                  <a:pos x="1227" y="327"/>
                </a:cxn>
                <a:cxn ang="0">
                  <a:pos x="1172" y="228"/>
                </a:cxn>
                <a:cxn ang="0">
                  <a:pos x="1117" y="134"/>
                </a:cxn>
                <a:cxn ang="0">
                  <a:pos x="1069" y="58"/>
                </a:cxn>
                <a:cxn ang="0">
                  <a:pos x="1032" y="9"/>
                </a:cxn>
                <a:cxn ang="0">
                  <a:pos x="1015" y="0"/>
                </a:cxn>
                <a:cxn ang="0">
                  <a:pos x="987" y="1"/>
                </a:cxn>
                <a:cxn ang="0">
                  <a:pos x="944" y="5"/>
                </a:cxn>
                <a:cxn ang="0">
                  <a:pos x="887" y="14"/>
                </a:cxn>
                <a:cxn ang="0">
                  <a:pos x="820" y="25"/>
                </a:cxn>
                <a:cxn ang="0">
                  <a:pos x="742" y="38"/>
                </a:cxn>
                <a:cxn ang="0">
                  <a:pos x="660" y="54"/>
                </a:cxn>
                <a:cxn ang="0">
                  <a:pos x="574" y="71"/>
                </a:cxn>
                <a:cxn ang="0">
                  <a:pos x="488" y="89"/>
                </a:cxn>
                <a:cxn ang="0">
                  <a:pos x="402" y="107"/>
                </a:cxn>
                <a:cxn ang="0">
                  <a:pos x="321" y="125"/>
                </a:cxn>
                <a:cxn ang="0">
                  <a:pos x="246" y="142"/>
                </a:cxn>
                <a:cxn ang="0">
                  <a:pos x="181" y="159"/>
                </a:cxn>
                <a:cxn ang="0">
                  <a:pos x="129" y="173"/>
                </a:cxn>
                <a:cxn ang="0">
                  <a:pos x="90" y="185"/>
                </a:cxn>
                <a:cxn ang="0">
                  <a:pos x="68" y="195"/>
                </a:cxn>
              </a:cxnLst>
              <a:rect l="0" t="0" r="r" b="b"/>
              <a:pathLst>
                <a:path w="1357" h="931">
                  <a:moveTo>
                    <a:pt x="64" y="199"/>
                  </a:moveTo>
                  <a:lnTo>
                    <a:pt x="56" y="237"/>
                  </a:lnTo>
                  <a:lnTo>
                    <a:pt x="45" y="318"/>
                  </a:lnTo>
                  <a:lnTo>
                    <a:pt x="33" y="426"/>
                  </a:lnTo>
                  <a:lnTo>
                    <a:pt x="22" y="548"/>
                  </a:lnTo>
                  <a:lnTo>
                    <a:pt x="11" y="670"/>
                  </a:lnTo>
                  <a:lnTo>
                    <a:pt x="3" y="776"/>
                  </a:lnTo>
                  <a:lnTo>
                    <a:pt x="0" y="853"/>
                  </a:lnTo>
                  <a:lnTo>
                    <a:pt x="2" y="889"/>
                  </a:lnTo>
                  <a:lnTo>
                    <a:pt x="7" y="898"/>
                  </a:lnTo>
                  <a:lnTo>
                    <a:pt x="14" y="906"/>
                  </a:lnTo>
                  <a:lnTo>
                    <a:pt x="22" y="914"/>
                  </a:lnTo>
                  <a:lnTo>
                    <a:pt x="32" y="921"/>
                  </a:lnTo>
                  <a:lnTo>
                    <a:pt x="44" y="926"/>
                  </a:lnTo>
                  <a:lnTo>
                    <a:pt x="59" y="930"/>
                  </a:lnTo>
                  <a:lnTo>
                    <a:pt x="79" y="931"/>
                  </a:lnTo>
                  <a:lnTo>
                    <a:pt x="102" y="927"/>
                  </a:lnTo>
                  <a:lnTo>
                    <a:pt x="112" y="925"/>
                  </a:lnTo>
                  <a:lnTo>
                    <a:pt x="126" y="923"/>
                  </a:lnTo>
                  <a:lnTo>
                    <a:pt x="147" y="919"/>
                  </a:lnTo>
                  <a:lnTo>
                    <a:pt x="173" y="914"/>
                  </a:lnTo>
                  <a:lnTo>
                    <a:pt x="202" y="908"/>
                  </a:lnTo>
                  <a:lnTo>
                    <a:pt x="237" y="901"/>
                  </a:lnTo>
                  <a:lnTo>
                    <a:pt x="275" y="893"/>
                  </a:lnTo>
                  <a:lnTo>
                    <a:pt x="316" y="884"/>
                  </a:lnTo>
                  <a:lnTo>
                    <a:pt x="361" y="876"/>
                  </a:lnTo>
                  <a:lnTo>
                    <a:pt x="407" y="866"/>
                  </a:lnTo>
                  <a:lnTo>
                    <a:pt x="457" y="856"/>
                  </a:lnTo>
                  <a:lnTo>
                    <a:pt x="508" y="845"/>
                  </a:lnTo>
                  <a:lnTo>
                    <a:pt x="561" y="833"/>
                  </a:lnTo>
                  <a:lnTo>
                    <a:pt x="615" y="822"/>
                  </a:lnTo>
                  <a:lnTo>
                    <a:pt x="669" y="811"/>
                  </a:lnTo>
                  <a:lnTo>
                    <a:pt x="724" y="799"/>
                  </a:lnTo>
                  <a:lnTo>
                    <a:pt x="779" y="788"/>
                  </a:lnTo>
                  <a:lnTo>
                    <a:pt x="833" y="777"/>
                  </a:lnTo>
                  <a:lnTo>
                    <a:pt x="886" y="766"/>
                  </a:lnTo>
                  <a:lnTo>
                    <a:pt x="939" y="755"/>
                  </a:lnTo>
                  <a:lnTo>
                    <a:pt x="989" y="744"/>
                  </a:lnTo>
                  <a:lnTo>
                    <a:pt x="1038" y="733"/>
                  </a:lnTo>
                  <a:lnTo>
                    <a:pt x="1084" y="724"/>
                  </a:lnTo>
                  <a:lnTo>
                    <a:pt x="1127" y="714"/>
                  </a:lnTo>
                  <a:lnTo>
                    <a:pt x="1168" y="705"/>
                  </a:lnTo>
                  <a:lnTo>
                    <a:pt x="1204" y="697"/>
                  </a:lnTo>
                  <a:lnTo>
                    <a:pt x="1237" y="690"/>
                  </a:lnTo>
                  <a:lnTo>
                    <a:pt x="1266" y="684"/>
                  </a:lnTo>
                  <a:lnTo>
                    <a:pt x="1290" y="679"/>
                  </a:lnTo>
                  <a:lnTo>
                    <a:pt x="1310" y="674"/>
                  </a:lnTo>
                  <a:lnTo>
                    <a:pt x="1323" y="671"/>
                  </a:lnTo>
                  <a:lnTo>
                    <a:pt x="1331" y="669"/>
                  </a:lnTo>
                  <a:lnTo>
                    <a:pt x="1346" y="659"/>
                  </a:lnTo>
                  <a:lnTo>
                    <a:pt x="1354" y="642"/>
                  </a:lnTo>
                  <a:lnTo>
                    <a:pt x="1357" y="621"/>
                  </a:lnTo>
                  <a:lnTo>
                    <a:pt x="1356" y="599"/>
                  </a:lnTo>
                  <a:lnTo>
                    <a:pt x="1353" y="577"/>
                  </a:lnTo>
                  <a:lnTo>
                    <a:pt x="1349" y="558"/>
                  </a:lnTo>
                  <a:lnTo>
                    <a:pt x="1344" y="545"/>
                  </a:lnTo>
                  <a:lnTo>
                    <a:pt x="1343" y="540"/>
                  </a:lnTo>
                  <a:lnTo>
                    <a:pt x="1340" y="535"/>
                  </a:lnTo>
                  <a:lnTo>
                    <a:pt x="1331" y="518"/>
                  </a:lnTo>
                  <a:lnTo>
                    <a:pt x="1318" y="493"/>
                  </a:lnTo>
                  <a:lnTo>
                    <a:pt x="1299" y="459"/>
                  </a:lnTo>
                  <a:lnTo>
                    <a:pt x="1278" y="419"/>
                  </a:lnTo>
                  <a:lnTo>
                    <a:pt x="1254" y="374"/>
                  </a:lnTo>
                  <a:lnTo>
                    <a:pt x="1227" y="327"/>
                  </a:lnTo>
                  <a:lnTo>
                    <a:pt x="1200" y="278"/>
                  </a:lnTo>
                  <a:lnTo>
                    <a:pt x="1172" y="228"/>
                  </a:lnTo>
                  <a:lnTo>
                    <a:pt x="1144" y="180"/>
                  </a:lnTo>
                  <a:lnTo>
                    <a:pt x="1117" y="134"/>
                  </a:lnTo>
                  <a:lnTo>
                    <a:pt x="1092" y="94"/>
                  </a:lnTo>
                  <a:lnTo>
                    <a:pt x="1069" y="58"/>
                  </a:lnTo>
                  <a:lnTo>
                    <a:pt x="1049" y="29"/>
                  </a:lnTo>
                  <a:lnTo>
                    <a:pt x="1032" y="9"/>
                  </a:lnTo>
                  <a:lnTo>
                    <a:pt x="1021" y="1"/>
                  </a:lnTo>
                  <a:lnTo>
                    <a:pt x="1015" y="0"/>
                  </a:lnTo>
                  <a:lnTo>
                    <a:pt x="1003" y="0"/>
                  </a:lnTo>
                  <a:lnTo>
                    <a:pt x="987" y="1"/>
                  </a:lnTo>
                  <a:lnTo>
                    <a:pt x="967" y="3"/>
                  </a:lnTo>
                  <a:lnTo>
                    <a:pt x="944" y="5"/>
                  </a:lnTo>
                  <a:lnTo>
                    <a:pt x="917" y="9"/>
                  </a:lnTo>
                  <a:lnTo>
                    <a:pt x="887" y="14"/>
                  </a:lnTo>
                  <a:lnTo>
                    <a:pt x="854" y="18"/>
                  </a:lnTo>
                  <a:lnTo>
                    <a:pt x="820" y="25"/>
                  </a:lnTo>
                  <a:lnTo>
                    <a:pt x="782" y="32"/>
                  </a:lnTo>
                  <a:lnTo>
                    <a:pt x="742" y="38"/>
                  </a:lnTo>
                  <a:lnTo>
                    <a:pt x="702" y="46"/>
                  </a:lnTo>
                  <a:lnTo>
                    <a:pt x="660" y="54"/>
                  </a:lnTo>
                  <a:lnTo>
                    <a:pt x="618" y="63"/>
                  </a:lnTo>
                  <a:lnTo>
                    <a:pt x="574" y="71"/>
                  </a:lnTo>
                  <a:lnTo>
                    <a:pt x="531" y="79"/>
                  </a:lnTo>
                  <a:lnTo>
                    <a:pt x="488" y="89"/>
                  </a:lnTo>
                  <a:lnTo>
                    <a:pt x="445" y="98"/>
                  </a:lnTo>
                  <a:lnTo>
                    <a:pt x="402" y="107"/>
                  </a:lnTo>
                  <a:lnTo>
                    <a:pt x="361" y="116"/>
                  </a:lnTo>
                  <a:lnTo>
                    <a:pt x="321" y="125"/>
                  </a:lnTo>
                  <a:lnTo>
                    <a:pt x="283" y="133"/>
                  </a:lnTo>
                  <a:lnTo>
                    <a:pt x="246" y="142"/>
                  </a:lnTo>
                  <a:lnTo>
                    <a:pt x="213" y="151"/>
                  </a:lnTo>
                  <a:lnTo>
                    <a:pt x="181" y="159"/>
                  </a:lnTo>
                  <a:lnTo>
                    <a:pt x="154" y="167"/>
                  </a:lnTo>
                  <a:lnTo>
                    <a:pt x="129" y="173"/>
                  </a:lnTo>
                  <a:lnTo>
                    <a:pt x="108" y="180"/>
                  </a:lnTo>
                  <a:lnTo>
                    <a:pt x="90" y="185"/>
                  </a:lnTo>
                  <a:lnTo>
                    <a:pt x="77" y="191"/>
                  </a:lnTo>
                  <a:lnTo>
                    <a:pt x="68" y="195"/>
                  </a:lnTo>
                  <a:lnTo>
                    <a:pt x="64" y="199"/>
                  </a:lnTo>
                  <a:close/>
                </a:path>
              </a:pathLst>
            </a:custGeom>
            <a:solidFill>
              <a:srgbClr val="FFD8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3521076" y="2243138"/>
              <a:ext cx="101600" cy="93662"/>
            </a:xfrm>
            <a:custGeom>
              <a:avLst/>
              <a:gdLst/>
              <a:ahLst/>
              <a:cxnLst>
                <a:cxn ang="0">
                  <a:pos x="248" y="85"/>
                </a:cxn>
                <a:cxn ang="0">
                  <a:pos x="217" y="11"/>
                </a:cxn>
                <a:cxn ang="0">
                  <a:pos x="178" y="0"/>
                </a:cxn>
                <a:cxn ang="0">
                  <a:pos x="175" y="1"/>
                </a:cxn>
                <a:cxn ang="0">
                  <a:pos x="166" y="2"/>
                </a:cxn>
                <a:cxn ang="0">
                  <a:pos x="154" y="4"/>
                </a:cxn>
                <a:cxn ang="0">
                  <a:pos x="140" y="8"/>
                </a:cxn>
                <a:cxn ang="0">
                  <a:pos x="124" y="11"/>
                </a:cxn>
                <a:cxn ang="0">
                  <a:pos x="110" y="13"/>
                </a:cxn>
                <a:cxn ang="0">
                  <a:pos x="98" y="14"/>
                </a:cxn>
                <a:cxn ang="0">
                  <a:pos x="89" y="15"/>
                </a:cxn>
                <a:cxn ang="0">
                  <a:pos x="81" y="18"/>
                </a:cxn>
                <a:cxn ang="0">
                  <a:pos x="68" y="23"/>
                </a:cxn>
                <a:cxn ang="0">
                  <a:pos x="54" y="31"/>
                </a:cxn>
                <a:cxn ang="0">
                  <a:pos x="38" y="39"/>
                </a:cxn>
                <a:cxn ang="0">
                  <a:pos x="24" y="48"/>
                </a:cxn>
                <a:cxn ang="0">
                  <a:pos x="12" y="55"/>
                </a:cxn>
                <a:cxn ang="0">
                  <a:pos x="3" y="61"/>
                </a:cxn>
                <a:cxn ang="0">
                  <a:pos x="0" y="63"/>
                </a:cxn>
                <a:cxn ang="0">
                  <a:pos x="4" y="167"/>
                </a:cxn>
                <a:cxn ang="0">
                  <a:pos x="5" y="170"/>
                </a:cxn>
                <a:cxn ang="0">
                  <a:pos x="9" y="177"/>
                </a:cxn>
                <a:cxn ang="0">
                  <a:pos x="14" y="188"/>
                </a:cxn>
                <a:cxn ang="0">
                  <a:pos x="21" y="200"/>
                </a:cxn>
                <a:cxn ang="0">
                  <a:pos x="27" y="212"/>
                </a:cxn>
                <a:cxn ang="0">
                  <a:pos x="35" y="223"/>
                </a:cxn>
                <a:cxn ang="0">
                  <a:pos x="43" y="232"/>
                </a:cxn>
                <a:cxn ang="0">
                  <a:pos x="50" y="237"/>
                </a:cxn>
                <a:cxn ang="0">
                  <a:pos x="63" y="238"/>
                </a:cxn>
                <a:cxn ang="0">
                  <a:pos x="81" y="238"/>
                </a:cxn>
                <a:cxn ang="0">
                  <a:pos x="104" y="237"/>
                </a:cxn>
                <a:cxn ang="0">
                  <a:pos x="130" y="234"/>
                </a:cxn>
                <a:cxn ang="0">
                  <a:pos x="154" y="232"/>
                </a:cxn>
                <a:cxn ang="0">
                  <a:pos x="177" y="230"/>
                </a:cxn>
                <a:cxn ang="0">
                  <a:pos x="195" y="228"/>
                </a:cxn>
                <a:cxn ang="0">
                  <a:pos x="205" y="225"/>
                </a:cxn>
                <a:cxn ang="0">
                  <a:pos x="211" y="220"/>
                </a:cxn>
                <a:cxn ang="0">
                  <a:pos x="219" y="212"/>
                </a:cxn>
                <a:cxn ang="0">
                  <a:pos x="228" y="204"/>
                </a:cxn>
                <a:cxn ang="0">
                  <a:pos x="236" y="195"/>
                </a:cxn>
                <a:cxn ang="0">
                  <a:pos x="243" y="186"/>
                </a:cxn>
                <a:cxn ang="0">
                  <a:pos x="250" y="178"/>
                </a:cxn>
                <a:cxn ang="0">
                  <a:pos x="254" y="173"/>
                </a:cxn>
                <a:cxn ang="0">
                  <a:pos x="255" y="170"/>
                </a:cxn>
                <a:cxn ang="0">
                  <a:pos x="248" y="85"/>
                </a:cxn>
              </a:cxnLst>
              <a:rect l="0" t="0" r="r" b="b"/>
              <a:pathLst>
                <a:path w="255" h="238">
                  <a:moveTo>
                    <a:pt x="248" y="85"/>
                  </a:moveTo>
                  <a:lnTo>
                    <a:pt x="217" y="11"/>
                  </a:lnTo>
                  <a:lnTo>
                    <a:pt x="178" y="0"/>
                  </a:lnTo>
                  <a:lnTo>
                    <a:pt x="175" y="1"/>
                  </a:lnTo>
                  <a:lnTo>
                    <a:pt x="166" y="2"/>
                  </a:lnTo>
                  <a:lnTo>
                    <a:pt x="154" y="4"/>
                  </a:lnTo>
                  <a:lnTo>
                    <a:pt x="140" y="8"/>
                  </a:lnTo>
                  <a:lnTo>
                    <a:pt x="124" y="11"/>
                  </a:lnTo>
                  <a:lnTo>
                    <a:pt x="110" y="13"/>
                  </a:lnTo>
                  <a:lnTo>
                    <a:pt x="98" y="14"/>
                  </a:lnTo>
                  <a:lnTo>
                    <a:pt x="89" y="15"/>
                  </a:lnTo>
                  <a:lnTo>
                    <a:pt x="81" y="18"/>
                  </a:lnTo>
                  <a:lnTo>
                    <a:pt x="68" y="23"/>
                  </a:lnTo>
                  <a:lnTo>
                    <a:pt x="54" y="31"/>
                  </a:lnTo>
                  <a:lnTo>
                    <a:pt x="38" y="39"/>
                  </a:lnTo>
                  <a:lnTo>
                    <a:pt x="24" y="48"/>
                  </a:lnTo>
                  <a:lnTo>
                    <a:pt x="12" y="55"/>
                  </a:lnTo>
                  <a:lnTo>
                    <a:pt x="3" y="61"/>
                  </a:lnTo>
                  <a:lnTo>
                    <a:pt x="0" y="63"/>
                  </a:lnTo>
                  <a:lnTo>
                    <a:pt x="4" y="167"/>
                  </a:lnTo>
                  <a:lnTo>
                    <a:pt x="5" y="170"/>
                  </a:lnTo>
                  <a:lnTo>
                    <a:pt x="9" y="177"/>
                  </a:lnTo>
                  <a:lnTo>
                    <a:pt x="14" y="188"/>
                  </a:lnTo>
                  <a:lnTo>
                    <a:pt x="21" y="200"/>
                  </a:lnTo>
                  <a:lnTo>
                    <a:pt x="27" y="212"/>
                  </a:lnTo>
                  <a:lnTo>
                    <a:pt x="35" y="223"/>
                  </a:lnTo>
                  <a:lnTo>
                    <a:pt x="43" y="232"/>
                  </a:lnTo>
                  <a:lnTo>
                    <a:pt x="50" y="237"/>
                  </a:lnTo>
                  <a:lnTo>
                    <a:pt x="63" y="238"/>
                  </a:lnTo>
                  <a:lnTo>
                    <a:pt x="81" y="238"/>
                  </a:lnTo>
                  <a:lnTo>
                    <a:pt x="104" y="237"/>
                  </a:lnTo>
                  <a:lnTo>
                    <a:pt x="130" y="234"/>
                  </a:lnTo>
                  <a:lnTo>
                    <a:pt x="154" y="232"/>
                  </a:lnTo>
                  <a:lnTo>
                    <a:pt x="177" y="230"/>
                  </a:lnTo>
                  <a:lnTo>
                    <a:pt x="195" y="228"/>
                  </a:lnTo>
                  <a:lnTo>
                    <a:pt x="205" y="225"/>
                  </a:lnTo>
                  <a:lnTo>
                    <a:pt x="211" y="220"/>
                  </a:lnTo>
                  <a:lnTo>
                    <a:pt x="219" y="212"/>
                  </a:lnTo>
                  <a:lnTo>
                    <a:pt x="228" y="204"/>
                  </a:lnTo>
                  <a:lnTo>
                    <a:pt x="236" y="195"/>
                  </a:lnTo>
                  <a:lnTo>
                    <a:pt x="243" y="186"/>
                  </a:lnTo>
                  <a:lnTo>
                    <a:pt x="250" y="178"/>
                  </a:lnTo>
                  <a:lnTo>
                    <a:pt x="254" y="173"/>
                  </a:lnTo>
                  <a:lnTo>
                    <a:pt x="255" y="170"/>
                  </a:lnTo>
                  <a:lnTo>
                    <a:pt x="248" y="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3400426" y="2286000"/>
              <a:ext cx="142875" cy="231775"/>
            </a:xfrm>
            <a:custGeom>
              <a:avLst/>
              <a:gdLst/>
              <a:ahLst/>
              <a:cxnLst>
                <a:cxn ang="0">
                  <a:pos x="279" y="0"/>
                </a:cxn>
                <a:cxn ang="0">
                  <a:pos x="231" y="98"/>
                </a:cxn>
                <a:cxn ang="0">
                  <a:pos x="162" y="167"/>
                </a:cxn>
                <a:cxn ang="0">
                  <a:pos x="156" y="173"/>
                </a:cxn>
                <a:cxn ang="0">
                  <a:pos x="143" y="188"/>
                </a:cxn>
                <a:cxn ang="0">
                  <a:pos x="124" y="209"/>
                </a:cxn>
                <a:cxn ang="0">
                  <a:pos x="103" y="235"/>
                </a:cxn>
                <a:cxn ang="0">
                  <a:pos x="81" y="260"/>
                </a:cxn>
                <a:cxn ang="0">
                  <a:pos x="60" y="284"/>
                </a:cxn>
                <a:cxn ang="0">
                  <a:pos x="46" y="301"/>
                </a:cxn>
                <a:cxn ang="0">
                  <a:pos x="38" y="311"/>
                </a:cxn>
                <a:cxn ang="0">
                  <a:pos x="34" y="322"/>
                </a:cxn>
                <a:cxn ang="0">
                  <a:pos x="30" y="344"/>
                </a:cxn>
                <a:cxn ang="0">
                  <a:pos x="23" y="374"/>
                </a:cxn>
                <a:cxn ang="0">
                  <a:pos x="16" y="406"/>
                </a:cxn>
                <a:cxn ang="0">
                  <a:pos x="10" y="438"/>
                </a:cxn>
                <a:cxn ang="0">
                  <a:pos x="4" y="467"/>
                </a:cxn>
                <a:cxn ang="0">
                  <a:pos x="1" y="486"/>
                </a:cxn>
                <a:cxn ang="0">
                  <a:pos x="0" y="494"/>
                </a:cxn>
                <a:cxn ang="0">
                  <a:pos x="1" y="505"/>
                </a:cxn>
                <a:cxn ang="0">
                  <a:pos x="5" y="531"/>
                </a:cxn>
                <a:cxn ang="0">
                  <a:pos x="15" y="560"/>
                </a:cxn>
                <a:cxn ang="0">
                  <a:pos x="30" y="579"/>
                </a:cxn>
                <a:cxn ang="0">
                  <a:pos x="44" y="583"/>
                </a:cxn>
                <a:cxn ang="0">
                  <a:pos x="51" y="583"/>
                </a:cxn>
                <a:cxn ang="0">
                  <a:pos x="54" y="580"/>
                </a:cxn>
                <a:cxn ang="0">
                  <a:pos x="54" y="579"/>
                </a:cxn>
                <a:cxn ang="0">
                  <a:pos x="56" y="574"/>
                </a:cxn>
                <a:cxn ang="0">
                  <a:pos x="60" y="561"/>
                </a:cxn>
                <a:cxn ang="0">
                  <a:pos x="68" y="542"/>
                </a:cxn>
                <a:cxn ang="0">
                  <a:pos x="77" y="520"/>
                </a:cxn>
                <a:cxn ang="0">
                  <a:pos x="87" y="497"/>
                </a:cxn>
                <a:cxn ang="0">
                  <a:pos x="97" y="475"/>
                </a:cxn>
                <a:cxn ang="0">
                  <a:pos x="106" y="457"/>
                </a:cxn>
                <a:cxn ang="0">
                  <a:pos x="112" y="446"/>
                </a:cxn>
                <a:cxn ang="0">
                  <a:pos x="121" y="435"/>
                </a:cxn>
                <a:cxn ang="0">
                  <a:pos x="135" y="417"/>
                </a:cxn>
                <a:cxn ang="0">
                  <a:pos x="153" y="396"/>
                </a:cxn>
                <a:cxn ang="0">
                  <a:pos x="172" y="372"/>
                </a:cxn>
                <a:cxn ang="0">
                  <a:pos x="190" y="349"/>
                </a:cxn>
                <a:cxn ang="0">
                  <a:pos x="208" y="329"/>
                </a:cxn>
                <a:cxn ang="0">
                  <a:pos x="222" y="315"/>
                </a:cxn>
                <a:cxn ang="0">
                  <a:pos x="231" y="307"/>
                </a:cxn>
                <a:cxn ang="0">
                  <a:pos x="241" y="302"/>
                </a:cxn>
                <a:cxn ang="0">
                  <a:pos x="258" y="295"/>
                </a:cxn>
                <a:cxn ang="0">
                  <a:pos x="279" y="285"/>
                </a:cxn>
                <a:cxn ang="0">
                  <a:pos x="302" y="275"/>
                </a:cxn>
                <a:cxn ang="0">
                  <a:pos x="323" y="266"/>
                </a:cxn>
                <a:cxn ang="0">
                  <a:pos x="341" y="257"/>
                </a:cxn>
                <a:cxn ang="0">
                  <a:pos x="355" y="251"/>
                </a:cxn>
                <a:cxn ang="0">
                  <a:pos x="359" y="249"/>
                </a:cxn>
                <a:cxn ang="0">
                  <a:pos x="325" y="93"/>
                </a:cxn>
                <a:cxn ang="0">
                  <a:pos x="279" y="0"/>
                </a:cxn>
              </a:cxnLst>
              <a:rect l="0" t="0" r="r" b="b"/>
              <a:pathLst>
                <a:path w="359" h="583">
                  <a:moveTo>
                    <a:pt x="279" y="0"/>
                  </a:moveTo>
                  <a:lnTo>
                    <a:pt x="231" y="98"/>
                  </a:lnTo>
                  <a:lnTo>
                    <a:pt x="162" y="167"/>
                  </a:lnTo>
                  <a:lnTo>
                    <a:pt x="156" y="173"/>
                  </a:lnTo>
                  <a:lnTo>
                    <a:pt x="143" y="188"/>
                  </a:lnTo>
                  <a:lnTo>
                    <a:pt x="124" y="209"/>
                  </a:lnTo>
                  <a:lnTo>
                    <a:pt x="103" y="235"/>
                  </a:lnTo>
                  <a:lnTo>
                    <a:pt x="81" y="260"/>
                  </a:lnTo>
                  <a:lnTo>
                    <a:pt x="60" y="284"/>
                  </a:lnTo>
                  <a:lnTo>
                    <a:pt x="46" y="301"/>
                  </a:lnTo>
                  <a:lnTo>
                    <a:pt x="38" y="311"/>
                  </a:lnTo>
                  <a:lnTo>
                    <a:pt x="34" y="322"/>
                  </a:lnTo>
                  <a:lnTo>
                    <a:pt x="30" y="344"/>
                  </a:lnTo>
                  <a:lnTo>
                    <a:pt x="23" y="374"/>
                  </a:lnTo>
                  <a:lnTo>
                    <a:pt x="16" y="406"/>
                  </a:lnTo>
                  <a:lnTo>
                    <a:pt x="10" y="438"/>
                  </a:lnTo>
                  <a:lnTo>
                    <a:pt x="4" y="467"/>
                  </a:lnTo>
                  <a:lnTo>
                    <a:pt x="1" y="486"/>
                  </a:lnTo>
                  <a:lnTo>
                    <a:pt x="0" y="494"/>
                  </a:lnTo>
                  <a:lnTo>
                    <a:pt x="1" y="505"/>
                  </a:lnTo>
                  <a:lnTo>
                    <a:pt x="5" y="531"/>
                  </a:lnTo>
                  <a:lnTo>
                    <a:pt x="15" y="560"/>
                  </a:lnTo>
                  <a:lnTo>
                    <a:pt x="30" y="579"/>
                  </a:lnTo>
                  <a:lnTo>
                    <a:pt x="44" y="583"/>
                  </a:lnTo>
                  <a:lnTo>
                    <a:pt x="51" y="583"/>
                  </a:lnTo>
                  <a:lnTo>
                    <a:pt x="54" y="580"/>
                  </a:lnTo>
                  <a:lnTo>
                    <a:pt x="54" y="579"/>
                  </a:lnTo>
                  <a:lnTo>
                    <a:pt x="56" y="574"/>
                  </a:lnTo>
                  <a:lnTo>
                    <a:pt x="60" y="561"/>
                  </a:lnTo>
                  <a:lnTo>
                    <a:pt x="68" y="542"/>
                  </a:lnTo>
                  <a:lnTo>
                    <a:pt x="77" y="520"/>
                  </a:lnTo>
                  <a:lnTo>
                    <a:pt x="87" y="497"/>
                  </a:lnTo>
                  <a:lnTo>
                    <a:pt x="97" y="475"/>
                  </a:lnTo>
                  <a:lnTo>
                    <a:pt x="106" y="457"/>
                  </a:lnTo>
                  <a:lnTo>
                    <a:pt x="112" y="446"/>
                  </a:lnTo>
                  <a:lnTo>
                    <a:pt x="121" y="435"/>
                  </a:lnTo>
                  <a:lnTo>
                    <a:pt x="135" y="417"/>
                  </a:lnTo>
                  <a:lnTo>
                    <a:pt x="153" y="396"/>
                  </a:lnTo>
                  <a:lnTo>
                    <a:pt x="172" y="372"/>
                  </a:lnTo>
                  <a:lnTo>
                    <a:pt x="190" y="349"/>
                  </a:lnTo>
                  <a:lnTo>
                    <a:pt x="208" y="329"/>
                  </a:lnTo>
                  <a:lnTo>
                    <a:pt x="222" y="315"/>
                  </a:lnTo>
                  <a:lnTo>
                    <a:pt x="231" y="307"/>
                  </a:lnTo>
                  <a:lnTo>
                    <a:pt x="241" y="302"/>
                  </a:lnTo>
                  <a:lnTo>
                    <a:pt x="258" y="295"/>
                  </a:lnTo>
                  <a:lnTo>
                    <a:pt x="279" y="285"/>
                  </a:lnTo>
                  <a:lnTo>
                    <a:pt x="302" y="275"/>
                  </a:lnTo>
                  <a:lnTo>
                    <a:pt x="323" y="266"/>
                  </a:lnTo>
                  <a:lnTo>
                    <a:pt x="341" y="257"/>
                  </a:lnTo>
                  <a:lnTo>
                    <a:pt x="355" y="251"/>
                  </a:lnTo>
                  <a:lnTo>
                    <a:pt x="359" y="249"/>
                  </a:lnTo>
                  <a:lnTo>
                    <a:pt x="325" y="93"/>
                  </a:lnTo>
                  <a:lnTo>
                    <a:pt x="279" y="0"/>
                  </a:lnTo>
                  <a:close/>
                </a:path>
              </a:pathLst>
            </a:custGeom>
            <a:solidFill>
              <a:srgbClr val="FCEF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3614738" y="2259013"/>
              <a:ext cx="188913" cy="1841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7" y="62"/>
                </a:cxn>
                <a:cxn ang="0">
                  <a:pos x="0" y="136"/>
                </a:cxn>
                <a:cxn ang="0">
                  <a:pos x="39" y="283"/>
                </a:cxn>
                <a:cxn ang="0">
                  <a:pos x="43" y="282"/>
                </a:cxn>
                <a:cxn ang="0">
                  <a:pos x="52" y="278"/>
                </a:cxn>
                <a:cxn ang="0">
                  <a:pos x="66" y="275"/>
                </a:cxn>
                <a:cxn ang="0">
                  <a:pos x="81" y="271"/>
                </a:cxn>
                <a:cxn ang="0">
                  <a:pos x="98" y="266"/>
                </a:cxn>
                <a:cxn ang="0">
                  <a:pos x="112" y="264"/>
                </a:cxn>
                <a:cxn ang="0">
                  <a:pos x="124" y="263"/>
                </a:cxn>
                <a:cxn ang="0">
                  <a:pos x="132" y="264"/>
                </a:cxn>
                <a:cxn ang="0">
                  <a:pos x="141" y="268"/>
                </a:cxn>
                <a:cxn ang="0">
                  <a:pos x="155" y="274"/>
                </a:cxn>
                <a:cxn ang="0">
                  <a:pos x="176" y="281"/>
                </a:cxn>
                <a:cxn ang="0">
                  <a:pos x="198" y="288"/>
                </a:cxn>
                <a:cxn ang="0">
                  <a:pos x="221" y="296"/>
                </a:cxn>
                <a:cxn ang="0">
                  <a:pos x="242" y="304"/>
                </a:cxn>
                <a:cxn ang="0">
                  <a:pos x="260" y="312"/>
                </a:cxn>
                <a:cxn ang="0">
                  <a:pos x="271" y="318"/>
                </a:cxn>
                <a:cxn ang="0">
                  <a:pos x="282" y="327"/>
                </a:cxn>
                <a:cxn ang="0">
                  <a:pos x="300" y="339"/>
                </a:cxn>
                <a:cxn ang="0">
                  <a:pos x="325" y="355"/>
                </a:cxn>
                <a:cxn ang="0">
                  <a:pos x="349" y="370"/>
                </a:cxn>
                <a:cxn ang="0">
                  <a:pos x="373" y="386"/>
                </a:cxn>
                <a:cxn ang="0">
                  <a:pos x="394" y="399"/>
                </a:cxn>
                <a:cxn ang="0">
                  <a:pos x="408" y="408"/>
                </a:cxn>
                <a:cxn ang="0">
                  <a:pos x="414" y="411"/>
                </a:cxn>
                <a:cxn ang="0">
                  <a:pos x="454" y="466"/>
                </a:cxn>
                <a:cxn ang="0">
                  <a:pos x="476" y="438"/>
                </a:cxn>
                <a:cxn ang="0">
                  <a:pos x="456" y="329"/>
                </a:cxn>
                <a:cxn ang="0">
                  <a:pos x="454" y="326"/>
                </a:cxn>
                <a:cxn ang="0">
                  <a:pos x="449" y="316"/>
                </a:cxn>
                <a:cxn ang="0">
                  <a:pos x="443" y="303"/>
                </a:cxn>
                <a:cxn ang="0">
                  <a:pos x="435" y="287"/>
                </a:cxn>
                <a:cxn ang="0">
                  <a:pos x="426" y="271"/>
                </a:cxn>
                <a:cxn ang="0">
                  <a:pos x="417" y="256"/>
                </a:cxn>
                <a:cxn ang="0">
                  <a:pos x="408" y="244"/>
                </a:cxn>
                <a:cxn ang="0">
                  <a:pos x="402" y="236"/>
                </a:cxn>
                <a:cxn ang="0">
                  <a:pos x="391" y="230"/>
                </a:cxn>
                <a:cxn ang="0">
                  <a:pos x="372" y="218"/>
                </a:cxn>
                <a:cxn ang="0">
                  <a:pos x="349" y="203"/>
                </a:cxn>
                <a:cxn ang="0">
                  <a:pos x="321" y="187"/>
                </a:cxn>
                <a:cxn ang="0">
                  <a:pos x="294" y="171"/>
                </a:cxn>
                <a:cxn ang="0">
                  <a:pos x="268" y="158"/>
                </a:cxn>
                <a:cxn ang="0">
                  <a:pos x="249" y="148"/>
                </a:cxn>
                <a:cxn ang="0">
                  <a:pos x="235" y="143"/>
                </a:cxn>
                <a:cxn ang="0">
                  <a:pos x="223" y="140"/>
                </a:cxn>
                <a:cxn ang="0">
                  <a:pos x="206" y="135"/>
                </a:cxn>
                <a:cxn ang="0">
                  <a:pos x="185" y="128"/>
                </a:cxn>
                <a:cxn ang="0">
                  <a:pos x="164" y="120"/>
                </a:cxn>
                <a:cxn ang="0">
                  <a:pos x="143" y="113"/>
                </a:cxn>
                <a:cxn ang="0">
                  <a:pos x="125" y="107"/>
                </a:cxn>
                <a:cxn ang="0">
                  <a:pos x="113" y="103"/>
                </a:cxn>
                <a:cxn ang="0">
                  <a:pos x="109" y="100"/>
                </a:cxn>
                <a:cxn ang="0">
                  <a:pos x="97" y="58"/>
                </a:cxn>
                <a:cxn ang="0">
                  <a:pos x="78" y="31"/>
                </a:cxn>
                <a:cxn ang="0">
                  <a:pos x="4" y="0"/>
                </a:cxn>
              </a:cxnLst>
              <a:rect l="0" t="0" r="r" b="b"/>
              <a:pathLst>
                <a:path w="476" h="466">
                  <a:moveTo>
                    <a:pt x="4" y="0"/>
                  </a:moveTo>
                  <a:lnTo>
                    <a:pt x="7" y="62"/>
                  </a:lnTo>
                  <a:lnTo>
                    <a:pt x="0" y="136"/>
                  </a:lnTo>
                  <a:lnTo>
                    <a:pt x="39" y="283"/>
                  </a:lnTo>
                  <a:lnTo>
                    <a:pt x="43" y="282"/>
                  </a:lnTo>
                  <a:lnTo>
                    <a:pt x="52" y="278"/>
                  </a:lnTo>
                  <a:lnTo>
                    <a:pt x="66" y="275"/>
                  </a:lnTo>
                  <a:lnTo>
                    <a:pt x="81" y="271"/>
                  </a:lnTo>
                  <a:lnTo>
                    <a:pt x="98" y="266"/>
                  </a:lnTo>
                  <a:lnTo>
                    <a:pt x="112" y="264"/>
                  </a:lnTo>
                  <a:lnTo>
                    <a:pt x="124" y="263"/>
                  </a:lnTo>
                  <a:lnTo>
                    <a:pt x="132" y="264"/>
                  </a:lnTo>
                  <a:lnTo>
                    <a:pt x="141" y="268"/>
                  </a:lnTo>
                  <a:lnTo>
                    <a:pt x="155" y="274"/>
                  </a:lnTo>
                  <a:lnTo>
                    <a:pt x="176" y="281"/>
                  </a:lnTo>
                  <a:lnTo>
                    <a:pt x="198" y="288"/>
                  </a:lnTo>
                  <a:lnTo>
                    <a:pt x="221" y="296"/>
                  </a:lnTo>
                  <a:lnTo>
                    <a:pt x="242" y="304"/>
                  </a:lnTo>
                  <a:lnTo>
                    <a:pt x="260" y="312"/>
                  </a:lnTo>
                  <a:lnTo>
                    <a:pt x="271" y="318"/>
                  </a:lnTo>
                  <a:lnTo>
                    <a:pt x="282" y="327"/>
                  </a:lnTo>
                  <a:lnTo>
                    <a:pt x="300" y="339"/>
                  </a:lnTo>
                  <a:lnTo>
                    <a:pt x="325" y="355"/>
                  </a:lnTo>
                  <a:lnTo>
                    <a:pt x="349" y="370"/>
                  </a:lnTo>
                  <a:lnTo>
                    <a:pt x="373" y="386"/>
                  </a:lnTo>
                  <a:lnTo>
                    <a:pt x="394" y="399"/>
                  </a:lnTo>
                  <a:lnTo>
                    <a:pt x="408" y="408"/>
                  </a:lnTo>
                  <a:lnTo>
                    <a:pt x="414" y="411"/>
                  </a:lnTo>
                  <a:lnTo>
                    <a:pt x="454" y="466"/>
                  </a:lnTo>
                  <a:lnTo>
                    <a:pt x="476" y="438"/>
                  </a:lnTo>
                  <a:lnTo>
                    <a:pt x="456" y="329"/>
                  </a:lnTo>
                  <a:lnTo>
                    <a:pt x="454" y="326"/>
                  </a:lnTo>
                  <a:lnTo>
                    <a:pt x="449" y="316"/>
                  </a:lnTo>
                  <a:lnTo>
                    <a:pt x="443" y="303"/>
                  </a:lnTo>
                  <a:lnTo>
                    <a:pt x="435" y="287"/>
                  </a:lnTo>
                  <a:lnTo>
                    <a:pt x="426" y="271"/>
                  </a:lnTo>
                  <a:lnTo>
                    <a:pt x="417" y="256"/>
                  </a:lnTo>
                  <a:lnTo>
                    <a:pt x="408" y="244"/>
                  </a:lnTo>
                  <a:lnTo>
                    <a:pt x="402" y="236"/>
                  </a:lnTo>
                  <a:lnTo>
                    <a:pt x="391" y="230"/>
                  </a:lnTo>
                  <a:lnTo>
                    <a:pt x="372" y="218"/>
                  </a:lnTo>
                  <a:lnTo>
                    <a:pt x="349" y="203"/>
                  </a:lnTo>
                  <a:lnTo>
                    <a:pt x="321" y="187"/>
                  </a:lnTo>
                  <a:lnTo>
                    <a:pt x="294" y="171"/>
                  </a:lnTo>
                  <a:lnTo>
                    <a:pt x="268" y="158"/>
                  </a:lnTo>
                  <a:lnTo>
                    <a:pt x="249" y="148"/>
                  </a:lnTo>
                  <a:lnTo>
                    <a:pt x="235" y="143"/>
                  </a:lnTo>
                  <a:lnTo>
                    <a:pt x="223" y="140"/>
                  </a:lnTo>
                  <a:lnTo>
                    <a:pt x="206" y="135"/>
                  </a:lnTo>
                  <a:lnTo>
                    <a:pt x="185" y="128"/>
                  </a:lnTo>
                  <a:lnTo>
                    <a:pt x="164" y="120"/>
                  </a:lnTo>
                  <a:lnTo>
                    <a:pt x="143" y="113"/>
                  </a:lnTo>
                  <a:lnTo>
                    <a:pt x="125" y="107"/>
                  </a:lnTo>
                  <a:lnTo>
                    <a:pt x="113" y="103"/>
                  </a:lnTo>
                  <a:lnTo>
                    <a:pt x="109" y="100"/>
                  </a:lnTo>
                  <a:lnTo>
                    <a:pt x="97" y="58"/>
                  </a:lnTo>
                  <a:lnTo>
                    <a:pt x="78" y="3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CEF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540126" y="2316163"/>
              <a:ext cx="76200" cy="82550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1" y="35"/>
                </a:cxn>
                <a:cxn ang="0">
                  <a:pos x="6" y="37"/>
                </a:cxn>
                <a:cxn ang="0">
                  <a:pos x="13" y="39"/>
                </a:cxn>
                <a:cxn ang="0">
                  <a:pos x="21" y="41"/>
                </a:cxn>
                <a:cxn ang="0">
                  <a:pos x="31" y="43"/>
                </a:cxn>
                <a:cxn ang="0">
                  <a:pos x="41" y="44"/>
                </a:cxn>
                <a:cxn ang="0">
                  <a:pos x="52" y="46"/>
                </a:cxn>
                <a:cxn ang="0">
                  <a:pos x="62" y="46"/>
                </a:cxn>
                <a:cxn ang="0">
                  <a:pos x="75" y="44"/>
                </a:cxn>
                <a:cxn ang="0">
                  <a:pos x="94" y="39"/>
                </a:cxn>
                <a:cxn ang="0">
                  <a:pos x="115" y="32"/>
                </a:cxn>
                <a:cxn ang="0">
                  <a:pos x="136" y="23"/>
                </a:cxn>
                <a:cxn ang="0">
                  <a:pos x="157" y="14"/>
                </a:cxn>
                <a:cxn ang="0">
                  <a:pos x="173" y="8"/>
                </a:cxn>
                <a:cxn ang="0">
                  <a:pos x="186" y="2"/>
                </a:cxn>
                <a:cxn ang="0">
                  <a:pos x="190" y="0"/>
                </a:cxn>
                <a:cxn ang="0">
                  <a:pos x="128" y="206"/>
                </a:cxn>
                <a:cxn ang="0">
                  <a:pos x="0" y="35"/>
                </a:cxn>
              </a:cxnLst>
              <a:rect l="0" t="0" r="r" b="b"/>
              <a:pathLst>
                <a:path w="190" h="206">
                  <a:moveTo>
                    <a:pt x="0" y="35"/>
                  </a:moveTo>
                  <a:lnTo>
                    <a:pt x="1" y="35"/>
                  </a:lnTo>
                  <a:lnTo>
                    <a:pt x="6" y="37"/>
                  </a:lnTo>
                  <a:lnTo>
                    <a:pt x="13" y="39"/>
                  </a:lnTo>
                  <a:lnTo>
                    <a:pt x="21" y="41"/>
                  </a:lnTo>
                  <a:lnTo>
                    <a:pt x="31" y="43"/>
                  </a:lnTo>
                  <a:lnTo>
                    <a:pt x="41" y="44"/>
                  </a:lnTo>
                  <a:lnTo>
                    <a:pt x="52" y="46"/>
                  </a:lnTo>
                  <a:lnTo>
                    <a:pt x="62" y="46"/>
                  </a:lnTo>
                  <a:lnTo>
                    <a:pt x="75" y="44"/>
                  </a:lnTo>
                  <a:lnTo>
                    <a:pt x="94" y="39"/>
                  </a:lnTo>
                  <a:lnTo>
                    <a:pt x="115" y="32"/>
                  </a:lnTo>
                  <a:lnTo>
                    <a:pt x="136" y="23"/>
                  </a:lnTo>
                  <a:lnTo>
                    <a:pt x="157" y="14"/>
                  </a:lnTo>
                  <a:lnTo>
                    <a:pt x="173" y="8"/>
                  </a:lnTo>
                  <a:lnTo>
                    <a:pt x="186" y="2"/>
                  </a:lnTo>
                  <a:lnTo>
                    <a:pt x="190" y="0"/>
                  </a:lnTo>
                  <a:lnTo>
                    <a:pt x="128" y="206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E0FC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163888" y="1916113"/>
              <a:ext cx="673100" cy="366712"/>
            </a:xfrm>
            <a:custGeom>
              <a:avLst/>
              <a:gdLst/>
              <a:ahLst/>
              <a:cxnLst>
                <a:cxn ang="0">
                  <a:pos x="1504" y="9"/>
                </a:cxn>
                <a:cxn ang="0">
                  <a:pos x="1533" y="30"/>
                </a:cxn>
                <a:cxn ang="0">
                  <a:pos x="1562" y="55"/>
                </a:cxn>
                <a:cxn ang="0">
                  <a:pos x="1591" y="84"/>
                </a:cxn>
                <a:cxn ang="0">
                  <a:pos x="1620" y="121"/>
                </a:cxn>
                <a:cxn ang="0">
                  <a:pos x="1649" y="165"/>
                </a:cxn>
                <a:cxn ang="0">
                  <a:pos x="1672" y="213"/>
                </a:cxn>
                <a:cxn ang="0">
                  <a:pos x="1690" y="264"/>
                </a:cxn>
                <a:cxn ang="0">
                  <a:pos x="1693" y="290"/>
                </a:cxn>
                <a:cxn ang="0">
                  <a:pos x="1678" y="279"/>
                </a:cxn>
                <a:cxn ang="0">
                  <a:pos x="1656" y="262"/>
                </a:cxn>
                <a:cxn ang="0">
                  <a:pos x="1637" y="250"/>
                </a:cxn>
                <a:cxn ang="0">
                  <a:pos x="1628" y="244"/>
                </a:cxn>
                <a:cxn ang="0">
                  <a:pos x="1613" y="223"/>
                </a:cxn>
                <a:cxn ang="0">
                  <a:pos x="1593" y="190"/>
                </a:cxn>
                <a:cxn ang="0">
                  <a:pos x="1569" y="150"/>
                </a:cxn>
                <a:cxn ang="0">
                  <a:pos x="1547" y="117"/>
                </a:cxn>
                <a:cxn ang="0">
                  <a:pos x="1529" y="92"/>
                </a:cxn>
                <a:cxn ang="0">
                  <a:pos x="1510" y="71"/>
                </a:cxn>
                <a:cxn ang="0">
                  <a:pos x="1492" y="53"/>
                </a:cxn>
                <a:cxn ang="0">
                  <a:pos x="100" y="332"/>
                </a:cxn>
                <a:cxn ang="0">
                  <a:pos x="66" y="421"/>
                </a:cxn>
                <a:cxn ang="0">
                  <a:pos x="53" y="504"/>
                </a:cxn>
                <a:cxn ang="0">
                  <a:pos x="52" y="582"/>
                </a:cxn>
                <a:cxn ang="0">
                  <a:pos x="57" y="657"/>
                </a:cxn>
                <a:cxn ang="0">
                  <a:pos x="82" y="685"/>
                </a:cxn>
                <a:cxn ang="0">
                  <a:pos x="128" y="721"/>
                </a:cxn>
                <a:cxn ang="0">
                  <a:pos x="190" y="761"/>
                </a:cxn>
                <a:cxn ang="0">
                  <a:pos x="258" y="803"/>
                </a:cxn>
                <a:cxn ang="0">
                  <a:pos x="325" y="844"/>
                </a:cxn>
                <a:cxn ang="0">
                  <a:pos x="384" y="879"/>
                </a:cxn>
                <a:cxn ang="0">
                  <a:pos x="426" y="906"/>
                </a:cxn>
                <a:cxn ang="0">
                  <a:pos x="443" y="921"/>
                </a:cxn>
                <a:cxn ang="0">
                  <a:pos x="430" y="921"/>
                </a:cxn>
                <a:cxn ang="0">
                  <a:pos x="395" y="908"/>
                </a:cxn>
                <a:cxn ang="0">
                  <a:pos x="345" y="884"/>
                </a:cxn>
                <a:cxn ang="0">
                  <a:pos x="286" y="853"/>
                </a:cxn>
                <a:cxn ang="0">
                  <a:pos x="221" y="816"/>
                </a:cxn>
                <a:cxn ang="0">
                  <a:pos x="156" y="776"/>
                </a:cxn>
                <a:cxn ang="0">
                  <a:pos x="97" y="736"/>
                </a:cxn>
                <a:cxn ang="0">
                  <a:pos x="51" y="698"/>
                </a:cxn>
                <a:cxn ang="0">
                  <a:pos x="14" y="623"/>
                </a:cxn>
                <a:cxn ang="0">
                  <a:pos x="0" y="509"/>
                </a:cxn>
                <a:cxn ang="0">
                  <a:pos x="25" y="387"/>
                </a:cxn>
                <a:cxn ang="0">
                  <a:pos x="97" y="283"/>
                </a:cxn>
              </a:cxnLst>
              <a:rect l="0" t="0" r="r" b="b"/>
              <a:pathLst>
                <a:path w="1695" h="922">
                  <a:moveTo>
                    <a:pt x="1488" y="0"/>
                  </a:moveTo>
                  <a:lnTo>
                    <a:pt x="1504" y="9"/>
                  </a:lnTo>
                  <a:lnTo>
                    <a:pt x="1518" y="19"/>
                  </a:lnTo>
                  <a:lnTo>
                    <a:pt x="1533" y="30"/>
                  </a:lnTo>
                  <a:lnTo>
                    <a:pt x="1548" y="42"/>
                  </a:lnTo>
                  <a:lnTo>
                    <a:pt x="1562" y="55"/>
                  </a:lnTo>
                  <a:lnTo>
                    <a:pt x="1576" y="70"/>
                  </a:lnTo>
                  <a:lnTo>
                    <a:pt x="1591" y="84"/>
                  </a:lnTo>
                  <a:lnTo>
                    <a:pt x="1604" y="100"/>
                  </a:lnTo>
                  <a:lnTo>
                    <a:pt x="1620" y="121"/>
                  </a:lnTo>
                  <a:lnTo>
                    <a:pt x="1635" y="143"/>
                  </a:lnTo>
                  <a:lnTo>
                    <a:pt x="1649" y="165"/>
                  </a:lnTo>
                  <a:lnTo>
                    <a:pt x="1661" y="189"/>
                  </a:lnTo>
                  <a:lnTo>
                    <a:pt x="1672" y="213"/>
                  </a:lnTo>
                  <a:lnTo>
                    <a:pt x="1682" y="238"/>
                  </a:lnTo>
                  <a:lnTo>
                    <a:pt x="1690" y="264"/>
                  </a:lnTo>
                  <a:lnTo>
                    <a:pt x="1695" y="290"/>
                  </a:lnTo>
                  <a:lnTo>
                    <a:pt x="1693" y="290"/>
                  </a:lnTo>
                  <a:lnTo>
                    <a:pt x="1688" y="286"/>
                  </a:lnTo>
                  <a:lnTo>
                    <a:pt x="1678" y="279"/>
                  </a:lnTo>
                  <a:lnTo>
                    <a:pt x="1667" y="271"/>
                  </a:lnTo>
                  <a:lnTo>
                    <a:pt x="1656" y="262"/>
                  </a:lnTo>
                  <a:lnTo>
                    <a:pt x="1645" y="254"/>
                  </a:lnTo>
                  <a:lnTo>
                    <a:pt x="1637" y="250"/>
                  </a:lnTo>
                  <a:lnTo>
                    <a:pt x="1634" y="249"/>
                  </a:lnTo>
                  <a:lnTo>
                    <a:pt x="1628" y="244"/>
                  </a:lnTo>
                  <a:lnTo>
                    <a:pt x="1622" y="236"/>
                  </a:lnTo>
                  <a:lnTo>
                    <a:pt x="1613" y="223"/>
                  </a:lnTo>
                  <a:lnTo>
                    <a:pt x="1603" y="208"/>
                  </a:lnTo>
                  <a:lnTo>
                    <a:pt x="1593" y="190"/>
                  </a:lnTo>
                  <a:lnTo>
                    <a:pt x="1581" y="170"/>
                  </a:lnTo>
                  <a:lnTo>
                    <a:pt x="1569" y="150"/>
                  </a:lnTo>
                  <a:lnTo>
                    <a:pt x="1555" y="131"/>
                  </a:lnTo>
                  <a:lnTo>
                    <a:pt x="1547" y="117"/>
                  </a:lnTo>
                  <a:lnTo>
                    <a:pt x="1538" y="104"/>
                  </a:lnTo>
                  <a:lnTo>
                    <a:pt x="1529" y="92"/>
                  </a:lnTo>
                  <a:lnTo>
                    <a:pt x="1519" y="81"/>
                  </a:lnTo>
                  <a:lnTo>
                    <a:pt x="1510" y="71"/>
                  </a:lnTo>
                  <a:lnTo>
                    <a:pt x="1501" y="61"/>
                  </a:lnTo>
                  <a:lnTo>
                    <a:pt x="1492" y="53"/>
                  </a:lnTo>
                  <a:lnTo>
                    <a:pt x="1483" y="48"/>
                  </a:lnTo>
                  <a:lnTo>
                    <a:pt x="100" y="332"/>
                  </a:lnTo>
                  <a:lnTo>
                    <a:pt x="81" y="377"/>
                  </a:lnTo>
                  <a:lnTo>
                    <a:pt x="66" y="421"/>
                  </a:lnTo>
                  <a:lnTo>
                    <a:pt x="59" y="463"/>
                  </a:lnTo>
                  <a:lnTo>
                    <a:pt x="53" y="504"/>
                  </a:lnTo>
                  <a:lnTo>
                    <a:pt x="52" y="543"/>
                  </a:lnTo>
                  <a:lnTo>
                    <a:pt x="52" y="582"/>
                  </a:lnTo>
                  <a:lnTo>
                    <a:pt x="54" y="619"/>
                  </a:lnTo>
                  <a:lnTo>
                    <a:pt x="57" y="657"/>
                  </a:lnTo>
                  <a:lnTo>
                    <a:pt x="65" y="670"/>
                  </a:lnTo>
                  <a:lnTo>
                    <a:pt x="82" y="685"/>
                  </a:lnTo>
                  <a:lnTo>
                    <a:pt x="103" y="702"/>
                  </a:lnTo>
                  <a:lnTo>
                    <a:pt x="128" y="721"/>
                  </a:lnTo>
                  <a:lnTo>
                    <a:pt x="158" y="741"/>
                  </a:lnTo>
                  <a:lnTo>
                    <a:pt x="190" y="761"/>
                  </a:lnTo>
                  <a:lnTo>
                    <a:pt x="224" y="782"/>
                  </a:lnTo>
                  <a:lnTo>
                    <a:pt x="258" y="803"/>
                  </a:lnTo>
                  <a:lnTo>
                    <a:pt x="292" y="824"/>
                  </a:lnTo>
                  <a:lnTo>
                    <a:pt x="325" y="844"/>
                  </a:lnTo>
                  <a:lnTo>
                    <a:pt x="356" y="862"/>
                  </a:lnTo>
                  <a:lnTo>
                    <a:pt x="384" y="879"/>
                  </a:lnTo>
                  <a:lnTo>
                    <a:pt x="407" y="894"/>
                  </a:lnTo>
                  <a:lnTo>
                    <a:pt x="426" y="906"/>
                  </a:lnTo>
                  <a:lnTo>
                    <a:pt x="438" y="915"/>
                  </a:lnTo>
                  <a:lnTo>
                    <a:pt x="443" y="921"/>
                  </a:lnTo>
                  <a:lnTo>
                    <a:pt x="440" y="922"/>
                  </a:lnTo>
                  <a:lnTo>
                    <a:pt x="430" y="921"/>
                  </a:lnTo>
                  <a:lnTo>
                    <a:pt x="415" y="916"/>
                  </a:lnTo>
                  <a:lnTo>
                    <a:pt x="395" y="908"/>
                  </a:lnTo>
                  <a:lnTo>
                    <a:pt x="372" y="897"/>
                  </a:lnTo>
                  <a:lnTo>
                    <a:pt x="345" y="884"/>
                  </a:lnTo>
                  <a:lnTo>
                    <a:pt x="317" y="869"/>
                  </a:lnTo>
                  <a:lnTo>
                    <a:pt x="286" y="853"/>
                  </a:lnTo>
                  <a:lnTo>
                    <a:pt x="253" y="835"/>
                  </a:lnTo>
                  <a:lnTo>
                    <a:pt x="221" y="816"/>
                  </a:lnTo>
                  <a:lnTo>
                    <a:pt x="188" y="796"/>
                  </a:lnTo>
                  <a:lnTo>
                    <a:pt x="156" y="776"/>
                  </a:lnTo>
                  <a:lnTo>
                    <a:pt x="126" y="755"/>
                  </a:lnTo>
                  <a:lnTo>
                    <a:pt x="97" y="736"/>
                  </a:lnTo>
                  <a:lnTo>
                    <a:pt x="73" y="717"/>
                  </a:lnTo>
                  <a:lnTo>
                    <a:pt x="51" y="698"/>
                  </a:lnTo>
                  <a:lnTo>
                    <a:pt x="30" y="667"/>
                  </a:lnTo>
                  <a:lnTo>
                    <a:pt x="14" y="623"/>
                  </a:lnTo>
                  <a:lnTo>
                    <a:pt x="4" y="569"/>
                  </a:lnTo>
                  <a:lnTo>
                    <a:pt x="0" y="509"/>
                  </a:lnTo>
                  <a:lnTo>
                    <a:pt x="7" y="447"/>
                  </a:lnTo>
                  <a:lnTo>
                    <a:pt x="25" y="387"/>
                  </a:lnTo>
                  <a:lnTo>
                    <a:pt x="54" y="331"/>
                  </a:lnTo>
                  <a:lnTo>
                    <a:pt x="97" y="283"/>
                  </a:lnTo>
                  <a:lnTo>
                    <a:pt x="1488" y="0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3206751" y="2038350"/>
              <a:ext cx="609600" cy="190500"/>
            </a:xfrm>
            <a:custGeom>
              <a:avLst/>
              <a:gdLst/>
              <a:ahLst/>
              <a:cxnLst>
                <a:cxn ang="0">
                  <a:pos x="1436" y="4"/>
                </a:cxn>
                <a:cxn ang="0">
                  <a:pos x="1467" y="0"/>
                </a:cxn>
                <a:cxn ang="0">
                  <a:pos x="1492" y="0"/>
                </a:cxn>
                <a:cxn ang="0">
                  <a:pos x="1509" y="3"/>
                </a:cxn>
                <a:cxn ang="0">
                  <a:pos x="1521" y="7"/>
                </a:cxn>
                <a:cxn ang="0">
                  <a:pos x="1529" y="11"/>
                </a:cxn>
                <a:cxn ang="0">
                  <a:pos x="1535" y="17"/>
                </a:cxn>
                <a:cxn ang="0">
                  <a:pos x="1537" y="20"/>
                </a:cxn>
                <a:cxn ang="0">
                  <a:pos x="1537" y="21"/>
                </a:cxn>
                <a:cxn ang="0">
                  <a:pos x="38" y="328"/>
                </a:cxn>
                <a:cxn ang="0">
                  <a:pos x="44" y="342"/>
                </a:cxn>
                <a:cxn ang="0">
                  <a:pos x="62" y="363"/>
                </a:cxn>
                <a:cxn ang="0">
                  <a:pos x="87" y="389"/>
                </a:cxn>
                <a:cxn ang="0">
                  <a:pos x="116" y="414"/>
                </a:cxn>
                <a:cxn ang="0">
                  <a:pos x="146" y="439"/>
                </a:cxn>
                <a:cxn ang="0">
                  <a:pos x="171" y="462"/>
                </a:cxn>
                <a:cxn ang="0">
                  <a:pos x="190" y="476"/>
                </a:cxn>
                <a:cxn ang="0">
                  <a:pos x="197" y="481"/>
                </a:cxn>
                <a:cxn ang="0">
                  <a:pos x="186" y="478"/>
                </a:cxn>
                <a:cxn ang="0">
                  <a:pos x="173" y="474"/>
                </a:cxn>
                <a:cxn ang="0">
                  <a:pos x="161" y="468"/>
                </a:cxn>
                <a:cxn ang="0">
                  <a:pos x="148" y="462"/>
                </a:cxn>
                <a:cxn ang="0">
                  <a:pos x="134" y="455"/>
                </a:cxn>
                <a:cxn ang="0">
                  <a:pos x="119" y="447"/>
                </a:cxn>
                <a:cxn ang="0">
                  <a:pos x="105" y="438"/>
                </a:cxn>
                <a:cxn ang="0">
                  <a:pos x="91" y="428"/>
                </a:cxn>
                <a:cxn ang="0">
                  <a:pos x="78" y="418"/>
                </a:cxn>
                <a:cxn ang="0">
                  <a:pos x="63" y="409"/>
                </a:cxn>
                <a:cxn ang="0">
                  <a:pos x="50" y="397"/>
                </a:cxn>
                <a:cxn ang="0">
                  <a:pos x="38" y="386"/>
                </a:cxn>
                <a:cxn ang="0">
                  <a:pos x="27" y="375"/>
                </a:cxn>
                <a:cxn ang="0">
                  <a:pos x="17" y="363"/>
                </a:cxn>
                <a:cxn ang="0">
                  <a:pos x="8" y="351"/>
                </a:cxn>
                <a:cxn ang="0">
                  <a:pos x="0" y="339"/>
                </a:cxn>
                <a:cxn ang="0">
                  <a:pos x="0" y="332"/>
                </a:cxn>
                <a:cxn ang="0">
                  <a:pos x="3" y="324"/>
                </a:cxn>
                <a:cxn ang="0">
                  <a:pos x="6" y="317"/>
                </a:cxn>
                <a:cxn ang="0">
                  <a:pos x="9" y="309"/>
                </a:cxn>
                <a:cxn ang="0">
                  <a:pos x="15" y="301"/>
                </a:cxn>
                <a:cxn ang="0">
                  <a:pos x="20" y="296"/>
                </a:cxn>
                <a:cxn ang="0">
                  <a:pos x="27" y="291"/>
                </a:cxn>
                <a:cxn ang="0">
                  <a:pos x="33" y="289"/>
                </a:cxn>
                <a:cxn ang="0">
                  <a:pos x="1436" y="4"/>
                </a:cxn>
              </a:cxnLst>
              <a:rect l="0" t="0" r="r" b="b"/>
              <a:pathLst>
                <a:path w="1537" h="481">
                  <a:moveTo>
                    <a:pt x="1436" y="4"/>
                  </a:moveTo>
                  <a:lnTo>
                    <a:pt x="1467" y="0"/>
                  </a:lnTo>
                  <a:lnTo>
                    <a:pt x="1492" y="0"/>
                  </a:lnTo>
                  <a:lnTo>
                    <a:pt x="1509" y="3"/>
                  </a:lnTo>
                  <a:lnTo>
                    <a:pt x="1521" y="7"/>
                  </a:lnTo>
                  <a:lnTo>
                    <a:pt x="1529" y="11"/>
                  </a:lnTo>
                  <a:lnTo>
                    <a:pt x="1535" y="17"/>
                  </a:lnTo>
                  <a:lnTo>
                    <a:pt x="1537" y="20"/>
                  </a:lnTo>
                  <a:lnTo>
                    <a:pt x="1537" y="21"/>
                  </a:lnTo>
                  <a:lnTo>
                    <a:pt x="38" y="328"/>
                  </a:lnTo>
                  <a:lnTo>
                    <a:pt x="44" y="342"/>
                  </a:lnTo>
                  <a:lnTo>
                    <a:pt x="62" y="363"/>
                  </a:lnTo>
                  <a:lnTo>
                    <a:pt x="87" y="389"/>
                  </a:lnTo>
                  <a:lnTo>
                    <a:pt x="116" y="414"/>
                  </a:lnTo>
                  <a:lnTo>
                    <a:pt x="146" y="439"/>
                  </a:lnTo>
                  <a:lnTo>
                    <a:pt x="171" y="462"/>
                  </a:lnTo>
                  <a:lnTo>
                    <a:pt x="190" y="476"/>
                  </a:lnTo>
                  <a:lnTo>
                    <a:pt x="197" y="481"/>
                  </a:lnTo>
                  <a:lnTo>
                    <a:pt x="186" y="478"/>
                  </a:lnTo>
                  <a:lnTo>
                    <a:pt x="173" y="474"/>
                  </a:lnTo>
                  <a:lnTo>
                    <a:pt x="161" y="468"/>
                  </a:lnTo>
                  <a:lnTo>
                    <a:pt x="148" y="462"/>
                  </a:lnTo>
                  <a:lnTo>
                    <a:pt x="134" y="455"/>
                  </a:lnTo>
                  <a:lnTo>
                    <a:pt x="119" y="447"/>
                  </a:lnTo>
                  <a:lnTo>
                    <a:pt x="105" y="438"/>
                  </a:lnTo>
                  <a:lnTo>
                    <a:pt x="91" y="428"/>
                  </a:lnTo>
                  <a:lnTo>
                    <a:pt x="78" y="418"/>
                  </a:lnTo>
                  <a:lnTo>
                    <a:pt x="63" y="409"/>
                  </a:lnTo>
                  <a:lnTo>
                    <a:pt x="50" y="397"/>
                  </a:lnTo>
                  <a:lnTo>
                    <a:pt x="38" y="386"/>
                  </a:lnTo>
                  <a:lnTo>
                    <a:pt x="27" y="375"/>
                  </a:lnTo>
                  <a:lnTo>
                    <a:pt x="17" y="363"/>
                  </a:lnTo>
                  <a:lnTo>
                    <a:pt x="8" y="351"/>
                  </a:lnTo>
                  <a:lnTo>
                    <a:pt x="0" y="339"/>
                  </a:lnTo>
                  <a:lnTo>
                    <a:pt x="0" y="332"/>
                  </a:lnTo>
                  <a:lnTo>
                    <a:pt x="3" y="324"/>
                  </a:lnTo>
                  <a:lnTo>
                    <a:pt x="6" y="317"/>
                  </a:lnTo>
                  <a:lnTo>
                    <a:pt x="9" y="309"/>
                  </a:lnTo>
                  <a:lnTo>
                    <a:pt x="15" y="301"/>
                  </a:lnTo>
                  <a:lnTo>
                    <a:pt x="20" y="296"/>
                  </a:lnTo>
                  <a:lnTo>
                    <a:pt x="27" y="291"/>
                  </a:lnTo>
                  <a:lnTo>
                    <a:pt x="33" y="289"/>
                  </a:lnTo>
                  <a:lnTo>
                    <a:pt x="1436" y="4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355976" y="2044700"/>
              <a:ext cx="477838" cy="231775"/>
            </a:xfrm>
            <a:custGeom>
              <a:avLst/>
              <a:gdLst/>
              <a:ahLst/>
              <a:cxnLst>
                <a:cxn ang="0">
                  <a:pos x="1012" y="375"/>
                </a:cxn>
                <a:cxn ang="0">
                  <a:pos x="0" y="584"/>
                </a:cxn>
                <a:cxn ang="0">
                  <a:pos x="3" y="574"/>
                </a:cxn>
                <a:cxn ang="0">
                  <a:pos x="10" y="564"/>
                </a:cxn>
                <a:cxn ang="0">
                  <a:pos x="20" y="557"/>
                </a:cxn>
                <a:cxn ang="0">
                  <a:pos x="30" y="550"/>
                </a:cxn>
                <a:cxn ang="0">
                  <a:pos x="40" y="544"/>
                </a:cxn>
                <a:cxn ang="0">
                  <a:pos x="49" y="541"/>
                </a:cxn>
                <a:cxn ang="0">
                  <a:pos x="55" y="539"/>
                </a:cxn>
                <a:cxn ang="0">
                  <a:pos x="57" y="538"/>
                </a:cxn>
                <a:cxn ang="0">
                  <a:pos x="995" y="343"/>
                </a:cxn>
                <a:cxn ang="0">
                  <a:pos x="1010" y="315"/>
                </a:cxn>
                <a:cxn ang="0">
                  <a:pos x="1033" y="273"/>
                </a:cxn>
                <a:cxn ang="0">
                  <a:pos x="1059" y="224"/>
                </a:cxn>
                <a:cxn ang="0">
                  <a:pos x="1088" y="172"/>
                </a:cxn>
                <a:cxn ang="0">
                  <a:pos x="1115" y="121"/>
                </a:cxn>
                <a:cxn ang="0">
                  <a:pos x="1139" y="79"/>
                </a:cxn>
                <a:cxn ang="0">
                  <a:pos x="1155" y="49"/>
                </a:cxn>
                <a:cxn ang="0">
                  <a:pos x="1161" y="38"/>
                </a:cxn>
                <a:cxn ang="0">
                  <a:pos x="1167" y="26"/>
                </a:cxn>
                <a:cxn ang="0">
                  <a:pos x="1175" y="16"/>
                </a:cxn>
                <a:cxn ang="0">
                  <a:pos x="1183" y="8"/>
                </a:cxn>
                <a:cxn ang="0">
                  <a:pos x="1189" y="3"/>
                </a:cxn>
                <a:cxn ang="0">
                  <a:pos x="1196" y="0"/>
                </a:cxn>
                <a:cxn ang="0">
                  <a:pos x="1201" y="0"/>
                </a:cxn>
                <a:cxn ang="0">
                  <a:pos x="1205" y="2"/>
                </a:cxn>
                <a:cxn ang="0">
                  <a:pos x="1206" y="7"/>
                </a:cxn>
                <a:cxn ang="0">
                  <a:pos x="1012" y="375"/>
                </a:cxn>
              </a:cxnLst>
              <a:rect l="0" t="0" r="r" b="b"/>
              <a:pathLst>
                <a:path w="1206" h="584">
                  <a:moveTo>
                    <a:pt x="1012" y="375"/>
                  </a:moveTo>
                  <a:lnTo>
                    <a:pt x="0" y="584"/>
                  </a:lnTo>
                  <a:lnTo>
                    <a:pt x="3" y="574"/>
                  </a:lnTo>
                  <a:lnTo>
                    <a:pt x="10" y="564"/>
                  </a:lnTo>
                  <a:lnTo>
                    <a:pt x="20" y="557"/>
                  </a:lnTo>
                  <a:lnTo>
                    <a:pt x="30" y="550"/>
                  </a:lnTo>
                  <a:lnTo>
                    <a:pt x="40" y="544"/>
                  </a:lnTo>
                  <a:lnTo>
                    <a:pt x="49" y="541"/>
                  </a:lnTo>
                  <a:lnTo>
                    <a:pt x="55" y="539"/>
                  </a:lnTo>
                  <a:lnTo>
                    <a:pt x="57" y="538"/>
                  </a:lnTo>
                  <a:lnTo>
                    <a:pt x="995" y="343"/>
                  </a:lnTo>
                  <a:lnTo>
                    <a:pt x="1010" y="315"/>
                  </a:lnTo>
                  <a:lnTo>
                    <a:pt x="1033" y="273"/>
                  </a:lnTo>
                  <a:lnTo>
                    <a:pt x="1059" y="224"/>
                  </a:lnTo>
                  <a:lnTo>
                    <a:pt x="1088" y="172"/>
                  </a:lnTo>
                  <a:lnTo>
                    <a:pt x="1115" y="121"/>
                  </a:lnTo>
                  <a:lnTo>
                    <a:pt x="1139" y="79"/>
                  </a:lnTo>
                  <a:lnTo>
                    <a:pt x="1155" y="49"/>
                  </a:lnTo>
                  <a:lnTo>
                    <a:pt x="1161" y="38"/>
                  </a:lnTo>
                  <a:lnTo>
                    <a:pt x="1167" y="26"/>
                  </a:lnTo>
                  <a:lnTo>
                    <a:pt x="1175" y="16"/>
                  </a:lnTo>
                  <a:lnTo>
                    <a:pt x="1183" y="8"/>
                  </a:lnTo>
                  <a:lnTo>
                    <a:pt x="1189" y="3"/>
                  </a:lnTo>
                  <a:lnTo>
                    <a:pt x="1196" y="0"/>
                  </a:lnTo>
                  <a:lnTo>
                    <a:pt x="1201" y="0"/>
                  </a:lnTo>
                  <a:lnTo>
                    <a:pt x="1205" y="2"/>
                  </a:lnTo>
                  <a:lnTo>
                    <a:pt x="1206" y="7"/>
                  </a:lnTo>
                  <a:lnTo>
                    <a:pt x="1012" y="375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743326" y="2070100"/>
              <a:ext cx="44450" cy="88900"/>
            </a:xfrm>
            <a:custGeom>
              <a:avLst/>
              <a:gdLst/>
              <a:ahLst/>
              <a:cxnLst>
                <a:cxn ang="0">
                  <a:pos x="112" y="10"/>
                </a:cxn>
                <a:cxn ang="0">
                  <a:pos x="108" y="20"/>
                </a:cxn>
                <a:cxn ang="0">
                  <a:pos x="97" y="46"/>
                </a:cxn>
                <a:cxn ang="0">
                  <a:pos x="80" y="83"/>
                </a:cxn>
                <a:cxn ang="0">
                  <a:pos x="61" y="124"/>
                </a:cxn>
                <a:cxn ang="0">
                  <a:pos x="42" y="165"/>
                </a:cxn>
                <a:cxn ang="0">
                  <a:pos x="23" y="199"/>
                </a:cxn>
                <a:cxn ang="0">
                  <a:pos x="9" y="221"/>
                </a:cxn>
                <a:cxn ang="0">
                  <a:pos x="0" y="226"/>
                </a:cxn>
                <a:cxn ang="0">
                  <a:pos x="5" y="202"/>
                </a:cxn>
                <a:cxn ang="0">
                  <a:pos x="16" y="171"/>
                </a:cxn>
                <a:cxn ang="0">
                  <a:pos x="31" y="134"/>
                </a:cxn>
                <a:cxn ang="0">
                  <a:pos x="47" y="96"/>
                </a:cxn>
                <a:cxn ang="0">
                  <a:pos x="63" y="60"/>
                </a:cxn>
                <a:cxn ang="0">
                  <a:pos x="77" y="30"/>
                </a:cxn>
                <a:cxn ang="0">
                  <a:pos x="87" y="9"/>
                </a:cxn>
                <a:cxn ang="0">
                  <a:pos x="90" y="1"/>
                </a:cxn>
                <a:cxn ang="0">
                  <a:pos x="97" y="0"/>
                </a:cxn>
                <a:cxn ang="0">
                  <a:pos x="103" y="0"/>
                </a:cxn>
                <a:cxn ang="0">
                  <a:pos x="109" y="2"/>
                </a:cxn>
                <a:cxn ang="0">
                  <a:pos x="112" y="10"/>
                </a:cxn>
              </a:cxnLst>
              <a:rect l="0" t="0" r="r" b="b"/>
              <a:pathLst>
                <a:path w="112" h="226">
                  <a:moveTo>
                    <a:pt x="112" y="10"/>
                  </a:moveTo>
                  <a:lnTo>
                    <a:pt x="108" y="20"/>
                  </a:lnTo>
                  <a:lnTo>
                    <a:pt x="97" y="46"/>
                  </a:lnTo>
                  <a:lnTo>
                    <a:pt x="80" y="83"/>
                  </a:lnTo>
                  <a:lnTo>
                    <a:pt x="61" y="124"/>
                  </a:lnTo>
                  <a:lnTo>
                    <a:pt x="42" y="165"/>
                  </a:lnTo>
                  <a:lnTo>
                    <a:pt x="23" y="199"/>
                  </a:lnTo>
                  <a:lnTo>
                    <a:pt x="9" y="221"/>
                  </a:lnTo>
                  <a:lnTo>
                    <a:pt x="0" y="226"/>
                  </a:lnTo>
                  <a:lnTo>
                    <a:pt x="5" y="202"/>
                  </a:lnTo>
                  <a:lnTo>
                    <a:pt x="16" y="171"/>
                  </a:lnTo>
                  <a:lnTo>
                    <a:pt x="31" y="134"/>
                  </a:lnTo>
                  <a:lnTo>
                    <a:pt x="47" y="96"/>
                  </a:lnTo>
                  <a:lnTo>
                    <a:pt x="63" y="60"/>
                  </a:lnTo>
                  <a:lnTo>
                    <a:pt x="77" y="30"/>
                  </a:lnTo>
                  <a:lnTo>
                    <a:pt x="87" y="9"/>
                  </a:lnTo>
                  <a:lnTo>
                    <a:pt x="90" y="1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09" y="2"/>
                  </a:lnTo>
                  <a:lnTo>
                    <a:pt x="112" y="10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373438" y="2205038"/>
              <a:ext cx="579438" cy="550862"/>
            </a:xfrm>
            <a:custGeom>
              <a:avLst/>
              <a:gdLst/>
              <a:ahLst/>
              <a:cxnLst>
                <a:cxn ang="0">
                  <a:pos x="1359" y="1054"/>
                </a:cxn>
                <a:cxn ang="0">
                  <a:pos x="1368" y="984"/>
                </a:cxn>
                <a:cxn ang="0">
                  <a:pos x="1379" y="912"/>
                </a:cxn>
                <a:cxn ang="0">
                  <a:pos x="1388" y="841"/>
                </a:cxn>
                <a:cxn ang="0">
                  <a:pos x="1391" y="769"/>
                </a:cxn>
                <a:cxn ang="0">
                  <a:pos x="1391" y="745"/>
                </a:cxn>
                <a:cxn ang="0">
                  <a:pos x="1389" y="722"/>
                </a:cxn>
                <a:cxn ang="0">
                  <a:pos x="1387" y="700"/>
                </a:cxn>
                <a:cxn ang="0">
                  <a:pos x="1383" y="678"/>
                </a:cxn>
                <a:cxn ang="0">
                  <a:pos x="1377" y="657"/>
                </a:cxn>
                <a:cxn ang="0">
                  <a:pos x="1370" y="635"/>
                </a:cxn>
                <a:cxn ang="0">
                  <a:pos x="1362" y="615"/>
                </a:cxn>
                <a:cxn ang="0">
                  <a:pos x="1352" y="595"/>
                </a:cxn>
                <a:cxn ang="0">
                  <a:pos x="977" y="32"/>
                </a:cxn>
                <a:cxn ang="0">
                  <a:pos x="975" y="25"/>
                </a:cxn>
                <a:cxn ang="0">
                  <a:pos x="973" y="15"/>
                </a:cxn>
                <a:cxn ang="0">
                  <a:pos x="971" y="7"/>
                </a:cxn>
                <a:cxn ang="0">
                  <a:pos x="973" y="0"/>
                </a:cxn>
                <a:cxn ang="0">
                  <a:pos x="978" y="7"/>
                </a:cxn>
                <a:cxn ang="0">
                  <a:pos x="993" y="23"/>
                </a:cxn>
                <a:cxn ang="0">
                  <a:pos x="1014" y="50"/>
                </a:cxn>
                <a:cxn ang="0">
                  <a:pos x="1042" y="84"/>
                </a:cxn>
                <a:cxn ang="0">
                  <a:pos x="1074" y="125"/>
                </a:cxn>
                <a:cxn ang="0">
                  <a:pos x="1110" y="170"/>
                </a:cxn>
                <a:cxn ang="0">
                  <a:pos x="1149" y="219"/>
                </a:cxn>
                <a:cxn ang="0">
                  <a:pos x="1187" y="269"/>
                </a:cxn>
                <a:cxn ang="0">
                  <a:pos x="1227" y="320"/>
                </a:cxn>
                <a:cxn ang="0">
                  <a:pos x="1265" y="367"/>
                </a:cxn>
                <a:cxn ang="0">
                  <a:pos x="1300" y="413"/>
                </a:cxn>
                <a:cxn ang="0">
                  <a:pos x="1332" y="453"/>
                </a:cxn>
                <a:cxn ang="0">
                  <a:pos x="1358" y="488"/>
                </a:cxn>
                <a:cxn ang="0">
                  <a:pos x="1379" y="514"/>
                </a:cxn>
                <a:cxn ang="0">
                  <a:pos x="1392" y="532"/>
                </a:cxn>
                <a:cxn ang="0">
                  <a:pos x="1397" y="538"/>
                </a:cxn>
                <a:cxn ang="0">
                  <a:pos x="1415" y="566"/>
                </a:cxn>
                <a:cxn ang="0">
                  <a:pos x="1429" y="595"/>
                </a:cxn>
                <a:cxn ang="0">
                  <a:pos x="1440" y="623"/>
                </a:cxn>
                <a:cxn ang="0">
                  <a:pos x="1449" y="651"/>
                </a:cxn>
                <a:cxn ang="0">
                  <a:pos x="1454" y="680"/>
                </a:cxn>
                <a:cxn ang="0">
                  <a:pos x="1457" y="710"/>
                </a:cxn>
                <a:cxn ang="0">
                  <a:pos x="1460" y="739"/>
                </a:cxn>
                <a:cxn ang="0">
                  <a:pos x="1459" y="769"/>
                </a:cxn>
                <a:cxn ang="0">
                  <a:pos x="1455" y="807"/>
                </a:cxn>
                <a:cxn ang="0">
                  <a:pos x="1449" y="846"/>
                </a:cxn>
                <a:cxn ang="0">
                  <a:pos x="1441" y="887"/>
                </a:cxn>
                <a:cxn ang="0">
                  <a:pos x="1431" y="928"/>
                </a:cxn>
                <a:cxn ang="0">
                  <a:pos x="1419" y="970"/>
                </a:cxn>
                <a:cxn ang="0">
                  <a:pos x="1407" y="1014"/>
                </a:cxn>
                <a:cxn ang="0">
                  <a:pos x="1395" y="1060"/>
                </a:cxn>
                <a:cxn ang="0">
                  <a:pos x="1381" y="1106"/>
                </a:cxn>
                <a:cxn ang="0">
                  <a:pos x="0" y="1387"/>
                </a:cxn>
                <a:cxn ang="0">
                  <a:pos x="20" y="1373"/>
                </a:cxn>
                <a:cxn ang="0">
                  <a:pos x="37" y="1359"/>
                </a:cxn>
                <a:cxn ang="0">
                  <a:pos x="52" y="1349"/>
                </a:cxn>
                <a:cxn ang="0">
                  <a:pos x="68" y="1341"/>
                </a:cxn>
                <a:cxn ang="0">
                  <a:pos x="84" y="1332"/>
                </a:cxn>
                <a:cxn ang="0">
                  <a:pos x="103" y="1324"/>
                </a:cxn>
                <a:cxn ang="0">
                  <a:pos x="125" y="1316"/>
                </a:cxn>
                <a:cxn ang="0">
                  <a:pos x="154" y="1307"/>
                </a:cxn>
                <a:cxn ang="0">
                  <a:pos x="1359" y="1054"/>
                </a:cxn>
              </a:cxnLst>
              <a:rect l="0" t="0" r="r" b="b"/>
              <a:pathLst>
                <a:path w="1460" h="1387">
                  <a:moveTo>
                    <a:pt x="1359" y="1054"/>
                  </a:moveTo>
                  <a:lnTo>
                    <a:pt x="1368" y="984"/>
                  </a:lnTo>
                  <a:lnTo>
                    <a:pt x="1379" y="912"/>
                  </a:lnTo>
                  <a:lnTo>
                    <a:pt x="1388" y="841"/>
                  </a:lnTo>
                  <a:lnTo>
                    <a:pt x="1391" y="769"/>
                  </a:lnTo>
                  <a:lnTo>
                    <a:pt x="1391" y="745"/>
                  </a:lnTo>
                  <a:lnTo>
                    <a:pt x="1389" y="722"/>
                  </a:lnTo>
                  <a:lnTo>
                    <a:pt x="1387" y="700"/>
                  </a:lnTo>
                  <a:lnTo>
                    <a:pt x="1383" y="678"/>
                  </a:lnTo>
                  <a:lnTo>
                    <a:pt x="1377" y="657"/>
                  </a:lnTo>
                  <a:lnTo>
                    <a:pt x="1370" y="635"/>
                  </a:lnTo>
                  <a:lnTo>
                    <a:pt x="1362" y="615"/>
                  </a:lnTo>
                  <a:lnTo>
                    <a:pt x="1352" y="595"/>
                  </a:lnTo>
                  <a:lnTo>
                    <a:pt x="977" y="32"/>
                  </a:lnTo>
                  <a:lnTo>
                    <a:pt x="975" y="25"/>
                  </a:lnTo>
                  <a:lnTo>
                    <a:pt x="973" y="15"/>
                  </a:lnTo>
                  <a:lnTo>
                    <a:pt x="971" y="7"/>
                  </a:lnTo>
                  <a:lnTo>
                    <a:pt x="973" y="0"/>
                  </a:lnTo>
                  <a:lnTo>
                    <a:pt x="978" y="7"/>
                  </a:lnTo>
                  <a:lnTo>
                    <a:pt x="993" y="23"/>
                  </a:lnTo>
                  <a:lnTo>
                    <a:pt x="1014" y="50"/>
                  </a:lnTo>
                  <a:lnTo>
                    <a:pt x="1042" y="84"/>
                  </a:lnTo>
                  <a:lnTo>
                    <a:pt x="1074" y="125"/>
                  </a:lnTo>
                  <a:lnTo>
                    <a:pt x="1110" y="170"/>
                  </a:lnTo>
                  <a:lnTo>
                    <a:pt x="1149" y="219"/>
                  </a:lnTo>
                  <a:lnTo>
                    <a:pt x="1187" y="269"/>
                  </a:lnTo>
                  <a:lnTo>
                    <a:pt x="1227" y="320"/>
                  </a:lnTo>
                  <a:lnTo>
                    <a:pt x="1265" y="367"/>
                  </a:lnTo>
                  <a:lnTo>
                    <a:pt x="1300" y="413"/>
                  </a:lnTo>
                  <a:lnTo>
                    <a:pt x="1332" y="453"/>
                  </a:lnTo>
                  <a:lnTo>
                    <a:pt x="1358" y="488"/>
                  </a:lnTo>
                  <a:lnTo>
                    <a:pt x="1379" y="514"/>
                  </a:lnTo>
                  <a:lnTo>
                    <a:pt x="1392" y="532"/>
                  </a:lnTo>
                  <a:lnTo>
                    <a:pt x="1397" y="538"/>
                  </a:lnTo>
                  <a:lnTo>
                    <a:pt x="1415" y="566"/>
                  </a:lnTo>
                  <a:lnTo>
                    <a:pt x="1429" y="595"/>
                  </a:lnTo>
                  <a:lnTo>
                    <a:pt x="1440" y="623"/>
                  </a:lnTo>
                  <a:lnTo>
                    <a:pt x="1449" y="651"/>
                  </a:lnTo>
                  <a:lnTo>
                    <a:pt x="1454" y="680"/>
                  </a:lnTo>
                  <a:lnTo>
                    <a:pt x="1457" y="710"/>
                  </a:lnTo>
                  <a:lnTo>
                    <a:pt x="1460" y="739"/>
                  </a:lnTo>
                  <a:lnTo>
                    <a:pt x="1459" y="769"/>
                  </a:lnTo>
                  <a:lnTo>
                    <a:pt x="1455" y="807"/>
                  </a:lnTo>
                  <a:lnTo>
                    <a:pt x="1449" y="846"/>
                  </a:lnTo>
                  <a:lnTo>
                    <a:pt x="1441" y="887"/>
                  </a:lnTo>
                  <a:lnTo>
                    <a:pt x="1431" y="928"/>
                  </a:lnTo>
                  <a:lnTo>
                    <a:pt x="1419" y="970"/>
                  </a:lnTo>
                  <a:lnTo>
                    <a:pt x="1407" y="1014"/>
                  </a:lnTo>
                  <a:lnTo>
                    <a:pt x="1395" y="1060"/>
                  </a:lnTo>
                  <a:lnTo>
                    <a:pt x="1381" y="1106"/>
                  </a:lnTo>
                  <a:lnTo>
                    <a:pt x="0" y="1387"/>
                  </a:lnTo>
                  <a:lnTo>
                    <a:pt x="20" y="1373"/>
                  </a:lnTo>
                  <a:lnTo>
                    <a:pt x="37" y="1359"/>
                  </a:lnTo>
                  <a:lnTo>
                    <a:pt x="52" y="1349"/>
                  </a:lnTo>
                  <a:lnTo>
                    <a:pt x="68" y="1341"/>
                  </a:lnTo>
                  <a:lnTo>
                    <a:pt x="84" y="1332"/>
                  </a:lnTo>
                  <a:lnTo>
                    <a:pt x="103" y="1324"/>
                  </a:lnTo>
                  <a:lnTo>
                    <a:pt x="125" y="1316"/>
                  </a:lnTo>
                  <a:lnTo>
                    <a:pt x="154" y="1307"/>
                  </a:lnTo>
                  <a:lnTo>
                    <a:pt x="1359" y="1054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521076" y="2241550"/>
              <a:ext cx="84138" cy="68262"/>
            </a:xfrm>
            <a:custGeom>
              <a:avLst/>
              <a:gdLst/>
              <a:ahLst/>
              <a:cxnLst>
                <a:cxn ang="0">
                  <a:pos x="194" y="8"/>
                </a:cxn>
                <a:cxn ang="0">
                  <a:pos x="157" y="15"/>
                </a:cxn>
                <a:cxn ang="0">
                  <a:pos x="110" y="24"/>
                </a:cxn>
                <a:cxn ang="0">
                  <a:pos x="61" y="37"/>
                </a:cxn>
                <a:cxn ang="0">
                  <a:pos x="46" y="49"/>
                </a:cxn>
                <a:cxn ang="0">
                  <a:pos x="60" y="54"/>
                </a:cxn>
                <a:cxn ang="0">
                  <a:pos x="77" y="57"/>
                </a:cxn>
                <a:cxn ang="0">
                  <a:pos x="93" y="59"/>
                </a:cxn>
                <a:cxn ang="0">
                  <a:pos x="110" y="56"/>
                </a:cxn>
                <a:cxn ang="0">
                  <a:pos x="136" y="44"/>
                </a:cxn>
                <a:cxn ang="0">
                  <a:pos x="168" y="29"/>
                </a:cxn>
                <a:cxn ang="0">
                  <a:pos x="194" y="20"/>
                </a:cxn>
                <a:cxn ang="0">
                  <a:pos x="195" y="25"/>
                </a:cxn>
                <a:cxn ang="0">
                  <a:pos x="178" y="36"/>
                </a:cxn>
                <a:cxn ang="0">
                  <a:pos x="157" y="48"/>
                </a:cxn>
                <a:cxn ang="0">
                  <a:pos x="142" y="59"/>
                </a:cxn>
                <a:cxn ang="0">
                  <a:pos x="215" y="143"/>
                </a:cxn>
                <a:cxn ang="0">
                  <a:pos x="204" y="138"/>
                </a:cxn>
                <a:cxn ang="0">
                  <a:pos x="176" y="117"/>
                </a:cxn>
                <a:cxn ang="0">
                  <a:pos x="141" y="94"/>
                </a:cxn>
                <a:cxn ang="0">
                  <a:pos x="108" y="81"/>
                </a:cxn>
                <a:cxn ang="0">
                  <a:pos x="92" y="94"/>
                </a:cxn>
                <a:cxn ang="0">
                  <a:pos x="79" y="109"/>
                </a:cxn>
                <a:cxn ang="0">
                  <a:pos x="64" y="132"/>
                </a:cxn>
                <a:cxn ang="0">
                  <a:pos x="43" y="173"/>
                </a:cxn>
                <a:cxn ang="0">
                  <a:pos x="40" y="148"/>
                </a:cxn>
                <a:cxn ang="0">
                  <a:pos x="55" y="115"/>
                </a:cxn>
                <a:cxn ang="0">
                  <a:pos x="74" y="88"/>
                </a:cxn>
                <a:cxn ang="0">
                  <a:pos x="82" y="77"/>
                </a:cxn>
                <a:cxn ang="0">
                  <a:pos x="63" y="69"/>
                </a:cxn>
                <a:cxn ang="0">
                  <a:pos x="42" y="66"/>
                </a:cxn>
                <a:cxn ang="0">
                  <a:pos x="20" y="66"/>
                </a:cxn>
                <a:cxn ang="0">
                  <a:pos x="0" y="69"/>
                </a:cxn>
                <a:cxn ang="0">
                  <a:pos x="2" y="58"/>
                </a:cxn>
                <a:cxn ang="0">
                  <a:pos x="10" y="46"/>
                </a:cxn>
                <a:cxn ang="0">
                  <a:pos x="24" y="33"/>
                </a:cxn>
                <a:cxn ang="0">
                  <a:pos x="44" y="20"/>
                </a:cxn>
                <a:cxn ang="0">
                  <a:pos x="71" y="10"/>
                </a:cxn>
                <a:cxn ang="0">
                  <a:pos x="107" y="4"/>
                </a:cxn>
                <a:cxn ang="0">
                  <a:pos x="152" y="0"/>
                </a:cxn>
                <a:cxn ang="0">
                  <a:pos x="205" y="4"/>
                </a:cxn>
              </a:cxnLst>
              <a:rect l="0" t="0" r="r" b="b"/>
              <a:pathLst>
                <a:path w="215" h="173">
                  <a:moveTo>
                    <a:pt x="205" y="4"/>
                  </a:moveTo>
                  <a:lnTo>
                    <a:pt x="194" y="8"/>
                  </a:lnTo>
                  <a:lnTo>
                    <a:pt x="177" y="12"/>
                  </a:lnTo>
                  <a:lnTo>
                    <a:pt x="157" y="15"/>
                  </a:lnTo>
                  <a:lnTo>
                    <a:pt x="134" y="18"/>
                  </a:lnTo>
                  <a:lnTo>
                    <a:pt x="110" y="24"/>
                  </a:lnTo>
                  <a:lnTo>
                    <a:pt x="85" y="29"/>
                  </a:lnTo>
                  <a:lnTo>
                    <a:pt x="61" y="37"/>
                  </a:lnTo>
                  <a:lnTo>
                    <a:pt x="39" y="47"/>
                  </a:lnTo>
                  <a:lnTo>
                    <a:pt x="46" y="49"/>
                  </a:lnTo>
                  <a:lnTo>
                    <a:pt x="53" y="51"/>
                  </a:lnTo>
                  <a:lnTo>
                    <a:pt x="60" y="54"/>
                  </a:lnTo>
                  <a:lnTo>
                    <a:pt x="69" y="56"/>
                  </a:lnTo>
                  <a:lnTo>
                    <a:pt x="77" y="57"/>
                  </a:lnTo>
                  <a:lnTo>
                    <a:pt x="86" y="58"/>
                  </a:lnTo>
                  <a:lnTo>
                    <a:pt x="93" y="59"/>
                  </a:lnTo>
                  <a:lnTo>
                    <a:pt x="102" y="58"/>
                  </a:lnTo>
                  <a:lnTo>
                    <a:pt x="110" y="56"/>
                  </a:lnTo>
                  <a:lnTo>
                    <a:pt x="122" y="50"/>
                  </a:lnTo>
                  <a:lnTo>
                    <a:pt x="136" y="44"/>
                  </a:lnTo>
                  <a:lnTo>
                    <a:pt x="153" y="37"/>
                  </a:lnTo>
                  <a:lnTo>
                    <a:pt x="168" y="29"/>
                  </a:lnTo>
                  <a:lnTo>
                    <a:pt x="183" y="24"/>
                  </a:lnTo>
                  <a:lnTo>
                    <a:pt x="194" y="20"/>
                  </a:lnTo>
                  <a:lnTo>
                    <a:pt x="199" y="20"/>
                  </a:lnTo>
                  <a:lnTo>
                    <a:pt x="195" y="25"/>
                  </a:lnTo>
                  <a:lnTo>
                    <a:pt x="187" y="29"/>
                  </a:lnTo>
                  <a:lnTo>
                    <a:pt x="178" y="36"/>
                  </a:lnTo>
                  <a:lnTo>
                    <a:pt x="167" y="41"/>
                  </a:lnTo>
                  <a:lnTo>
                    <a:pt x="157" y="48"/>
                  </a:lnTo>
                  <a:lnTo>
                    <a:pt x="148" y="54"/>
                  </a:lnTo>
                  <a:lnTo>
                    <a:pt x="142" y="59"/>
                  </a:lnTo>
                  <a:lnTo>
                    <a:pt x="139" y="64"/>
                  </a:lnTo>
                  <a:lnTo>
                    <a:pt x="215" y="143"/>
                  </a:lnTo>
                  <a:lnTo>
                    <a:pt x="211" y="143"/>
                  </a:lnTo>
                  <a:lnTo>
                    <a:pt x="204" y="138"/>
                  </a:lnTo>
                  <a:lnTo>
                    <a:pt x="191" y="129"/>
                  </a:lnTo>
                  <a:lnTo>
                    <a:pt x="176" y="117"/>
                  </a:lnTo>
                  <a:lnTo>
                    <a:pt x="158" y="106"/>
                  </a:lnTo>
                  <a:lnTo>
                    <a:pt x="141" y="94"/>
                  </a:lnTo>
                  <a:lnTo>
                    <a:pt x="123" y="86"/>
                  </a:lnTo>
                  <a:lnTo>
                    <a:pt x="108" y="81"/>
                  </a:lnTo>
                  <a:lnTo>
                    <a:pt x="100" y="88"/>
                  </a:lnTo>
                  <a:lnTo>
                    <a:pt x="92" y="94"/>
                  </a:lnTo>
                  <a:lnTo>
                    <a:pt x="86" y="101"/>
                  </a:lnTo>
                  <a:lnTo>
                    <a:pt x="79" y="109"/>
                  </a:lnTo>
                  <a:lnTo>
                    <a:pt x="71" y="119"/>
                  </a:lnTo>
                  <a:lnTo>
                    <a:pt x="64" y="132"/>
                  </a:lnTo>
                  <a:lnTo>
                    <a:pt x="54" y="150"/>
                  </a:lnTo>
                  <a:lnTo>
                    <a:pt x="43" y="173"/>
                  </a:lnTo>
                  <a:lnTo>
                    <a:pt x="38" y="162"/>
                  </a:lnTo>
                  <a:lnTo>
                    <a:pt x="40" y="148"/>
                  </a:lnTo>
                  <a:lnTo>
                    <a:pt x="46" y="132"/>
                  </a:lnTo>
                  <a:lnTo>
                    <a:pt x="55" y="115"/>
                  </a:lnTo>
                  <a:lnTo>
                    <a:pt x="65" y="101"/>
                  </a:lnTo>
                  <a:lnTo>
                    <a:pt x="74" y="88"/>
                  </a:lnTo>
                  <a:lnTo>
                    <a:pt x="80" y="80"/>
                  </a:lnTo>
                  <a:lnTo>
                    <a:pt x="82" y="77"/>
                  </a:lnTo>
                  <a:lnTo>
                    <a:pt x="72" y="72"/>
                  </a:lnTo>
                  <a:lnTo>
                    <a:pt x="63" y="69"/>
                  </a:lnTo>
                  <a:lnTo>
                    <a:pt x="51" y="67"/>
                  </a:lnTo>
                  <a:lnTo>
                    <a:pt x="42" y="66"/>
                  </a:lnTo>
                  <a:lnTo>
                    <a:pt x="31" y="65"/>
                  </a:lnTo>
                  <a:lnTo>
                    <a:pt x="20" y="66"/>
                  </a:lnTo>
                  <a:lnTo>
                    <a:pt x="10" y="67"/>
                  </a:lnTo>
                  <a:lnTo>
                    <a:pt x="0" y="69"/>
                  </a:lnTo>
                  <a:lnTo>
                    <a:pt x="1" y="64"/>
                  </a:lnTo>
                  <a:lnTo>
                    <a:pt x="2" y="58"/>
                  </a:lnTo>
                  <a:lnTo>
                    <a:pt x="5" y="52"/>
                  </a:lnTo>
                  <a:lnTo>
                    <a:pt x="10" y="46"/>
                  </a:lnTo>
                  <a:lnTo>
                    <a:pt x="16" y="39"/>
                  </a:lnTo>
                  <a:lnTo>
                    <a:pt x="24" y="33"/>
                  </a:lnTo>
                  <a:lnTo>
                    <a:pt x="33" y="27"/>
                  </a:lnTo>
                  <a:lnTo>
                    <a:pt x="44" y="20"/>
                  </a:lnTo>
                  <a:lnTo>
                    <a:pt x="57" y="15"/>
                  </a:lnTo>
                  <a:lnTo>
                    <a:pt x="71" y="10"/>
                  </a:lnTo>
                  <a:lnTo>
                    <a:pt x="88" y="6"/>
                  </a:lnTo>
                  <a:lnTo>
                    <a:pt x="107" y="4"/>
                  </a:lnTo>
                  <a:lnTo>
                    <a:pt x="128" y="2"/>
                  </a:lnTo>
                  <a:lnTo>
                    <a:pt x="152" y="0"/>
                  </a:lnTo>
                  <a:lnTo>
                    <a:pt x="177" y="2"/>
                  </a:lnTo>
                  <a:lnTo>
                    <a:pt x="205" y="4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3543301" y="2306638"/>
              <a:ext cx="57150" cy="20637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0" y="14"/>
                </a:cxn>
                <a:cxn ang="0">
                  <a:pos x="133" y="24"/>
                </a:cxn>
                <a:cxn ang="0">
                  <a:pos x="126" y="31"/>
                </a:cxn>
                <a:cxn ang="0">
                  <a:pos x="116" y="38"/>
                </a:cxn>
                <a:cxn ang="0">
                  <a:pos x="105" y="42"/>
                </a:cxn>
                <a:cxn ang="0">
                  <a:pos x="93" y="46"/>
                </a:cxn>
                <a:cxn ang="0">
                  <a:pos x="82" y="49"/>
                </a:cxn>
                <a:cxn ang="0">
                  <a:pos x="71" y="51"/>
                </a:cxn>
                <a:cxn ang="0">
                  <a:pos x="61" y="51"/>
                </a:cxn>
                <a:cxn ang="0">
                  <a:pos x="51" y="51"/>
                </a:cxn>
                <a:cxn ang="0">
                  <a:pos x="41" y="50"/>
                </a:cxn>
                <a:cxn ang="0">
                  <a:pos x="31" y="48"/>
                </a:cxn>
                <a:cxn ang="0">
                  <a:pos x="22" y="45"/>
                </a:cxn>
                <a:cxn ang="0">
                  <a:pos x="13" y="40"/>
                </a:cxn>
                <a:cxn ang="0">
                  <a:pos x="7" y="35"/>
                </a:cxn>
                <a:cxn ang="0">
                  <a:pos x="0" y="27"/>
                </a:cxn>
                <a:cxn ang="0">
                  <a:pos x="32" y="29"/>
                </a:cxn>
                <a:cxn ang="0">
                  <a:pos x="61" y="27"/>
                </a:cxn>
                <a:cxn ang="0">
                  <a:pos x="86" y="22"/>
                </a:cxn>
                <a:cxn ang="0">
                  <a:pos x="106" y="16"/>
                </a:cxn>
                <a:cxn ang="0">
                  <a:pos x="122" y="9"/>
                </a:cxn>
                <a:cxn ang="0">
                  <a:pos x="134" y="3"/>
                </a:cxn>
                <a:cxn ang="0">
                  <a:pos x="141" y="0"/>
                </a:cxn>
                <a:cxn ang="0">
                  <a:pos x="144" y="0"/>
                </a:cxn>
              </a:cxnLst>
              <a:rect l="0" t="0" r="r" b="b"/>
              <a:pathLst>
                <a:path w="144" h="51">
                  <a:moveTo>
                    <a:pt x="144" y="0"/>
                  </a:moveTo>
                  <a:lnTo>
                    <a:pt x="140" y="14"/>
                  </a:lnTo>
                  <a:lnTo>
                    <a:pt x="133" y="24"/>
                  </a:lnTo>
                  <a:lnTo>
                    <a:pt x="126" y="31"/>
                  </a:lnTo>
                  <a:lnTo>
                    <a:pt x="116" y="38"/>
                  </a:lnTo>
                  <a:lnTo>
                    <a:pt x="105" y="42"/>
                  </a:lnTo>
                  <a:lnTo>
                    <a:pt x="93" y="46"/>
                  </a:lnTo>
                  <a:lnTo>
                    <a:pt x="82" y="49"/>
                  </a:lnTo>
                  <a:lnTo>
                    <a:pt x="71" y="51"/>
                  </a:lnTo>
                  <a:lnTo>
                    <a:pt x="61" y="51"/>
                  </a:lnTo>
                  <a:lnTo>
                    <a:pt x="51" y="51"/>
                  </a:lnTo>
                  <a:lnTo>
                    <a:pt x="41" y="50"/>
                  </a:lnTo>
                  <a:lnTo>
                    <a:pt x="31" y="48"/>
                  </a:lnTo>
                  <a:lnTo>
                    <a:pt x="22" y="45"/>
                  </a:lnTo>
                  <a:lnTo>
                    <a:pt x="13" y="40"/>
                  </a:lnTo>
                  <a:lnTo>
                    <a:pt x="7" y="35"/>
                  </a:lnTo>
                  <a:lnTo>
                    <a:pt x="0" y="27"/>
                  </a:lnTo>
                  <a:lnTo>
                    <a:pt x="32" y="29"/>
                  </a:lnTo>
                  <a:lnTo>
                    <a:pt x="61" y="27"/>
                  </a:lnTo>
                  <a:lnTo>
                    <a:pt x="86" y="22"/>
                  </a:lnTo>
                  <a:lnTo>
                    <a:pt x="106" y="16"/>
                  </a:lnTo>
                  <a:lnTo>
                    <a:pt x="122" y="9"/>
                  </a:lnTo>
                  <a:lnTo>
                    <a:pt x="134" y="3"/>
                  </a:lnTo>
                  <a:lnTo>
                    <a:pt x="141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332163" y="2416175"/>
              <a:ext cx="566738" cy="200025"/>
            </a:xfrm>
            <a:custGeom>
              <a:avLst/>
              <a:gdLst/>
              <a:ahLst/>
              <a:cxnLst>
                <a:cxn ang="0">
                  <a:pos x="1424" y="160"/>
                </a:cxn>
                <a:cxn ang="0">
                  <a:pos x="1419" y="170"/>
                </a:cxn>
                <a:cxn ang="0">
                  <a:pos x="1414" y="180"/>
                </a:cxn>
                <a:cxn ang="0">
                  <a:pos x="1408" y="188"/>
                </a:cxn>
                <a:cxn ang="0">
                  <a:pos x="1401" y="196"/>
                </a:cxn>
                <a:cxn ang="0">
                  <a:pos x="1391" y="202"/>
                </a:cxn>
                <a:cxn ang="0">
                  <a:pos x="1380" y="208"/>
                </a:cxn>
                <a:cxn ang="0">
                  <a:pos x="1367" y="215"/>
                </a:cxn>
                <a:cxn ang="0">
                  <a:pos x="1351" y="220"/>
                </a:cxn>
                <a:cxn ang="0">
                  <a:pos x="0" y="502"/>
                </a:cxn>
                <a:cxn ang="0">
                  <a:pos x="1" y="493"/>
                </a:cxn>
                <a:cxn ang="0">
                  <a:pos x="4" y="486"/>
                </a:cxn>
                <a:cxn ang="0">
                  <a:pos x="10" y="478"/>
                </a:cxn>
                <a:cxn ang="0">
                  <a:pos x="16" y="471"/>
                </a:cxn>
                <a:cxn ang="0">
                  <a:pos x="25" y="465"/>
                </a:cxn>
                <a:cxn ang="0">
                  <a:pos x="33" y="459"/>
                </a:cxn>
                <a:cxn ang="0">
                  <a:pos x="42" y="456"/>
                </a:cxn>
                <a:cxn ang="0">
                  <a:pos x="49" y="453"/>
                </a:cxn>
                <a:cxn ang="0">
                  <a:pos x="1329" y="189"/>
                </a:cxn>
                <a:cxn ang="0">
                  <a:pos x="1338" y="188"/>
                </a:cxn>
                <a:cxn ang="0">
                  <a:pos x="1348" y="185"/>
                </a:cxn>
                <a:cxn ang="0">
                  <a:pos x="1357" y="180"/>
                </a:cxn>
                <a:cxn ang="0">
                  <a:pos x="1367" y="175"/>
                </a:cxn>
                <a:cxn ang="0">
                  <a:pos x="1375" y="167"/>
                </a:cxn>
                <a:cxn ang="0">
                  <a:pos x="1383" y="158"/>
                </a:cxn>
                <a:cxn ang="0">
                  <a:pos x="1389" y="147"/>
                </a:cxn>
                <a:cxn ang="0">
                  <a:pos x="1393" y="135"/>
                </a:cxn>
                <a:cxn ang="0">
                  <a:pos x="1394" y="115"/>
                </a:cxn>
                <a:cxn ang="0">
                  <a:pos x="1392" y="92"/>
                </a:cxn>
                <a:cxn ang="0">
                  <a:pos x="1386" y="70"/>
                </a:cxn>
                <a:cxn ang="0">
                  <a:pos x="1379" y="48"/>
                </a:cxn>
                <a:cxn ang="0">
                  <a:pos x="1371" y="28"/>
                </a:cxn>
                <a:cxn ang="0">
                  <a:pos x="1364" y="12"/>
                </a:cxn>
                <a:cxn ang="0">
                  <a:pos x="1360" y="2"/>
                </a:cxn>
                <a:cxn ang="0">
                  <a:pos x="1360" y="0"/>
                </a:cxn>
                <a:cxn ang="0">
                  <a:pos x="1374" y="15"/>
                </a:cxn>
                <a:cxn ang="0">
                  <a:pos x="1387" y="33"/>
                </a:cxn>
                <a:cxn ang="0">
                  <a:pos x="1401" y="52"/>
                </a:cxn>
                <a:cxn ang="0">
                  <a:pos x="1412" y="72"/>
                </a:cxn>
                <a:cxn ang="0">
                  <a:pos x="1421" y="92"/>
                </a:cxn>
                <a:cxn ang="0">
                  <a:pos x="1426" y="114"/>
                </a:cxn>
                <a:cxn ang="0">
                  <a:pos x="1427" y="137"/>
                </a:cxn>
                <a:cxn ang="0">
                  <a:pos x="1424" y="160"/>
                </a:cxn>
              </a:cxnLst>
              <a:rect l="0" t="0" r="r" b="b"/>
              <a:pathLst>
                <a:path w="1427" h="502">
                  <a:moveTo>
                    <a:pt x="1424" y="160"/>
                  </a:moveTo>
                  <a:lnTo>
                    <a:pt x="1419" y="170"/>
                  </a:lnTo>
                  <a:lnTo>
                    <a:pt x="1414" y="180"/>
                  </a:lnTo>
                  <a:lnTo>
                    <a:pt x="1408" y="188"/>
                  </a:lnTo>
                  <a:lnTo>
                    <a:pt x="1401" y="196"/>
                  </a:lnTo>
                  <a:lnTo>
                    <a:pt x="1391" y="202"/>
                  </a:lnTo>
                  <a:lnTo>
                    <a:pt x="1380" y="208"/>
                  </a:lnTo>
                  <a:lnTo>
                    <a:pt x="1367" y="215"/>
                  </a:lnTo>
                  <a:lnTo>
                    <a:pt x="1351" y="220"/>
                  </a:lnTo>
                  <a:lnTo>
                    <a:pt x="0" y="502"/>
                  </a:lnTo>
                  <a:lnTo>
                    <a:pt x="1" y="493"/>
                  </a:lnTo>
                  <a:lnTo>
                    <a:pt x="4" y="486"/>
                  </a:lnTo>
                  <a:lnTo>
                    <a:pt x="10" y="478"/>
                  </a:lnTo>
                  <a:lnTo>
                    <a:pt x="16" y="471"/>
                  </a:lnTo>
                  <a:lnTo>
                    <a:pt x="25" y="465"/>
                  </a:lnTo>
                  <a:lnTo>
                    <a:pt x="33" y="459"/>
                  </a:lnTo>
                  <a:lnTo>
                    <a:pt x="42" y="456"/>
                  </a:lnTo>
                  <a:lnTo>
                    <a:pt x="49" y="453"/>
                  </a:lnTo>
                  <a:lnTo>
                    <a:pt x="1329" y="189"/>
                  </a:lnTo>
                  <a:lnTo>
                    <a:pt x="1338" y="188"/>
                  </a:lnTo>
                  <a:lnTo>
                    <a:pt x="1348" y="185"/>
                  </a:lnTo>
                  <a:lnTo>
                    <a:pt x="1357" y="180"/>
                  </a:lnTo>
                  <a:lnTo>
                    <a:pt x="1367" y="175"/>
                  </a:lnTo>
                  <a:lnTo>
                    <a:pt x="1375" y="167"/>
                  </a:lnTo>
                  <a:lnTo>
                    <a:pt x="1383" y="158"/>
                  </a:lnTo>
                  <a:lnTo>
                    <a:pt x="1389" y="147"/>
                  </a:lnTo>
                  <a:lnTo>
                    <a:pt x="1393" y="135"/>
                  </a:lnTo>
                  <a:lnTo>
                    <a:pt x="1394" y="115"/>
                  </a:lnTo>
                  <a:lnTo>
                    <a:pt x="1392" y="92"/>
                  </a:lnTo>
                  <a:lnTo>
                    <a:pt x="1386" y="70"/>
                  </a:lnTo>
                  <a:lnTo>
                    <a:pt x="1379" y="48"/>
                  </a:lnTo>
                  <a:lnTo>
                    <a:pt x="1371" y="28"/>
                  </a:lnTo>
                  <a:lnTo>
                    <a:pt x="1364" y="12"/>
                  </a:lnTo>
                  <a:lnTo>
                    <a:pt x="1360" y="2"/>
                  </a:lnTo>
                  <a:lnTo>
                    <a:pt x="1360" y="0"/>
                  </a:lnTo>
                  <a:lnTo>
                    <a:pt x="1374" y="15"/>
                  </a:lnTo>
                  <a:lnTo>
                    <a:pt x="1387" y="33"/>
                  </a:lnTo>
                  <a:lnTo>
                    <a:pt x="1401" y="52"/>
                  </a:lnTo>
                  <a:lnTo>
                    <a:pt x="1412" y="72"/>
                  </a:lnTo>
                  <a:lnTo>
                    <a:pt x="1421" y="92"/>
                  </a:lnTo>
                  <a:lnTo>
                    <a:pt x="1426" y="114"/>
                  </a:lnTo>
                  <a:lnTo>
                    <a:pt x="1427" y="137"/>
                  </a:lnTo>
                  <a:lnTo>
                    <a:pt x="1424" y="160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311526" y="2308225"/>
              <a:ext cx="49213" cy="293687"/>
            </a:xfrm>
            <a:custGeom>
              <a:avLst/>
              <a:gdLst/>
              <a:ahLst/>
              <a:cxnLst>
                <a:cxn ang="0">
                  <a:pos x="27" y="737"/>
                </a:cxn>
                <a:cxn ang="0">
                  <a:pos x="11" y="717"/>
                </a:cxn>
                <a:cxn ang="0">
                  <a:pos x="2" y="694"/>
                </a:cxn>
                <a:cxn ang="0">
                  <a:pos x="0" y="677"/>
                </a:cxn>
                <a:cxn ang="0">
                  <a:pos x="0" y="669"/>
                </a:cxn>
                <a:cxn ang="0">
                  <a:pos x="95" y="40"/>
                </a:cxn>
                <a:cxn ang="0">
                  <a:pos x="102" y="28"/>
                </a:cxn>
                <a:cxn ang="0">
                  <a:pos x="112" y="14"/>
                </a:cxn>
                <a:cxn ang="0">
                  <a:pos x="119" y="4"/>
                </a:cxn>
                <a:cxn ang="0">
                  <a:pos x="122" y="0"/>
                </a:cxn>
                <a:cxn ang="0">
                  <a:pos x="119" y="26"/>
                </a:cxn>
                <a:cxn ang="0">
                  <a:pos x="108" y="98"/>
                </a:cxn>
                <a:cxn ang="0">
                  <a:pos x="94" y="202"/>
                </a:cxn>
                <a:cxn ang="0">
                  <a:pos x="77" y="324"/>
                </a:cxn>
                <a:cxn ang="0">
                  <a:pos x="60" y="452"/>
                </a:cxn>
                <a:cxn ang="0">
                  <a:pos x="45" y="572"/>
                </a:cxn>
                <a:cxn ang="0">
                  <a:pos x="33" y="671"/>
                </a:cxn>
                <a:cxn ang="0">
                  <a:pos x="27" y="737"/>
                </a:cxn>
              </a:cxnLst>
              <a:rect l="0" t="0" r="r" b="b"/>
              <a:pathLst>
                <a:path w="122" h="737">
                  <a:moveTo>
                    <a:pt x="27" y="737"/>
                  </a:moveTo>
                  <a:lnTo>
                    <a:pt x="11" y="717"/>
                  </a:lnTo>
                  <a:lnTo>
                    <a:pt x="2" y="694"/>
                  </a:lnTo>
                  <a:lnTo>
                    <a:pt x="0" y="677"/>
                  </a:lnTo>
                  <a:lnTo>
                    <a:pt x="0" y="669"/>
                  </a:lnTo>
                  <a:lnTo>
                    <a:pt x="95" y="40"/>
                  </a:lnTo>
                  <a:lnTo>
                    <a:pt x="102" y="28"/>
                  </a:lnTo>
                  <a:lnTo>
                    <a:pt x="112" y="14"/>
                  </a:lnTo>
                  <a:lnTo>
                    <a:pt x="119" y="4"/>
                  </a:lnTo>
                  <a:lnTo>
                    <a:pt x="122" y="0"/>
                  </a:lnTo>
                  <a:lnTo>
                    <a:pt x="119" y="26"/>
                  </a:lnTo>
                  <a:lnTo>
                    <a:pt x="108" y="98"/>
                  </a:lnTo>
                  <a:lnTo>
                    <a:pt x="94" y="202"/>
                  </a:lnTo>
                  <a:lnTo>
                    <a:pt x="77" y="324"/>
                  </a:lnTo>
                  <a:lnTo>
                    <a:pt x="60" y="452"/>
                  </a:lnTo>
                  <a:lnTo>
                    <a:pt x="45" y="572"/>
                  </a:lnTo>
                  <a:lnTo>
                    <a:pt x="33" y="671"/>
                  </a:lnTo>
                  <a:lnTo>
                    <a:pt x="27" y="737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3254376" y="2305050"/>
              <a:ext cx="98425" cy="446087"/>
            </a:xfrm>
            <a:custGeom>
              <a:avLst/>
              <a:gdLst/>
              <a:ahLst/>
              <a:cxnLst>
                <a:cxn ang="0">
                  <a:pos x="215" y="29"/>
                </a:cxn>
                <a:cxn ang="0">
                  <a:pos x="85" y="617"/>
                </a:cxn>
                <a:cxn ang="0">
                  <a:pos x="78" y="652"/>
                </a:cxn>
                <a:cxn ang="0">
                  <a:pos x="74" y="682"/>
                </a:cxn>
                <a:cxn ang="0">
                  <a:pos x="71" y="715"/>
                </a:cxn>
                <a:cxn ang="0">
                  <a:pos x="74" y="749"/>
                </a:cxn>
                <a:cxn ang="0">
                  <a:pos x="85" y="790"/>
                </a:cxn>
                <a:cxn ang="0">
                  <a:pos x="106" y="845"/>
                </a:cxn>
                <a:cxn ang="0">
                  <a:pos x="134" y="906"/>
                </a:cxn>
                <a:cxn ang="0">
                  <a:pos x="165" y="969"/>
                </a:cxn>
                <a:cxn ang="0">
                  <a:pos x="196" y="1028"/>
                </a:cxn>
                <a:cxn ang="0">
                  <a:pos x="222" y="1076"/>
                </a:cxn>
                <a:cxn ang="0">
                  <a:pos x="241" y="1111"/>
                </a:cxn>
                <a:cxn ang="0">
                  <a:pos x="248" y="1123"/>
                </a:cxn>
                <a:cxn ang="0">
                  <a:pos x="229" y="1108"/>
                </a:cxn>
                <a:cxn ang="0">
                  <a:pos x="210" y="1091"/>
                </a:cxn>
                <a:cxn ang="0">
                  <a:pos x="190" y="1072"/>
                </a:cxn>
                <a:cxn ang="0">
                  <a:pos x="169" y="1051"/>
                </a:cxn>
                <a:cxn ang="0">
                  <a:pos x="150" y="1028"/>
                </a:cxn>
                <a:cxn ang="0">
                  <a:pos x="129" y="1004"/>
                </a:cxn>
                <a:cxn ang="0">
                  <a:pos x="109" y="979"/>
                </a:cxn>
                <a:cxn ang="0">
                  <a:pos x="90" y="952"/>
                </a:cxn>
                <a:cxn ang="0">
                  <a:pos x="71" y="925"/>
                </a:cxn>
                <a:cxn ang="0">
                  <a:pos x="55" y="897"/>
                </a:cxn>
                <a:cxn ang="0">
                  <a:pos x="40" y="868"/>
                </a:cxn>
                <a:cxn ang="0">
                  <a:pos x="27" y="840"/>
                </a:cxn>
                <a:cxn ang="0">
                  <a:pos x="16" y="811"/>
                </a:cxn>
                <a:cxn ang="0">
                  <a:pos x="7" y="782"/>
                </a:cxn>
                <a:cxn ang="0">
                  <a:pos x="2" y="753"/>
                </a:cxn>
                <a:cxn ang="0">
                  <a:pos x="0" y="726"/>
                </a:cxn>
                <a:cxn ang="0">
                  <a:pos x="2" y="718"/>
                </a:cxn>
                <a:cxn ang="0">
                  <a:pos x="7" y="697"/>
                </a:cxn>
                <a:cxn ang="0">
                  <a:pos x="17" y="664"/>
                </a:cxn>
                <a:cxn ang="0">
                  <a:pos x="28" y="619"/>
                </a:cxn>
                <a:cxn ang="0">
                  <a:pos x="43" y="569"/>
                </a:cxn>
                <a:cxn ang="0">
                  <a:pos x="59" y="510"/>
                </a:cxn>
                <a:cxn ang="0">
                  <a:pos x="76" y="448"/>
                </a:cxn>
                <a:cxn ang="0">
                  <a:pos x="94" y="383"/>
                </a:cxn>
                <a:cxn ang="0">
                  <a:pos x="112" y="317"/>
                </a:cxn>
                <a:cxn ang="0">
                  <a:pos x="131" y="253"/>
                </a:cxn>
                <a:cxn ang="0">
                  <a:pos x="147" y="191"/>
                </a:cxn>
                <a:cxn ang="0">
                  <a:pos x="164" y="136"/>
                </a:cxn>
                <a:cxn ang="0">
                  <a:pos x="177" y="86"/>
                </a:cxn>
                <a:cxn ang="0">
                  <a:pos x="189" y="47"/>
                </a:cxn>
                <a:cxn ang="0">
                  <a:pos x="198" y="17"/>
                </a:cxn>
                <a:cxn ang="0">
                  <a:pos x="204" y="0"/>
                </a:cxn>
                <a:cxn ang="0">
                  <a:pos x="212" y="3"/>
                </a:cxn>
                <a:cxn ang="0">
                  <a:pos x="215" y="11"/>
                </a:cxn>
                <a:cxn ang="0">
                  <a:pos x="214" y="20"/>
                </a:cxn>
                <a:cxn ang="0">
                  <a:pos x="215" y="29"/>
                </a:cxn>
              </a:cxnLst>
              <a:rect l="0" t="0" r="r" b="b"/>
              <a:pathLst>
                <a:path w="248" h="1123">
                  <a:moveTo>
                    <a:pt x="215" y="29"/>
                  </a:moveTo>
                  <a:lnTo>
                    <a:pt x="85" y="617"/>
                  </a:lnTo>
                  <a:lnTo>
                    <a:pt x="78" y="652"/>
                  </a:lnTo>
                  <a:lnTo>
                    <a:pt x="74" y="682"/>
                  </a:lnTo>
                  <a:lnTo>
                    <a:pt x="71" y="715"/>
                  </a:lnTo>
                  <a:lnTo>
                    <a:pt x="74" y="749"/>
                  </a:lnTo>
                  <a:lnTo>
                    <a:pt x="85" y="790"/>
                  </a:lnTo>
                  <a:lnTo>
                    <a:pt x="106" y="845"/>
                  </a:lnTo>
                  <a:lnTo>
                    <a:pt x="134" y="906"/>
                  </a:lnTo>
                  <a:lnTo>
                    <a:pt x="165" y="969"/>
                  </a:lnTo>
                  <a:lnTo>
                    <a:pt x="196" y="1028"/>
                  </a:lnTo>
                  <a:lnTo>
                    <a:pt x="222" y="1076"/>
                  </a:lnTo>
                  <a:lnTo>
                    <a:pt x="241" y="1111"/>
                  </a:lnTo>
                  <a:lnTo>
                    <a:pt x="248" y="1123"/>
                  </a:lnTo>
                  <a:lnTo>
                    <a:pt x="229" y="1108"/>
                  </a:lnTo>
                  <a:lnTo>
                    <a:pt x="210" y="1091"/>
                  </a:lnTo>
                  <a:lnTo>
                    <a:pt x="190" y="1072"/>
                  </a:lnTo>
                  <a:lnTo>
                    <a:pt x="169" y="1051"/>
                  </a:lnTo>
                  <a:lnTo>
                    <a:pt x="150" y="1028"/>
                  </a:lnTo>
                  <a:lnTo>
                    <a:pt x="129" y="1004"/>
                  </a:lnTo>
                  <a:lnTo>
                    <a:pt x="109" y="979"/>
                  </a:lnTo>
                  <a:lnTo>
                    <a:pt x="90" y="952"/>
                  </a:lnTo>
                  <a:lnTo>
                    <a:pt x="71" y="925"/>
                  </a:lnTo>
                  <a:lnTo>
                    <a:pt x="55" y="897"/>
                  </a:lnTo>
                  <a:lnTo>
                    <a:pt x="40" y="868"/>
                  </a:lnTo>
                  <a:lnTo>
                    <a:pt x="27" y="840"/>
                  </a:lnTo>
                  <a:lnTo>
                    <a:pt x="16" y="811"/>
                  </a:lnTo>
                  <a:lnTo>
                    <a:pt x="7" y="782"/>
                  </a:lnTo>
                  <a:lnTo>
                    <a:pt x="2" y="753"/>
                  </a:lnTo>
                  <a:lnTo>
                    <a:pt x="0" y="726"/>
                  </a:lnTo>
                  <a:lnTo>
                    <a:pt x="2" y="718"/>
                  </a:lnTo>
                  <a:lnTo>
                    <a:pt x="7" y="697"/>
                  </a:lnTo>
                  <a:lnTo>
                    <a:pt x="17" y="664"/>
                  </a:lnTo>
                  <a:lnTo>
                    <a:pt x="28" y="619"/>
                  </a:lnTo>
                  <a:lnTo>
                    <a:pt x="43" y="569"/>
                  </a:lnTo>
                  <a:lnTo>
                    <a:pt x="59" y="510"/>
                  </a:lnTo>
                  <a:lnTo>
                    <a:pt x="76" y="448"/>
                  </a:lnTo>
                  <a:lnTo>
                    <a:pt x="94" y="383"/>
                  </a:lnTo>
                  <a:lnTo>
                    <a:pt x="112" y="317"/>
                  </a:lnTo>
                  <a:lnTo>
                    <a:pt x="131" y="253"/>
                  </a:lnTo>
                  <a:lnTo>
                    <a:pt x="147" y="191"/>
                  </a:lnTo>
                  <a:lnTo>
                    <a:pt x="164" y="136"/>
                  </a:lnTo>
                  <a:lnTo>
                    <a:pt x="177" y="86"/>
                  </a:lnTo>
                  <a:lnTo>
                    <a:pt x="189" y="47"/>
                  </a:lnTo>
                  <a:lnTo>
                    <a:pt x="198" y="17"/>
                  </a:lnTo>
                  <a:lnTo>
                    <a:pt x="204" y="0"/>
                  </a:lnTo>
                  <a:lnTo>
                    <a:pt x="212" y="3"/>
                  </a:lnTo>
                  <a:lnTo>
                    <a:pt x="215" y="11"/>
                  </a:lnTo>
                  <a:lnTo>
                    <a:pt x="214" y="20"/>
                  </a:lnTo>
                  <a:lnTo>
                    <a:pt x="215" y="29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422651" y="2265363"/>
              <a:ext cx="192088" cy="254000"/>
            </a:xfrm>
            <a:custGeom>
              <a:avLst/>
              <a:gdLst/>
              <a:ahLst/>
              <a:cxnLst>
                <a:cxn ang="0">
                  <a:pos x="301" y="322"/>
                </a:cxn>
                <a:cxn ang="0">
                  <a:pos x="267" y="329"/>
                </a:cxn>
                <a:cxn ang="0">
                  <a:pos x="230" y="343"/>
                </a:cxn>
                <a:cxn ang="0">
                  <a:pos x="195" y="366"/>
                </a:cxn>
                <a:cxn ang="0">
                  <a:pos x="162" y="393"/>
                </a:cxn>
                <a:cxn ang="0">
                  <a:pos x="122" y="437"/>
                </a:cxn>
                <a:cxn ang="0">
                  <a:pos x="67" y="519"/>
                </a:cxn>
                <a:cxn ang="0">
                  <a:pos x="15" y="613"/>
                </a:cxn>
                <a:cxn ang="0">
                  <a:pos x="5" y="607"/>
                </a:cxn>
                <a:cxn ang="0">
                  <a:pos x="41" y="511"/>
                </a:cxn>
                <a:cxn ang="0">
                  <a:pos x="112" y="404"/>
                </a:cxn>
                <a:cxn ang="0">
                  <a:pos x="162" y="356"/>
                </a:cxn>
                <a:cxn ang="0">
                  <a:pos x="206" y="328"/>
                </a:cxn>
                <a:cxn ang="0">
                  <a:pos x="243" y="310"/>
                </a:cxn>
                <a:cxn ang="0">
                  <a:pos x="272" y="302"/>
                </a:cxn>
                <a:cxn ang="0">
                  <a:pos x="292" y="297"/>
                </a:cxn>
                <a:cxn ang="0">
                  <a:pos x="287" y="257"/>
                </a:cxn>
                <a:cxn ang="0">
                  <a:pos x="276" y="198"/>
                </a:cxn>
                <a:cxn ang="0">
                  <a:pos x="262" y="141"/>
                </a:cxn>
                <a:cxn ang="0">
                  <a:pos x="240" y="183"/>
                </a:cxn>
                <a:cxn ang="0">
                  <a:pos x="242" y="214"/>
                </a:cxn>
                <a:cxn ang="0">
                  <a:pos x="222" y="173"/>
                </a:cxn>
                <a:cxn ang="0">
                  <a:pos x="239" y="115"/>
                </a:cxn>
                <a:cxn ang="0">
                  <a:pos x="199" y="55"/>
                </a:cxn>
                <a:cxn ang="0">
                  <a:pos x="182" y="86"/>
                </a:cxn>
                <a:cxn ang="0">
                  <a:pos x="174" y="122"/>
                </a:cxn>
                <a:cxn ang="0">
                  <a:pos x="202" y="198"/>
                </a:cxn>
                <a:cxn ang="0">
                  <a:pos x="196" y="210"/>
                </a:cxn>
                <a:cxn ang="0">
                  <a:pos x="172" y="157"/>
                </a:cxn>
                <a:cxn ang="0">
                  <a:pos x="159" y="124"/>
                </a:cxn>
                <a:cxn ang="0">
                  <a:pos x="164" y="82"/>
                </a:cxn>
                <a:cxn ang="0">
                  <a:pos x="196" y="32"/>
                </a:cxn>
                <a:cxn ang="0">
                  <a:pos x="235" y="17"/>
                </a:cxn>
                <a:cxn ang="0">
                  <a:pos x="251" y="72"/>
                </a:cxn>
                <a:cxn ang="0">
                  <a:pos x="278" y="126"/>
                </a:cxn>
                <a:cxn ang="0">
                  <a:pos x="297" y="164"/>
                </a:cxn>
                <a:cxn ang="0">
                  <a:pos x="339" y="237"/>
                </a:cxn>
                <a:cxn ang="0">
                  <a:pos x="415" y="317"/>
                </a:cxn>
                <a:cxn ang="0">
                  <a:pos x="445" y="271"/>
                </a:cxn>
                <a:cxn ang="0">
                  <a:pos x="474" y="227"/>
                </a:cxn>
                <a:cxn ang="0">
                  <a:pos x="480" y="240"/>
                </a:cxn>
                <a:cxn ang="0">
                  <a:pos x="464" y="301"/>
                </a:cxn>
                <a:cxn ang="0">
                  <a:pos x="436" y="352"/>
                </a:cxn>
                <a:cxn ang="0">
                  <a:pos x="398" y="352"/>
                </a:cxn>
                <a:cxn ang="0">
                  <a:pos x="348" y="302"/>
                </a:cxn>
                <a:cxn ang="0">
                  <a:pos x="306" y="251"/>
                </a:cxn>
              </a:cxnLst>
              <a:rect l="0" t="0" r="r" b="b"/>
              <a:pathLst>
                <a:path w="484" h="644">
                  <a:moveTo>
                    <a:pt x="323" y="323"/>
                  </a:moveTo>
                  <a:lnTo>
                    <a:pt x="312" y="322"/>
                  </a:lnTo>
                  <a:lnTo>
                    <a:pt x="301" y="322"/>
                  </a:lnTo>
                  <a:lnTo>
                    <a:pt x="290" y="323"/>
                  </a:lnTo>
                  <a:lnTo>
                    <a:pt x="279" y="325"/>
                  </a:lnTo>
                  <a:lnTo>
                    <a:pt x="267" y="329"/>
                  </a:lnTo>
                  <a:lnTo>
                    <a:pt x="254" y="333"/>
                  </a:lnTo>
                  <a:lnTo>
                    <a:pt x="242" y="338"/>
                  </a:lnTo>
                  <a:lnTo>
                    <a:pt x="230" y="343"/>
                  </a:lnTo>
                  <a:lnTo>
                    <a:pt x="218" y="351"/>
                  </a:lnTo>
                  <a:lnTo>
                    <a:pt x="207" y="357"/>
                  </a:lnTo>
                  <a:lnTo>
                    <a:pt x="195" y="366"/>
                  </a:lnTo>
                  <a:lnTo>
                    <a:pt x="184" y="374"/>
                  </a:lnTo>
                  <a:lnTo>
                    <a:pt x="172" y="384"/>
                  </a:lnTo>
                  <a:lnTo>
                    <a:pt x="162" y="393"/>
                  </a:lnTo>
                  <a:lnTo>
                    <a:pt x="151" y="404"/>
                  </a:lnTo>
                  <a:lnTo>
                    <a:pt x="141" y="414"/>
                  </a:lnTo>
                  <a:lnTo>
                    <a:pt x="122" y="437"/>
                  </a:lnTo>
                  <a:lnTo>
                    <a:pt x="103" y="463"/>
                  </a:lnTo>
                  <a:lnTo>
                    <a:pt x="85" y="490"/>
                  </a:lnTo>
                  <a:lnTo>
                    <a:pt x="67" y="519"/>
                  </a:lnTo>
                  <a:lnTo>
                    <a:pt x="49" y="550"/>
                  </a:lnTo>
                  <a:lnTo>
                    <a:pt x="32" y="581"/>
                  </a:lnTo>
                  <a:lnTo>
                    <a:pt x="15" y="613"/>
                  </a:lnTo>
                  <a:lnTo>
                    <a:pt x="0" y="644"/>
                  </a:lnTo>
                  <a:lnTo>
                    <a:pt x="1" y="630"/>
                  </a:lnTo>
                  <a:lnTo>
                    <a:pt x="5" y="607"/>
                  </a:lnTo>
                  <a:lnTo>
                    <a:pt x="13" y="580"/>
                  </a:lnTo>
                  <a:lnTo>
                    <a:pt x="25" y="547"/>
                  </a:lnTo>
                  <a:lnTo>
                    <a:pt x="41" y="511"/>
                  </a:lnTo>
                  <a:lnTo>
                    <a:pt x="60" y="475"/>
                  </a:lnTo>
                  <a:lnTo>
                    <a:pt x="85" y="438"/>
                  </a:lnTo>
                  <a:lnTo>
                    <a:pt x="112" y="404"/>
                  </a:lnTo>
                  <a:lnTo>
                    <a:pt x="130" y="386"/>
                  </a:lnTo>
                  <a:lnTo>
                    <a:pt x="146" y="371"/>
                  </a:lnTo>
                  <a:lnTo>
                    <a:pt x="162" y="356"/>
                  </a:lnTo>
                  <a:lnTo>
                    <a:pt x="177" y="345"/>
                  </a:lnTo>
                  <a:lnTo>
                    <a:pt x="192" y="335"/>
                  </a:lnTo>
                  <a:lnTo>
                    <a:pt x="206" y="328"/>
                  </a:lnTo>
                  <a:lnTo>
                    <a:pt x="219" y="321"/>
                  </a:lnTo>
                  <a:lnTo>
                    <a:pt x="231" y="314"/>
                  </a:lnTo>
                  <a:lnTo>
                    <a:pt x="243" y="310"/>
                  </a:lnTo>
                  <a:lnTo>
                    <a:pt x="253" y="307"/>
                  </a:lnTo>
                  <a:lnTo>
                    <a:pt x="263" y="304"/>
                  </a:lnTo>
                  <a:lnTo>
                    <a:pt x="272" y="302"/>
                  </a:lnTo>
                  <a:lnTo>
                    <a:pt x="280" y="300"/>
                  </a:lnTo>
                  <a:lnTo>
                    <a:pt x="286" y="299"/>
                  </a:lnTo>
                  <a:lnTo>
                    <a:pt x="292" y="297"/>
                  </a:lnTo>
                  <a:lnTo>
                    <a:pt x="296" y="296"/>
                  </a:lnTo>
                  <a:lnTo>
                    <a:pt x="292" y="277"/>
                  </a:lnTo>
                  <a:lnTo>
                    <a:pt x="287" y="257"/>
                  </a:lnTo>
                  <a:lnTo>
                    <a:pt x="284" y="238"/>
                  </a:lnTo>
                  <a:lnTo>
                    <a:pt x="280" y="218"/>
                  </a:lnTo>
                  <a:lnTo>
                    <a:pt x="276" y="198"/>
                  </a:lnTo>
                  <a:lnTo>
                    <a:pt x="272" y="179"/>
                  </a:lnTo>
                  <a:lnTo>
                    <a:pt x="268" y="159"/>
                  </a:lnTo>
                  <a:lnTo>
                    <a:pt x="262" y="141"/>
                  </a:lnTo>
                  <a:lnTo>
                    <a:pt x="249" y="153"/>
                  </a:lnTo>
                  <a:lnTo>
                    <a:pt x="242" y="167"/>
                  </a:lnTo>
                  <a:lnTo>
                    <a:pt x="240" y="183"/>
                  </a:lnTo>
                  <a:lnTo>
                    <a:pt x="241" y="197"/>
                  </a:lnTo>
                  <a:lnTo>
                    <a:pt x="243" y="208"/>
                  </a:lnTo>
                  <a:lnTo>
                    <a:pt x="242" y="214"/>
                  </a:lnTo>
                  <a:lnTo>
                    <a:pt x="238" y="214"/>
                  </a:lnTo>
                  <a:lnTo>
                    <a:pt x="227" y="205"/>
                  </a:lnTo>
                  <a:lnTo>
                    <a:pt x="222" y="173"/>
                  </a:lnTo>
                  <a:lnTo>
                    <a:pt x="226" y="150"/>
                  </a:lnTo>
                  <a:lnTo>
                    <a:pt x="232" y="132"/>
                  </a:lnTo>
                  <a:lnTo>
                    <a:pt x="239" y="115"/>
                  </a:lnTo>
                  <a:lnTo>
                    <a:pt x="217" y="40"/>
                  </a:lnTo>
                  <a:lnTo>
                    <a:pt x="208" y="48"/>
                  </a:lnTo>
                  <a:lnTo>
                    <a:pt x="199" y="55"/>
                  </a:lnTo>
                  <a:lnTo>
                    <a:pt x="193" y="65"/>
                  </a:lnTo>
                  <a:lnTo>
                    <a:pt x="186" y="75"/>
                  </a:lnTo>
                  <a:lnTo>
                    <a:pt x="182" y="86"/>
                  </a:lnTo>
                  <a:lnTo>
                    <a:pt x="177" y="98"/>
                  </a:lnTo>
                  <a:lnTo>
                    <a:pt x="175" y="110"/>
                  </a:lnTo>
                  <a:lnTo>
                    <a:pt x="174" y="122"/>
                  </a:lnTo>
                  <a:lnTo>
                    <a:pt x="184" y="145"/>
                  </a:lnTo>
                  <a:lnTo>
                    <a:pt x="194" y="172"/>
                  </a:lnTo>
                  <a:lnTo>
                    <a:pt x="202" y="198"/>
                  </a:lnTo>
                  <a:lnTo>
                    <a:pt x="206" y="223"/>
                  </a:lnTo>
                  <a:lnTo>
                    <a:pt x="203" y="220"/>
                  </a:lnTo>
                  <a:lnTo>
                    <a:pt x="196" y="210"/>
                  </a:lnTo>
                  <a:lnTo>
                    <a:pt x="188" y="194"/>
                  </a:lnTo>
                  <a:lnTo>
                    <a:pt x="181" y="176"/>
                  </a:lnTo>
                  <a:lnTo>
                    <a:pt x="172" y="157"/>
                  </a:lnTo>
                  <a:lnTo>
                    <a:pt x="165" y="141"/>
                  </a:lnTo>
                  <a:lnTo>
                    <a:pt x="161" y="128"/>
                  </a:lnTo>
                  <a:lnTo>
                    <a:pt x="159" y="124"/>
                  </a:lnTo>
                  <a:lnTo>
                    <a:pt x="157" y="111"/>
                  </a:lnTo>
                  <a:lnTo>
                    <a:pt x="160" y="98"/>
                  </a:lnTo>
                  <a:lnTo>
                    <a:pt x="164" y="82"/>
                  </a:lnTo>
                  <a:lnTo>
                    <a:pt x="172" y="65"/>
                  </a:lnTo>
                  <a:lnTo>
                    <a:pt x="183" y="49"/>
                  </a:lnTo>
                  <a:lnTo>
                    <a:pt x="196" y="32"/>
                  </a:lnTo>
                  <a:lnTo>
                    <a:pt x="213" y="17"/>
                  </a:lnTo>
                  <a:lnTo>
                    <a:pt x="231" y="0"/>
                  </a:lnTo>
                  <a:lnTo>
                    <a:pt x="235" y="17"/>
                  </a:lnTo>
                  <a:lnTo>
                    <a:pt x="239" y="36"/>
                  </a:lnTo>
                  <a:lnTo>
                    <a:pt x="244" y="53"/>
                  </a:lnTo>
                  <a:lnTo>
                    <a:pt x="251" y="72"/>
                  </a:lnTo>
                  <a:lnTo>
                    <a:pt x="259" y="91"/>
                  </a:lnTo>
                  <a:lnTo>
                    <a:pt x="268" y="109"/>
                  </a:lnTo>
                  <a:lnTo>
                    <a:pt x="278" y="126"/>
                  </a:lnTo>
                  <a:lnTo>
                    <a:pt x="289" y="143"/>
                  </a:lnTo>
                  <a:lnTo>
                    <a:pt x="291" y="150"/>
                  </a:lnTo>
                  <a:lnTo>
                    <a:pt x="297" y="164"/>
                  </a:lnTo>
                  <a:lnTo>
                    <a:pt x="307" y="184"/>
                  </a:lnTo>
                  <a:lnTo>
                    <a:pt x="322" y="209"/>
                  </a:lnTo>
                  <a:lnTo>
                    <a:pt x="339" y="237"/>
                  </a:lnTo>
                  <a:lnTo>
                    <a:pt x="361" y="266"/>
                  </a:lnTo>
                  <a:lnTo>
                    <a:pt x="387" y="292"/>
                  </a:lnTo>
                  <a:lnTo>
                    <a:pt x="415" y="317"/>
                  </a:lnTo>
                  <a:lnTo>
                    <a:pt x="424" y="304"/>
                  </a:lnTo>
                  <a:lnTo>
                    <a:pt x="434" y="289"/>
                  </a:lnTo>
                  <a:lnTo>
                    <a:pt x="445" y="271"/>
                  </a:lnTo>
                  <a:lnTo>
                    <a:pt x="456" y="255"/>
                  </a:lnTo>
                  <a:lnTo>
                    <a:pt x="465" y="239"/>
                  </a:lnTo>
                  <a:lnTo>
                    <a:pt x="474" y="227"/>
                  </a:lnTo>
                  <a:lnTo>
                    <a:pt x="480" y="218"/>
                  </a:lnTo>
                  <a:lnTo>
                    <a:pt x="484" y="215"/>
                  </a:lnTo>
                  <a:lnTo>
                    <a:pt x="480" y="240"/>
                  </a:lnTo>
                  <a:lnTo>
                    <a:pt x="477" y="262"/>
                  </a:lnTo>
                  <a:lnTo>
                    <a:pt x="472" y="282"/>
                  </a:lnTo>
                  <a:lnTo>
                    <a:pt x="464" y="301"/>
                  </a:lnTo>
                  <a:lnTo>
                    <a:pt x="456" y="319"/>
                  </a:lnTo>
                  <a:lnTo>
                    <a:pt x="446" y="335"/>
                  </a:lnTo>
                  <a:lnTo>
                    <a:pt x="436" y="352"/>
                  </a:lnTo>
                  <a:lnTo>
                    <a:pt x="424" y="371"/>
                  </a:lnTo>
                  <a:lnTo>
                    <a:pt x="412" y="364"/>
                  </a:lnTo>
                  <a:lnTo>
                    <a:pt x="398" y="352"/>
                  </a:lnTo>
                  <a:lnTo>
                    <a:pt x="381" y="338"/>
                  </a:lnTo>
                  <a:lnTo>
                    <a:pt x="365" y="320"/>
                  </a:lnTo>
                  <a:lnTo>
                    <a:pt x="348" y="302"/>
                  </a:lnTo>
                  <a:lnTo>
                    <a:pt x="332" y="283"/>
                  </a:lnTo>
                  <a:lnTo>
                    <a:pt x="317" y="267"/>
                  </a:lnTo>
                  <a:lnTo>
                    <a:pt x="306" y="251"/>
                  </a:lnTo>
                  <a:lnTo>
                    <a:pt x="323" y="323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390901" y="2327275"/>
              <a:ext cx="133350" cy="188912"/>
            </a:xfrm>
            <a:custGeom>
              <a:avLst/>
              <a:gdLst/>
              <a:ahLst/>
              <a:cxnLst>
                <a:cxn ang="0">
                  <a:pos x="322" y="80"/>
                </a:cxn>
                <a:cxn ang="0">
                  <a:pos x="289" y="85"/>
                </a:cxn>
                <a:cxn ang="0">
                  <a:pos x="250" y="95"/>
                </a:cxn>
                <a:cxn ang="0">
                  <a:pos x="210" y="116"/>
                </a:cxn>
                <a:cxn ang="0">
                  <a:pos x="146" y="165"/>
                </a:cxn>
                <a:cxn ang="0">
                  <a:pos x="83" y="248"/>
                </a:cxn>
                <a:cxn ang="0">
                  <a:pos x="45" y="330"/>
                </a:cxn>
                <a:cxn ang="0">
                  <a:pos x="30" y="383"/>
                </a:cxn>
                <a:cxn ang="0">
                  <a:pos x="21" y="332"/>
                </a:cxn>
                <a:cxn ang="0">
                  <a:pos x="33" y="237"/>
                </a:cxn>
                <a:cxn ang="0">
                  <a:pos x="73" y="163"/>
                </a:cxn>
                <a:cxn ang="0">
                  <a:pos x="128" y="101"/>
                </a:cxn>
                <a:cxn ang="0">
                  <a:pos x="169" y="62"/>
                </a:cxn>
                <a:cxn ang="0">
                  <a:pos x="188" y="44"/>
                </a:cxn>
                <a:cxn ang="0">
                  <a:pos x="199" y="30"/>
                </a:cxn>
                <a:cxn ang="0">
                  <a:pos x="205" y="11"/>
                </a:cxn>
                <a:cxn ang="0">
                  <a:pos x="204" y="1"/>
                </a:cxn>
                <a:cxn ang="0">
                  <a:pos x="190" y="11"/>
                </a:cxn>
                <a:cxn ang="0">
                  <a:pos x="167" y="29"/>
                </a:cxn>
                <a:cxn ang="0">
                  <a:pos x="138" y="53"/>
                </a:cxn>
                <a:cxn ang="0">
                  <a:pos x="107" y="83"/>
                </a:cxn>
                <a:cxn ang="0">
                  <a:pos x="76" y="117"/>
                </a:cxn>
                <a:cxn ang="0">
                  <a:pos x="49" y="153"/>
                </a:cxn>
                <a:cxn ang="0">
                  <a:pos x="28" y="189"/>
                </a:cxn>
                <a:cxn ang="0">
                  <a:pos x="5" y="258"/>
                </a:cxn>
                <a:cxn ang="0">
                  <a:pos x="6" y="362"/>
                </a:cxn>
                <a:cxn ang="0">
                  <a:pos x="21" y="440"/>
                </a:cxn>
                <a:cxn ang="0">
                  <a:pos x="30" y="458"/>
                </a:cxn>
                <a:cxn ang="0">
                  <a:pos x="42" y="471"/>
                </a:cxn>
                <a:cxn ang="0">
                  <a:pos x="53" y="477"/>
                </a:cxn>
                <a:cxn ang="0">
                  <a:pos x="56" y="448"/>
                </a:cxn>
                <a:cxn ang="0">
                  <a:pos x="60" y="400"/>
                </a:cxn>
                <a:cxn ang="0">
                  <a:pos x="72" y="356"/>
                </a:cxn>
                <a:cxn ang="0">
                  <a:pos x="92" y="315"/>
                </a:cxn>
                <a:cxn ang="0">
                  <a:pos x="120" y="267"/>
                </a:cxn>
                <a:cxn ang="0">
                  <a:pos x="158" y="218"/>
                </a:cxn>
                <a:cxn ang="0">
                  <a:pos x="199" y="177"/>
                </a:cxn>
                <a:cxn ang="0">
                  <a:pos x="248" y="142"/>
                </a:cxn>
                <a:cxn ang="0">
                  <a:pos x="297" y="116"/>
                </a:cxn>
                <a:cxn ang="0">
                  <a:pos x="324" y="102"/>
                </a:cxn>
                <a:cxn ang="0">
                  <a:pos x="338" y="90"/>
                </a:cxn>
                <a:cxn ang="0">
                  <a:pos x="340" y="81"/>
                </a:cxn>
              </a:cxnLst>
              <a:rect l="0" t="0" r="r" b="b"/>
              <a:pathLst>
                <a:path w="340" h="477">
                  <a:moveTo>
                    <a:pt x="338" y="79"/>
                  </a:moveTo>
                  <a:lnTo>
                    <a:pt x="322" y="80"/>
                  </a:lnTo>
                  <a:lnTo>
                    <a:pt x="306" y="82"/>
                  </a:lnTo>
                  <a:lnTo>
                    <a:pt x="289" y="85"/>
                  </a:lnTo>
                  <a:lnTo>
                    <a:pt x="270" y="90"/>
                  </a:lnTo>
                  <a:lnTo>
                    <a:pt x="250" y="95"/>
                  </a:lnTo>
                  <a:lnTo>
                    <a:pt x="231" y="104"/>
                  </a:lnTo>
                  <a:lnTo>
                    <a:pt x="210" y="116"/>
                  </a:lnTo>
                  <a:lnTo>
                    <a:pt x="188" y="131"/>
                  </a:lnTo>
                  <a:lnTo>
                    <a:pt x="146" y="165"/>
                  </a:lnTo>
                  <a:lnTo>
                    <a:pt x="110" y="206"/>
                  </a:lnTo>
                  <a:lnTo>
                    <a:pt x="83" y="248"/>
                  </a:lnTo>
                  <a:lnTo>
                    <a:pt x="62" y="291"/>
                  </a:lnTo>
                  <a:lnTo>
                    <a:pt x="45" y="330"/>
                  </a:lnTo>
                  <a:lnTo>
                    <a:pt x="36" y="362"/>
                  </a:lnTo>
                  <a:lnTo>
                    <a:pt x="30" y="383"/>
                  </a:lnTo>
                  <a:lnTo>
                    <a:pt x="28" y="391"/>
                  </a:lnTo>
                  <a:lnTo>
                    <a:pt x="21" y="332"/>
                  </a:lnTo>
                  <a:lnTo>
                    <a:pt x="23" y="281"/>
                  </a:lnTo>
                  <a:lnTo>
                    <a:pt x="33" y="237"/>
                  </a:lnTo>
                  <a:lnTo>
                    <a:pt x="51" y="198"/>
                  </a:lnTo>
                  <a:lnTo>
                    <a:pt x="73" y="163"/>
                  </a:lnTo>
                  <a:lnTo>
                    <a:pt x="99" y="131"/>
                  </a:lnTo>
                  <a:lnTo>
                    <a:pt x="128" y="101"/>
                  </a:lnTo>
                  <a:lnTo>
                    <a:pt x="158" y="72"/>
                  </a:lnTo>
                  <a:lnTo>
                    <a:pt x="169" y="62"/>
                  </a:lnTo>
                  <a:lnTo>
                    <a:pt x="179" y="53"/>
                  </a:lnTo>
                  <a:lnTo>
                    <a:pt x="188" y="44"/>
                  </a:lnTo>
                  <a:lnTo>
                    <a:pt x="194" y="38"/>
                  </a:lnTo>
                  <a:lnTo>
                    <a:pt x="199" y="30"/>
                  </a:lnTo>
                  <a:lnTo>
                    <a:pt x="203" y="21"/>
                  </a:lnTo>
                  <a:lnTo>
                    <a:pt x="205" y="11"/>
                  </a:lnTo>
                  <a:lnTo>
                    <a:pt x="207" y="0"/>
                  </a:lnTo>
                  <a:lnTo>
                    <a:pt x="204" y="1"/>
                  </a:lnTo>
                  <a:lnTo>
                    <a:pt x="199" y="5"/>
                  </a:lnTo>
                  <a:lnTo>
                    <a:pt x="190" y="11"/>
                  </a:lnTo>
                  <a:lnTo>
                    <a:pt x="179" y="19"/>
                  </a:lnTo>
                  <a:lnTo>
                    <a:pt x="167" y="29"/>
                  </a:lnTo>
                  <a:lnTo>
                    <a:pt x="153" y="40"/>
                  </a:lnTo>
                  <a:lnTo>
                    <a:pt x="138" y="53"/>
                  </a:lnTo>
                  <a:lnTo>
                    <a:pt x="123" y="68"/>
                  </a:lnTo>
                  <a:lnTo>
                    <a:pt x="107" y="83"/>
                  </a:lnTo>
                  <a:lnTo>
                    <a:pt x="92" y="100"/>
                  </a:lnTo>
                  <a:lnTo>
                    <a:pt x="76" y="117"/>
                  </a:lnTo>
                  <a:lnTo>
                    <a:pt x="62" y="135"/>
                  </a:lnTo>
                  <a:lnTo>
                    <a:pt x="49" y="153"/>
                  </a:lnTo>
                  <a:lnTo>
                    <a:pt x="38" y="172"/>
                  </a:lnTo>
                  <a:lnTo>
                    <a:pt x="28" y="189"/>
                  </a:lnTo>
                  <a:lnTo>
                    <a:pt x="20" y="207"/>
                  </a:lnTo>
                  <a:lnTo>
                    <a:pt x="5" y="258"/>
                  </a:lnTo>
                  <a:lnTo>
                    <a:pt x="0" y="307"/>
                  </a:lnTo>
                  <a:lnTo>
                    <a:pt x="6" y="362"/>
                  </a:lnTo>
                  <a:lnTo>
                    <a:pt x="19" y="432"/>
                  </a:lnTo>
                  <a:lnTo>
                    <a:pt x="21" y="440"/>
                  </a:lnTo>
                  <a:lnTo>
                    <a:pt x="26" y="449"/>
                  </a:lnTo>
                  <a:lnTo>
                    <a:pt x="30" y="458"/>
                  </a:lnTo>
                  <a:lnTo>
                    <a:pt x="37" y="465"/>
                  </a:lnTo>
                  <a:lnTo>
                    <a:pt x="42" y="471"/>
                  </a:lnTo>
                  <a:lnTo>
                    <a:pt x="48" y="476"/>
                  </a:lnTo>
                  <a:lnTo>
                    <a:pt x="53" y="477"/>
                  </a:lnTo>
                  <a:lnTo>
                    <a:pt x="58" y="476"/>
                  </a:lnTo>
                  <a:lnTo>
                    <a:pt x="56" y="448"/>
                  </a:lnTo>
                  <a:lnTo>
                    <a:pt x="56" y="424"/>
                  </a:lnTo>
                  <a:lnTo>
                    <a:pt x="60" y="400"/>
                  </a:lnTo>
                  <a:lnTo>
                    <a:pt x="65" y="377"/>
                  </a:lnTo>
                  <a:lnTo>
                    <a:pt x="72" y="356"/>
                  </a:lnTo>
                  <a:lnTo>
                    <a:pt x="81" y="335"/>
                  </a:lnTo>
                  <a:lnTo>
                    <a:pt x="92" y="315"/>
                  </a:lnTo>
                  <a:lnTo>
                    <a:pt x="103" y="294"/>
                  </a:lnTo>
                  <a:lnTo>
                    <a:pt x="120" y="267"/>
                  </a:lnTo>
                  <a:lnTo>
                    <a:pt x="139" y="241"/>
                  </a:lnTo>
                  <a:lnTo>
                    <a:pt x="158" y="218"/>
                  </a:lnTo>
                  <a:lnTo>
                    <a:pt x="178" y="197"/>
                  </a:lnTo>
                  <a:lnTo>
                    <a:pt x="199" y="177"/>
                  </a:lnTo>
                  <a:lnTo>
                    <a:pt x="222" y="160"/>
                  </a:lnTo>
                  <a:lnTo>
                    <a:pt x="248" y="142"/>
                  </a:lnTo>
                  <a:lnTo>
                    <a:pt x="277" y="124"/>
                  </a:lnTo>
                  <a:lnTo>
                    <a:pt x="297" y="116"/>
                  </a:lnTo>
                  <a:lnTo>
                    <a:pt x="312" y="110"/>
                  </a:lnTo>
                  <a:lnTo>
                    <a:pt x="324" y="102"/>
                  </a:lnTo>
                  <a:lnTo>
                    <a:pt x="332" y="96"/>
                  </a:lnTo>
                  <a:lnTo>
                    <a:pt x="338" y="90"/>
                  </a:lnTo>
                  <a:lnTo>
                    <a:pt x="340" y="85"/>
                  </a:lnTo>
                  <a:lnTo>
                    <a:pt x="340" y="81"/>
                  </a:lnTo>
                  <a:lnTo>
                    <a:pt x="338" y="79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386138" y="2497138"/>
              <a:ext cx="61913" cy="63500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134" y="17"/>
                </a:cxn>
                <a:cxn ang="0">
                  <a:pos x="131" y="47"/>
                </a:cxn>
                <a:cxn ang="0">
                  <a:pos x="130" y="80"/>
                </a:cxn>
                <a:cxn ang="0">
                  <a:pos x="128" y="103"/>
                </a:cxn>
                <a:cxn ang="0">
                  <a:pos x="124" y="108"/>
                </a:cxn>
                <a:cxn ang="0">
                  <a:pos x="115" y="111"/>
                </a:cxn>
                <a:cxn ang="0">
                  <a:pos x="103" y="114"/>
                </a:cxn>
                <a:cxn ang="0">
                  <a:pos x="89" y="116"/>
                </a:cxn>
                <a:cxn ang="0">
                  <a:pos x="73" y="119"/>
                </a:cxn>
                <a:cxn ang="0">
                  <a:pos x="59" y="119"/>
                </a:cxn>
                <a:cxn ang="0">
                  <a:pos x="47" y="118"/>
                </a:cxn>
                <a:cxn ang="0">
                  <a:pos x="37" y="115"/>
                </a:cxn>
                <a:cxn ang="0">
                  <a:pos x="26" y="89"/>
                </a:cxn>
                <a:cxn ang="0">
                  <a:pos x="18" y="52"/>
                </a:cxn>
                <a:cxn ang="0">
                  <a:pos x="14" y="20"/>
                </a:cxn>
                <a:cxn ang="0">
                  <a:pos x="12" y="7"/>
                </a:cxn>
                <a:cxn ang="0">
                  <a:pos x="9" y="19"/>
                </a:cxn>
                <a:cxn ang="0">
                  <a:pos x="5" y="37"/>
                </a:cxn>
                <a:cxn ang="0">
                  <a:pos x="1" y="58"/>
                </a:cxn>
                <a:cxn ang="0">
                  <a:pos x="0" y="81"/>
                </a:cxn>
                <a:cxn ang="0">
                  <a:pos x="0" y="105"/>
                </a:cxn>
                <a:cxn ang="0">
                  <a:pos x="5" y="126"/>
                </a:cxn>
                <a:cxn ang="0">
                  <a:pos x="14" y="145"/>
                </a:cxn>
                <a:cxn ang="0">
                  <a:pos x="27" y="157"/>
                </a:cxn>
                <a:cxn ang="0">
                  <a:pos x="39" y="161"/>
                </a:cxn>
                <a:cxn ang="0">
                  <a:pos x="54" y="162"/>
                </a:cxn>
                <a:cxn ang="0">
                  <a:pos x="72" y="160"/>
                </a:cxn>
                <a:cxn ang="0">
                  <a:pos x="90" y="156"/>
                </a:cxn>
                <a:cxn ang="0">
                  <a:pos x="108" y="152"/>
                </a:cxn>
                <a:cxn ang="0">
                  <a:pos x="126" y="146"/>
                </a:cxn>
                <a:cxn ang="0">
                  <a:pos x="140" y="140"/>
                </a:cxn>
                <a:cxn ang="0">
                  <a:pos x="152" y="133"/>
                </a:cxn>
                <a:cxn ang="0">
                  <a:pos x="158" y="104"/>
                </a:cxn>
                <a:cxn ang="0">
                  <a:pos x="155" y="62"/>
                </a:cxn>
                <a:cxn ang="0">
                  <a:pos x="147" y="22"/>
                </a:cxn>
                <a:cxn ang="0">
                  <a:pos x="140" y="0"/>
                </a:cxn>
              </a:cxnLst>
              <a:rect l="0" t="0" r="r" b="b"/>
              <a:pathLst>
                <a:path w="158" h="162">
                  <a:moveTo>
                    <a:pt x="140" y="0"/>
                  </a:moveTo>
                  <a:lnTo>
                    <a:pt x="134" y="17"/>
                  </a:lnTo>
                  <a:lnTo>
                    <a:pt x="131" y="47"/>
                  </a:lnTo>
                  <a:lnTo>
                    <a:pt x="130" y="80"/>
                  </a:lnTo>
                  <a:lnTo>
                    <a:pt x="128" y="103"/>
                  </a:lnTo>
                  <a:lnTo>
                    <a:pt x="124" y="108"/>
                  </a:lnTo>
                  <a:lnTo>
                    <a:pt x="115" y="111"/>
                  </a:lnTo>
                  <a:lnTo>
                    <a:pt x="103" y="114"/>
                  </a:lnTo>
                  <a:lnTo>
                    <a:pt x="89" y="116"/>
                  </a:lnTo>
                  <a:lnTo>
                    <a:pt x="73" y="119"/>
                  </a:lnTo>
                  <a:lnTo>
                    <a:pt x="59" y="119"/>
                  </a:lnTo>
                  <a:lnTo>
                    <a:pt x="47" y="118"/>
                  </a:lnTo>
                  <a:lnTo>
                    <a:pt x="37" y="115"/>
                  </a:lnTo>
                  <a:lnTo>
                    <a:pt x="26" y="89"/>
                  </a:lnTo>
                  <a:lnTo>
                    <a:pt x="18" y="52"/>
                  </a:lnTo>
                  <a:lnTo>
                    <a:pt x="14" y="20"/>
                  </a:lnTo>
                  <a:lnTo>
                    <a:pt x="12" y="7"/>
                  </a:lnTo>
                  <a:lnTo>
                    <a:pt x="9" y="19"/>
                  </a:lnTo>
                  <a:lnTo>
                    <a:pt x="5" y="37"/>
                  </a:lnTo>
                  <a:lnTo>
                    <a:pt x="1" y="58"/>
                  </a:lnTo>
                  <a:lnTo>
                    <a:pt x="0" y="81"/>
                  </a:lnTo>
                  <a:lnTo>
                    <a:pt x="0" y="105"/>
                  </a:lnTo>
                  <a:lnTo>
                    <a:pt x="5" y="126"/>
                  </a:lnTo>
                  <a:lnTo>
                    <a:pt x="14" y="145"/>
                  </a:lnTo>
                  <a:lnTo>
                    <a:pt x="27" y="157"/>
                  </a:lnTo>
                  <a:lnTo>
                    <a:pt x="39" y="161"/>
                  </a:lnTo>
                  <a:lnTo>
                    <a:pt x="54" y="162"/>
                  </a:lnTo>
                  <a:lnTo>
                    <a:pt x="72" y="160"/>
                  </a:lnTo>
                  <a:lnTo>
                    <a:pt x="90" y="156"/>
                  </a:lnTo>
                  <a:lnTo>
                    <a:pt x="108" y="152"/>
                  </a:lnTo>
                  <a:lnTo>
                    <a:pt x="126" y="146"/>
                  </a:lnTo>
                  <a:lnTo>
                    <a:pt x="140" y="140"/>
                  </a:lnTo>
                  <a:lnTo>
                    <a:pt x="152" y="133"/>
                  </a:lnTo>
                  <a:lnTo>
                    <a:pt x="158" y="104"/>
                  </a:lnTo>
                  <a:lnTo>
                    <a:pt x="155" y="62"/>
                  </a:lnTo>
                  <a:lnTo>
                    <a:pt x="147" y="22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606801" y="2247900"/>
              <a:ext cx="187325" cy="195262"/>
            </a:xfrm>
            <a:custGeom>
              <a:avLst/>
              <a:gdLst/>
              <a:ahLst/>
              <a:cxnLst>
                <a:cxn ang="0">
                  <a:pos x="58" y="321"/>
                </a:cxn>
                <a:cxn ang="0">
                  <a:pos x="80" y="314"/>
                </a:cxn>
                <a:cxn ang="0">
                  <a:pos x="103" y="310"/>
                </a:cxn>
                <a:cxn ang="0">
                  <a:pos x="129" y="309"/>
                </a:cxn>
                <a:cxn ang="0">
                  <a:pos x="156" y="311"/>
                </a:cxn>
                <a:cxn ang="0">
                  <a:pos x="184" y="316"/>
                </a:cxn>
                <a:cxn ang="0">
                  <a:pos x="211" y="324"/>
                </a:cxn>
                <a:cxn ang="0">
                  <a:pos x="239" y="334"/>
                </a:cxn>
                <a:cxn ang="0">
                  <a:pos x="265" y="346"/>
                </a:cxn>
                <a:cxn ang="0">
                  <a:pos x="292" y="361"/>
                </a:cxn>
                <a:cxn ang="0">
                  <a:pos x="319" y="377"/>
                </a:cxn>
                <a:cxn ang="0">
                  <a:pos x="348" y="396"/>
                </a:cxn>
                <a:cxn ang="0">
                  <a:pos x="376" y="417"/>
                </a:cxn>
                <a:cxn ang="0">
                  <a:pos x="404" y="439"/>
                </a:cxn>
                <a:cxn ang="0">
                  <a:pos x="432" y="461"/>
                </a:cxn>
                <a:cxn ang="0">
                  <a:pos x="459" y="483"/>
                </a:cxn>
                <a:cxn ang="0">
                  <a:pos x="470" y="489"/>
                </a:cxn>
                <a:cxn ang="0">
                  <a:pos x="460" y="473"/>
                </a:cxn>
                <a:cxn ang="0">
                  <a:pos x="445" y="452"/>
                </a:cxn>
                <a:cxn ang="0">
                  <a:pos x="424" y="429"/>
                </a:cxn>
                <a:cxn ang="0">
                  <a:pos x="398" y="403"/>
                </a:cxn>
                <a:cxn ang="0">
                  <a:pos x="367" y="376"/>
                </a:cxn>
                <a:cxn ang="0">
                  <a:pos x="332" y="351"/>
                </a:cxn>
                <a:cxn ang="0">
                  <a:pos x="294" y="329"/>
                </a:cxn>
                <a:cxn ang="0">
                  <a:pos x="251" y="309"/>
                </a:cxn>
                <a:cxn ang="0">
                  <a:pos x="210" y="294"/>
                </a:cxn>
                <a:cxn ang="0">
                  <a:pos x="174" y="287"/>
                </a:cxn>
                <a:cxn ang="0">
                  <a:pos x="144" y="284"/>
                </a:cxn>
                <a:cxn ang="0">
                  <a:pos x="118" y="284"/>
                </a:cxn>
                <a:cxn ang="0">
                  <a:pos x="97" y="287"/>
                </a:cxn>
                <a:cxn ang="0">
                  <a:pos x="80" y="289"/>
                </a:cxn>
                <a:cxn ang="0">
                  <a:pos x="68" y="291"/>
                </a:cxn>
                <a:cxn ang="0">
                  <a:pos x="56" y="252"/>
                </a:cxn>
                <a:cxn ang="0">
                  <a:pos x="39" y="175"/>
                </a:cxn>
                <a:cxn ang="0">
                  <a:pos x="43" y="138"/>
                </a:cxn>
                <a:cxn ang="0">
                  <a:pos x="56" y="154"/>
                </a:cxn>
                <a:cxn ang="0">
                  <a:pos x="68" y="176"/>
                </a:cxn>
                <a:cxn ang="0">
                  <a:pos x="84" y="194"/>
                </a:cxn>
                <a:cxn ang="0">
                  <a:pos x="89" y="176"/>
                </a:cxn>
                <a:cxn ang="0">
                  <a:pos x="76" y="145"/>
                </a:cxn>
                <a:cxn ang="0">
                  <a:pos x="60" y="125"/>
                </a:cxn>
                <a:cxn ang="0">
                  <a:pos x="45" y="112"/>
                </a:cxn>
                <a:cxn ang="0">
                  <a:pos x="32" y="30"/>
                </a:cxn>
                <a:cxn ang="0">
                  <a:pos x="52" y="37"/>
                </a:cxn>
                <a:cxn ang="0">
                  <a:pos x="69" y="48"/>
                </a:cxn>
                <a:cxn ang="0">
                  <a:pos x="86" y="63"/>
                </a:cxn>
                <a:cxn ang="0">
                  <a:pos x="103" y="82"/>
                </a:cxn>
                <a:cxn ang="0">
                  <a:pos x="107" y="128"/>
                </a:cxn>
                <a:cxn ang="0">
                  <a:pos x="117" y="174"/>
                </a:cxn>
                <a:cxn ang="0">
                  <a:pos x="120" y="127"/>
                </a:cxn>
                <a:cxn ang="0">
                  <a:pos x="117" y="77"/>
                </a:cxn>
                <a:cxn ang="0">
                  <a:pos x="106" y="55"/>
                </a:cxn>
                <a:cxn ang="0">
                  <a:pos x="84" y="38"/>
                </a:cxn>
                <a:cxn ang="0">
                  <a:pos x="48" y="20"/>
                </a:cxn>
                <a:cxn ang="0">
                  <a:pos x="0" y="0"/>
                </a:cxn>
                <a:cxn ang="0">
                  <a:pos x="14" y="70"/>
                </a:cxn>
                <a:cxn ang="0">
                  <a:pos x="10" y="147"/>
                </a:cxn>
                <a:cxn ang="0">
                  <a:pos x="16" y="177"/>
                </a:cxn>
                <a:cxn ang="0">
                  <a:pos x="30" y="239"/>
                </a:cxn>
                <a:cxn ang="0">
                  <a:pos x="44" y="299"/>
                </a:cxn>
                <a:cxn ang="0">
                  <a:pos x="49" y="326"/>
                </a:cxn>
              </a:cxnLst>
              <a:rect l="0" t="0" r="r" b="b"/>
              <a:pathLst>
                <a:path w="473" h="494">
                  <a:moveTo>
                    <a:pt x="49" y="326"/>
                  </a:moveTo>
                  <a:lnTo>
                    <a:pt x="58" y="321"/>
                  </a:lnTo>
                  <a:lnTo>
                    <a:pt x="69" y="317"/>
                  </a:lnTo>
                  <a:lnTo>
                    <a:pt x="80" y="314"/>
                  </a:lnTo>
                  <a:lnTo>
                    <a:pt x="91" y="311"/>
                  </a:lnTo>
                  <a:lnTo>
                    <a:pt x="103" y="310"/>
                  </a:lnTo>
                  <a:lnTo>
                    <a:pt x="117" y="309"/>
                  </a:lnTo>
                  <a:lnTo>
                    <a:pt x="129" y="309"/>
                  </a:lnTo>
                  <a:lnTo>
                    <a:pt x="143" y="310"/>
                  </a:lnTo>
                  <a:lnTo>
                    <a:pt x="156" y="311"/>
                  </a:lnTo>
                  <a:lnTo>
                    <a:pt x="170" y="313"/>
                  </a:lnTo>
                  <a:lnTo>
                    <a:pt x="184" y="316"/>
                  </a:lnTo>
                  <a:lnTo>
                    <a:pt x="198" y="320"/>
                  </a:lnTo>
                  <a:lnTo>
                    <a:pt x="211" y="324"/>
                  </a:lnTo>
                  <a:lnTo>
                    <a:pt x="226" y="329"/>
                  </a:lnTo>
                  <a:lnTo>
                    <a:pt x="239" y="334"/>
                  </a:lnTo>
                  <a:lnTo>
                    <a:pt x="252" y="340"/>
                  </a:lnTo>
                  <a:lnTo>
                    <a:pt x="265" y="346"/>
                  </a:lnTo>
                  <a:lnTo>
                    <a:pt x="279" y="353"/>
                  </a:lnTo>
                  <a:lnTo>
                    <a:pt x="292" y="361"/>
                  </a:lnTo>
                  <a:lnTo>
                    <a:pt x="306" y="368"/>
                  </a:lnTo>
                  <a:lnTo>
                    <a:pt x="319" y="377"/>
                  </a:lnTo>
                  <a:lnTo>
                    <a:pt x="334" y="387"/>
                  </a:lnTo>
                  <a:lnTo>
                    <a:pt x="348" y="396"/>
                  </a:lnTo>
                  <a:lnTo>
                    <a:pt x="361" y="407"/>
                  </a:lnTo>
                  <a:lnTo>
                    <a:pt x="376" y="417"/>
                  </a:lnTo>
                  <a:lnTo>
                    <a:pt x="390" y="428"/>
                  </a:lnTo>
                  <a:lnTo>
                    <a:pt x="404" y="439"/>
                  </a:lnTo>
                  <a:lnTo>
                    <a:pt x="418" y="450"/>
                  </a:lnTo>
                  <a:lnTo>
                    <a:pt x="432" y="461"/>
                  </a:lnTo>
                  <a:lnTo>
                    <a:pt x="445" y="472"/>
                  </a:lnTo>
                  <a:lnTo>
                    <a:pt x="459" y="483"/>
                  </a:lnTo>
                  <a:lnTo>
                    <a:pt x="473" y="494"/>
                  </a:lnTo>
                  <a:lnTo>
                    <a:pt x="470" y="489"/>
                  </a:lnTo>
                  <a:lnTo>
                    <a:pt x="466" y="482"/>
                  </a:lnTo>
                  <a:lnTo>
                    <a:pt x="460" y="473"/>
                  </a:lnTo>
                  <a:lnTo>
                    <a:pt x="454" y="463"/>
                  </a:lnTo>
                  <a:lnTo>
                    <a:pt x="445" y="452"/>
                  </a:lnTo>
                  <a:lnTo>
                    <a:pt x="435" y="441"/>
                  </a:lnTo>
                  <a:lnTo>
                    <a:pt x="424" y="429"/>
                  </a:lnTo>
                  <a:lnTo>
                    <a:pt x="411" y="416"/>
                  </a:lnTo>
                  <a:lnTo>
                    <a:pt x="398" y="403"/>
                  </a:lnTo>
                  <a:lnTo>
                    <a:pt x="382" y="389"/>
                  </a:lnTo>
                  <a:lnTo>
                    <a:pt x="367" y="376"/>
                  </a:lnTo>
                  <a:lnTo>
                    <a:pt x="349" y="364"/>
                  </a:lnTo>
                  <a:lnTo>
                    <a:pt x="332" y="351"/>
                  </a:lnTo>
                  <a:lnTo>
                    <a:pt x="314" y="340"/>
                  </a:lnTo>
                  <a:lnTo>
                    <a:pt x="294" y="329"/>
                  </a:lnTo>
                  <a:lnTo>
                    <a:pt x="274" y="319"/>
                  </a:lnTo>
                  <a:lnTo>
                    <a:pt x="251" y="309"/>
                  </a:lnTo>
                  <a:lnTo>
                    <a:pt x="230" y="301"/>
                  </a:lnTo>
                  <a:lnTo>
                    <a:pt x="210" y="294"/>
                  </a:lnTo>
                  <a:lnTo>
                    <a:pt x="192" y="290"/>
                  </a:lnTo>
                  <a:lnTo>
                    <a:pt x="174" y="287"/>
                  </a:lnTo>
                  <a:lnTo>
                    <a:pt x="159" y="285"/>
                  </a:lnTo>
                  <a:lnTo>
                    <a:pt x="144" y="284"/>
                  </a:lnTo>
                  <a:lnTo>
                    <a:pt x="130" y="283"/>
                  </a:lnTo>
                  <a:lnTo>
                    <a:pt x="118" y="284"/>
                  </a:lnTo>
                  <a:lnTo>
                    <a:pt x="107" y="285"/>
                  </a:lnTo>
                  <a:lnTo>
                    <a:pt x="97" y="287"/>
                  </a:lnTo>
                  <a:lnTo>
                    <a:pt x="88" y="288"/>
                  </a:lnTo>
                  <a:lnTo>
                    <a:pt x="80" y="289"/>
                  </a:lnTo>
                  <a:lnTo>
                    <a:pt x="74" y="290"/>
                  </a:lnTo>
                  <a:lnTo>
                    <a:pt x="68" y="291"/>
                  </a:lnTo>
                  <a:lnTo>
                    <a:pt x="64" y="291"/>
                  </a:lnTo>
                  <a:lnTo>
                    <a:pt x="56" y="252"/>
                  </a:lnTo>
                  <a:lnTo>
                    <a:pt x="47" y="214"/>
                  </a:lnTo>
                  <a:lnTo>
                    <a:pt x="39" y="175"/>
                  </a:lnTo>
                  <a:lnTo>
                    <a:pt x="34" y="136"/>
                  </a:lnTo>
                  <a:lnTo>
                    <a:pt x="43" y="138"/>
                  </a:lnTo>
                  <a:lnTo>
                    <a:pt x="49" y="145"/>
                  </a:lnTo>
                  <a:lnTo>
                    <a:pt x="56" y="154"/>
                  </a:lnTo>
                  <a:lnTo>
                    <a:pt x="62" y="165"/>
                  </a:lnTo>
                  <a:lnTo>
                    <a:pt x="68" y="176"/>
                  </a:lnTo>
                  <a:lnTo>
                    <a:pt x="75" y="186"/>
                  </a:lnTo>
                  <a:lnTo>
                    <a:pt x="84" y="194"/>
                  </a:lnTo>
                  <a:lnTo>
                    <a:pt x="93" y="198"/>
                  </a:lnTo>
                  <a:lnTo>
                    <a:pt x="89" y="176"/>
                  </a:lnTo>
                  <a:lnTo>
                    <a:pt x="82" y="158"/>
                  </a:lnTo>
                  <a:lnTo>
                    <a:pt x="76" y="145"/>
                  </a:lnTo>
                  <a:lnTo>
                    <a:pt x="68" y="134"/>
                  </a:lnTo>
                  <a:lnTo>
                    <a:pt x="60" y="125"/>
                  </a:lnTo>
                  <a:lnTo>
                    <a:pt x="52" y="118"/>
                  </a:lnTo>
                  <a:lnTo>
                    <a:pt x="45" y="112"/>
                  </a:lnTo>
                  <a:lnTo>
                    <a:pt x="38" y="105"/>
                  </a:lnTo>
                  <a:lnTo>
                    <a:pt x="32" y="30"/>
                  </a:lnTo>
                  <a:lnTo>
                    <a:pt x="43" y="33"/>
                  </a:lnTo>
                  <a:lnTo>
                    <a:pt x="52" y="37"/>
                  </a:lnTo>
                  <a:lnTo>
                    <a:pt x="60" y="42"/>
                  </a:lnTo>
                  <a:lnTo>
                    <a:pt x="69" y="48"/>
                  </a:lnTo>
                  <a:lnTo>
                    <a:pt x="77" y="55"/>
                  </a:lnTo>
                  <a:lnTo>
                    <a:pt x="86" y="63"/>
                  </a:lnTo>
                  <a:lnTo>
                    <a:pt x="93" y="72"/>
                  </a:lnTo>
                  <a:lnTo>
                    <a:pt x="103" y="82"/>
                  </a:lnTo>
                  <a:lnTo>
                    <a:pt x="105" y="105"/>
                  </a:lnTo>
                  <a:lnTo>
                    <a:pt x="107" y="128"/>
                  </a:lnTo>
                  <a:lnTo>
                    <a:pt x="111" y="152"/>
                  </a:lnTo>
                  <a:lnTo>
                    <a:pt x="117" y="174"/>
                  </a:lnTo>
                  <a:lnTo>
                    <a:pt x="120" y="160"/>
                  </a:lnTo>
                  <a:lnTo>
                    <a:pt x="120" y="127"/>
                  </a:lnTo>
                  <a:lnTo>
                    <a:pt x="118" y="93"/>
                  </a:lnTo>
                  <a:lnTo>
                    <a:pt x="117" y="77"/>
                  </a:lnTo>
                  <a:lnTo>
                    <a:pt x="113" y="66"/>
                  </a:lnTo>
                  <a:lnTo>
                    <a:pt x="106" y="55"/>
                  </a:lnTo>
                  <a:lnTo>
                    <a:pt x="97" y="47"/>
                  </a:lnTo>
                  <a:lnTo>
                    <a:pt x="84" y="38"/>
                  </a:lnTo>
                  <a:lnTo>
                    <a:pt x="68" y="29"/>
                  </a:lnTo>
                  <a:lnTo>
                    <a:pt x="48" y="20"/>
                  </a:lnTo>
                  <a:lnTo>
                    <a:pt x="26" y="10"/>
                  </a:lnTo>
                  <a:lnTo>
                    <a:pt x="0" y="0"/>
                  </a:lnTo>
                  <a:lnTo>
                    <a:pt x="9" y="32"/>
                  </a:lnTo>
                  <a:lnTo>
                    <a:pt x="14" y="70"/>
                  </a:lnTo>
                  <a:lnTo>
                    <a:pt x="15" y="108"/>
                  </a:lnTo>
                  <a:lnTo>
                    <a:pt x="10" y="147"/>
                  </a:lnTo>
                  <a:lnTo>
                    <a:pt x="12" y="156"/>
                  </a:lnTo>
                  <a:lnTo>
                    <a:pt x="16" y="177"/>
                  </a:lnTo>
                  <a:lnTo>
                    <a:pt x="23" y="206"/>
                  </a:lnTo>
                  <a:lnTo>
                    <a:pt x="30" y="239"/>
                  </a:lnTo>
                  <a:lnTo>
                    <a:pt x="37" y="271"/>
                  </a:lnTo>
                  <a:lnTo>
                    <a:pt x="44" y="299"/>
                  </a:lnTo>
                  <a:lnTo>
                    <a:pt x="47" y="319"/>
                  </a:lnTo>
                  <a:lnTo>
                    <a:pt x="49" y="326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636963" y="2286000"/>
              <a:ext cx="171450" cy="149225"/>
            </a:xfrm>
            <a:custGeom>
              <a:avLst/>
              <a:gdLst/>
              <a:ahLst/>
              <a:cxnLst>
                <a:cxn ang="0">
                  <a:pos x="16" y="119"/>
                </a:cxn>
                <a:cxn ang="0">
                  <a:pos x="52" y="111"/>
                </a:cxn>
                <a:cxn ang="0">
                  <a:pos x="90" y="107"/>
                </a:cxn>
                <a:cxn ang="0">
                  <a:pos x="130" y="109"/>
                </a:cxn>
                <a:cxn ang="0">
                  <a:pos x="174" y="119"/>
                </a:cxn>
                <a:cxn ang="0">
                  <a:pos x="226" y="138"/>
                </a:cxn>
                <a:cxn ang="0">
                  <a:pos x="272" y="164"/>
                </a:cxn>
                <a:cxn ang="0">
                  <a:pos x="314" y="194"/>
                </a:cxn>
                <a:cxn ang="0">
                  <a:pos x="349" y="225"/>
                </a:cxn>
                <a:cxn ang="0">
                  <a:pos x="377" y="253"/>
                </a:cxn>
                <a:cxn ang="0">
                  <a:pos x="397" y="274"/>
                </a:cxn>
                <a:cxn ang="0">
                  <a:pos x="407" y="286"/>
                </a:cxn>
                <a:cxn ang="0">
                  <a:pos x="400" y="258"/>
                </a:cxn>
                <a:cxn ang="0">
                  <a:pos x="381" y="207"/>
                </a:cxn>
                <a:cxn ang="0">
                  <a:pos x="357" y="166"/>
                </a:cxn>
                <a:cxn ang="0">
                  <a:pos x="327" y="134"/>
                </a:cxn>
                <a:cxn ang="0">
                  <a:pos x="294" y="108"/>
                </a:cxn>
                <a:cxn ang="0">
                  <a:pos x="259" y="87"/>
                </a:cxn>
                <a:cxn ang="0">
                  <a:pos x="221" y="70"/>
                </a:cxn>
                <a:cxn ang="0">
                  <a:pos x="183" y="55"/>
                </a:cxn>
                <a:cxn ang="0">
                  <a:pos x="149" y="41"/>
                </a:cxn>
                <a:cxn ang="0">
                  <a:pos x="125" y="32"/>
                </a:cxn>
                <a:cxn ang="0">
                  <a:pos x="109" y="24"/>
                </a:cxn>
                <a:cxn ang="0">
                  <a:pos x="96" y="10"/>
                </a:cxn>
                <a:cxn ang="0">
                  <a:pos x="94" y="0"/>
                </a:cxn>
                <a:cxn ang="0">
                  <a:pos x="111" y="3"/>
                </a:cxn>
                <a:cxn ang="0">
                  <a:pos x="139" y="10"/>
                </a:cxn>
                <a:cxn ang="0">
                  <a:pos x="175" y="21"/>
                </a:cxn>
                <a:cxn ang="0">
                  <a:pos x="215" y="37"/>
                </a:cxn>
                <a:cxn ang="0">
                  <a:pos x="257" y="56"/>
                </a:cxn>
                <a:cxn ang="0">
                  <a:pos x="296" y="78"/>
                </a:cxn>
                <a:cxn ang="0">
                  <a:pos x="329" y="102"/>
                </a:cxn>
                <a:cxn ang="0">
                  <a:pos x="362" y="135"/>
                </a:cxn>
                <a:cxn ang="0">
                  <a:pos x="391" y="177"/>
                </a:cxn>
                <a:cxn ang="0">
                  <a:pos x="410" y="225"/>
                </a:cxn>
                <a:cxn ang="0">
                  <a:pos x="424" y="285"/>
                </a:cxn>
                <a:cxn ang="0">
                  <a:pos x="433" y="341"/>
                </a:cxn>
                <a:cxn ang="0">
                  <a:pos x="423" y="374"/>
                </a:cxn>
                <a:cxn ang="0">
                  <a:pos x="404" y="352"/>
                </a:cxn>
                <a:cxn ang="0">
                  <a:pos x="382" y="309"/>
                </a:cxn>
                <a:cxn ang="0">
                  <a:pos x="354" y="275"/>
                </a:cxn>
                <a:cxn ang="0">
                  <a:pos x="319" y="244"/>
                </a:cxn>
                <a:cxn ang="0">
                  <a:pos x="286" y="219"/>
                </a:cxn>
                <a:cxn ang="0">
                  <a:pos x="260" y="203"/>
                </a:cxn>
                <a:cxn ang="0">
                  <a:pos x="234" y="187"/>
                </a:cxn>
                <a:cxn ang="0">
                  <a:pos x="208" y="175"/>
                </a:cxn>
                <a:cxn ang="0">
                  <a:pos x="181" y="164"/>
                </a:cxn>
                <a:cxn ang="0">
                  <a:pos x="153" y="156"/>
                </a:cxn>
                <a:cxn ang="0">
                  <a:pos x="123" y="150"/>
                </a:cxn>
                <a:cxn ang="0">
                  <a:pos x="91" y="144"/>
                </a:cxn>
                <a:cxn ang="0">
                  <a:pos x="54" y="142"/>
                </a:cxn>
                <a:cxn ang="0">
                  <a:pos x="23" y="140"/>
                </a:cxn>
                <a:cxn ang="0">
                  <a:pos x="5" y="133"/>
                </a:cxn>
                <a:cxn ang="0">
                  <a:pos x="0" y="126"/>
                </a:cxn>
              </a:cxnLst>
              <a:rect l="0" t="0" r="r" b="b"/>
              <a:pathLst>
                <a:path w="433" h="378">
                  <a:moveTo>
                    <a:pt x="1" y="123"/>
                  </a:moveTo>
                  <a:lnTo>
                    <a:pt x="16" y="119"/>
                  </a:lnTo>
                  <a:lnTo>
                    <a:pt x="33" y="114"/>
                  </a:lnTo>
                  <a:lnTo>
                    <a:pt x="52" y="111"/>
                  </a:lnTo>
                  <a:lnTo>
                    <a:pt x="71" y="109"/>
                  </a:lnTo>
                  <a:lnTo>
                    <a:pt x="90" y="107"/>
                  </a:lnTo>
                  <a:lnTo>
                    <a:pt x="110" y="107"/>
                  </a:lnTo>
                  <a:lnTo>
                    <a:pt x="130" y="109"/>
                  </a:lnTo>
                  <a:lnTo>
                    <a:pt x="148" y="112"/>
                  </a:lnTo>
                  <a:lnTo>
                    <a:pt x="174" y="119"/>
                  </a:lnTo>
                  <a:lnTo>
                    <a:pt x="200" y="126"/>
                  </a:lnTo>
                  <a:lnTo>
                    <a:pt x="226" y="138"/>
                  </a:lnTo>
                  <a:lnTo>
                    <a:pt x="250" y="151"/>
                  </a:lnTo>
                  <a:lnTo>
                    <a:pt x="272" y="164"/>
                  </a:lnTo>
                  <a:lnTo>
                    <a:pt x="294" y="178"/>
                  </a:lnTo>
                  <a:lnTo>
                    <a:pt x="314" y="194"/>
                  </a:lnTo>
                  <a:lnTo>
                    <a:pt x="333" y="209"/>
                  </a:lnTo>
                  <a:lnTo>
                    <a:pt x="349" y="225"/>
                  </a:lnTo>
                  <a:lnTo>
                    <a:pt x="364" y="239"/>
                  </a:lnTo>
                  <a:lnTo>
                    <a:pt x="377" y="253"/>
                  </a:lnTo>
                  <a:lnTo>
                    <a:pt x="388" y="264"/>
                  </a:lnTo>
                  <a:lnTo>
                    <a:pt x="397" y="274"/>
                  </a:lnTo>
                  <a:lnTo>
                    <a:pt x="402" y="281"/>
                  </a:lnTo>
                  <a:lnTo>
                    <a:pt x="407" y="286"/>
                  </a:lnTo>
                  <a:lnTo>
                    <a:pt x="408" y="288"/>
                  </a:lnTo>
                  <a:lnTo>
                    <a:pt x="400" y="258"/>
                  </a:lnTo>
                  <a:lnTo>
                    <a:pt x="391" y="232"/>
                  </a:lnTo>
                  <a:lnTo>
                    <a:pt x="381" y="207"/>
                  </a:lnTo>
                  <a:lnTo>
                    <a:pt x="369" y="186"/>
                  </a:lnTo>
                  <a:lnTo>
                    <a:pt x="357" y="166"/>
                  </a:lnTo>
                  <a:lnTo>
                    <a:pt x="343" y="150"/>
                  </a:lnTo>
                  <a:lnTo>
                    <a:pt x="327" y="134"/>
                  </a:lnTo>
                  <a:lnTo>
                    <a:pt x="312" y="120"/>
                  </a:lnTo>
                  <a:lnTo>
                    <a:pt x="294" y="108"/>
                  </a:lnTo>
                  <a:lnTo>
                    <a:pt x="278" y="97"/>
                  </a:lnTo>
                  <a:lnTo>
                    <a:pt x="259" y="87"/>
                  </a:lnTo>
                  <a:lnTo>
                    <a:pt x="240" y="78"/>
                  </a:lnTo>
                  <a:lnTo>
                    <a:pt x="221" y="70"/>
                  </a:lnTo>
                  <a:lnTo>
                    <a:pt x="203" y="62"/>
                  </a:lnTo>
                  <a:lnTo>
                    <a:pt x="183" y="55"/>
                  </a:lnTo>
                  <a:lnTo>
                    <a:pt x="164" y="47"/>
                  </a:lnTo>
                  <a:lnTo>
                    <a:pt x="149" y="41"/>
                  </a:lnTo>
                  <a:lnTo>
                    <a:pt x="137" y="37"/>
                  </a:lnTo>
                  <a:lnTo>
                    <a:pt x="125" y="32"/>
                  </a:lnTo>
                  <a:lnTo>
                    <a:pt x="117" y="28"/>
                  </a:lnTo>
                  <a:lnTo>
                    <a:pt x="109" y="24"/>
                  </a:lnTo>
                  <a:lnTo>
                    <a:pt x="102" y="18"/>
                  </a:lnTo>
                  <a:lnTo>
                    <a:pt x="96" y="10"/>
                  </a:lnTo>
                  <a:lnTo>
                    <a:pt x="90" y="0"/>
                  </a:lnTo>
                  <a:lnTo>
                    <a:pt x="94" y="0"/>
                  </a:lnTo>
                  <a:lnTo>
                    <a:pt x="100" y="1"/>
                  </a:lnTo>
                  <a:lnTo>
                    <a:pt x="111" y="3"/>
                  </a:lnTo>
                  <a:lnTo>
                    <a:pt x="123" y="6"/>
                  </a:lnTo>
                  <a:lnTo>
                    <a:pt x="139" y="10"/>
                  </a:lnTo>
                  <a:lnTo>
                    <a:pt x="156" y="16"/>
                  </a:lnTo>
                  <a:lnTo>
                    <a:pt x="175" y="21"/>
                  </a:lnTo>
                  <a:lnTo>
                    <a:pt x="195" y="29"/>
                  </a:lnTo>
                  <a:lnTo>
                    <a:pt x="215" y="37"/>
                  </a:lnTo>
                  <a:lnTo>
                    <a:pt x="236" y="46"/>
                  </a:lnTo>
                  <a:lnTo>
                    <a:pt x="257" y="56"/>
                  </a:lnTo>
                  <a:lnTo>
                    <a:pt x="276" y="66"/>
                  </a:lnTo>
                  <a:lnTo>
                    <a:pt x="296" y="78"/>
                  </a:lnTo>
                  <a:lnTo>
                    <a:pt x="314" y="89"/>
                  </a:lnTo>
                  <a:lnTo>
                    <a:pt x="329" y="102"/>
                  </a:lnTo>
                  <a:lnTo>
                    <a:pt x="344" y="115"/>
                  </a:lnTo>
                  <a:lnTo>
                    <a:pt x="362" y="135"/>
                  </a:lnTo>
                  <a:lnTo>
                    <a:pt x="378" y="156"/>
                  </a:lnTo>
                  <a:lnTo>
                    <a:pt x="391" y="177"/>
                  </a:lnTo>
                  <a:lnTo>
                    <a:pt x="401" y="199"/>
                  </a:lnTo>
                  <a:lnTo>
                    <a:pt x="410" y="225"/>
                  </a:lnTo>
                  <a:lnTo>
                    <a:pt x="418" y="253"/>
                  </a:lnTo>
                  <a:lnTo>
                    <a:pt x="424" y="285"/>
                  </a:lnTo>
                  <a:lnTo>
                    <a:pt x="432" y="322"/>
                  </a:lnTo>
                  <a:lnTo>
                    <a:pt x="433" y="341"/>
                  </a:lnTo>
                  <a:lnTo>
                    <a:pt x="430" y="360"/>
                  </a:lnTo>
                  <a:lnTo>
                    <a:pt x="423" y="374"/>
                  </a:lnTo>
                  <a:lnTo>
                    <a:pt x="414" y="378"/>
                  </a:lnTo>
                  <a:lnTo>
                    <a:pt x="404" y="352"/>
                  </a:lnTo>
                  <a:lnTo>
                    <a:pt x="394" y="330"/>
                  </a:lnTo>
                  <a:lnTo>
                    <a:pt x="382" y="309"/>
                  </a:lnTo>
                  <a:lnTo>
                    <a:pt x="368" y="291"/>
                  </a:lnTo>
                  <a:lnTo>
                    <a:pt x="354" y="275"/>
                  </a:lnTo>
                  <a:lnTo>
                    <a:pt x="337" y="259"/>
                  </a:lnTo>
                  <a:lnTo>
                    <a:pt x="319" y="244"/>
                  </a:lnTo>
                  <a:lnTo>
                    <a:pt x="301" y="229"/>
                  </a:lnTo>
                  <a:lnTo>
                    <a:pt x="286" y="219"/>
                  </a:lnTo>
                  <a:lnTo>
                    <a:pt x="273" y="211"/>
                  </a:lnTo>
                  <a:lnTo>
                    <a:pt x="260" y="203"/>
                  </a:lnTo>
                  <a:lnTo>
                    <a:pt x="247" y="195"/>
                  </a:lnTo>
                  <a:lnTo>
                    <a:pt x="234" y="187"/>
                  </a:lnTo>
                  <a:lnTo>
                    <a:pt x="220" y="181"/>
                  </a:lnTo>
                  <a:lnTo>
                    <a:pt x="208" y="175"/>
                  </a:lnTo>
                  <a:lnTo>
                    <a:pt x="195" y="170"/>
                  </a:lnTo>
                  <a:lnTo>
                    <a:pt x="181" y="164"/>
                  </a:lnTo>
                  <a:lnTo>
                    <a:pt x="167" y="160"/>
                  </a:lnTo>
                  <a:lnTo>
                    <a:pt x="153" y="156"/>
                  </a:lnTo>
                  <a:lnTo>
                    <a:pt x="139" y="152"/>
                  </a:lnTo>
                  <a:lnTo>
                    <a:pt x="123" y="150"/>
                  </a:lnTo>
                  <a:lnTo>
                    <a:pt x="108" y="146"/>
                  </a:lnTo>
                  <a:lnTo>
                    <a:pt x="91" y="144"/>
                  </a:lnTo>
                  <a:lnTo>
                    <a:pt x="75" y="142"/>
                  </a:lnTo>
                  <a:lnTo>
                    <a:pt x="54" y="142"/>
                  </a:lnTo>
                  <a:lnTo>
                    <a:pt x="36" y="142"/>
                  </a:lnTo>
                  <a:lnTo>
                    <a:pt x="23" y="140"/>
                  </a:lnTo>
                  <a:lnTo>
                    <a:pt x="13" y="136"/>
                  </a:lnTo>
                  <a:lnTo>
                    <a:pt x="5" y="133"/>
                  </a:lnTo>
                  <a:lnTo>
                    <a:pt x="1" y="130"/>
                  </a:lnTo>
                  <a:lnTo>
                    <a:pt x="0" y="126"/>
                  </a:lnTo>
                  <a:lnTo>
                    <a:pt x="1" y="123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767138" y="2413000"/>
              <a:ext cx="68263" cy="65087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7" y="47"/>
                </a:cxn>
                <a:cxn ang="0">
                  <a:pos x="14" y="57"/>
                </a:cxn>
                <a:cxn ang="0">
                  <a:pos x="20" y="70"/>
                </a:cxn>
                <a:cxn ang="0">
                  <a:pos x="27" y="84"/>
                </a:cxn>
                <a:cxn ang="0">
                  <a:pos x="33" y="99"/>
                </a:cxn>
                <a:cxn ang="0">
                  <a:pos x="40" y="114"/>
                </a:cxn>
                <a:cxn ang="0">
                  <a:pos x="47" y="126"/>
                </a:cxn>
                <a:cxn ang="0">
                  <a:pos x="52" y="135"/>
                </a:cxn>
                <a:cxn ang="0">
                  <a:pos x="58" y="136"/>
                </a:cxn>
                <a:cxn ang="0">
                  <a:pos x="68" y="136"/>
                </a:cxn>
                <a:cxn ang="0">
                  <a:pos x="80" y="134"/>
                </a:cxn>
                <a:cxn ang="0">
                  <a:pos x="94" y="130"/>
                </a:cxn>
                <a:cxn ang="0">
                  <a:pos x="108" y="126"/>
                </a:cxn>
                <a:cxn ang="0">
                  <a:pos x="122" y="120"/>
                </a:cxn>
                <a:cxn ang="0">
                  <a:pos x="134" y="115"/>
                </a:cxn>
                <a:cxn ang="0">
                  <a:pos x="141" y="108"/>
                </a:cxn>
                <a:cxn ang="0">
                  <a:pos x="141" y="80"/>
                </a:cxn>
                <a:cxn ang="0">
                  <a:pos x="134" y="43"/>
                </a:cxn>
                <a:cxn ang="0">
                  <a:pos x="125" y="12"/>
                </a:cxn>
                <a:cxn ang="0">
                  <a:pos x="120" y="0"/>
                </a:cxn>
                <a:cxn ang="0">
                  <a:pos x="128" y="9"/>
                </a:cxn>
                <a:cxn ang="0">
                  <a:pos x="139" y="22"/>
                </a:cxn>
                <a:cxn ang="0">
                  <a:pos x="150" y="40"/>
                </a:cxn>
                <a:cxn ang="0">
                  <a:pos x="160" y="59"/>
                </a:cxn>
                <a:cxn ang="0">
                  <a:pos x="169" y="80"/>
                </a:cxn>
                <a:cxn ang="0">
                  <a:pos x="173" y="99"/>
                </a:cxn>
                <a:cxn ang="0">
                  <a:pos x="172" y="118"/>
                </a:cxn>
                <a:cxn ang="0">
                  <a:pos x="165" y="135"/>
                </a:cxn>
                <a:cxn ang="0">
                  <a:pos x="155" y="143"/>
                </a:cxn>
                <a:cxn ang="0">
                  <a:pos x="141" y="150"/>
                </a:cxn>
                <a:cxn ang="0">
                  <a:pos x="125" y="156"/>
                </a:cxn>
                <a:cxn ang="0">
                  <a:pos x="107" y="161"/>
                </a:cxn>
                <a:cxn ang="0">
                  <a:pos x="90" y="165"/>
                </a:cxn>
                <a:cxn ang="0">
                  <a:pos x="72" y="167"/>
                </a:cxn>
                <a:cxn ang="0">
                  <a:pos x="55" y="167"/>
                </a:cxn>
                <a:cxn ang="0">
                  <a:pos x="42" y="165"/>
                </a:cxn>
                <a:cxn ang="0">
                  <a:pos x="34" y="156"/>
                </a:cxn>
                <a:cxn ang="0">
                  <a:pos x="27" y="142"/>
                </a:cxn>
                <a:cxn ang="0">
                  <a:pos x="19" y="124"/>
                </a:cxn>
                <a:cxn ang="0">
                  <a:pos x="12" y="104"/>
                </a:cxn>
                <a:cxn ang="0">
                  <a:pos x="7" y="84"/>
                </a:cxn>
                <a:cxn ang="0">
                  <a:pos x="2" y="66"/>
                </a:cxn>
                <a:cxn ang="0">
                  <a:pos x="0" y="52"/>
                </a:cxn>
                <a:cxn ang="0">
                  <a:pos x="0" y="44"/>
                </a:cxn>
              </a:cxnLst>
              <a:rect l="0" t="0" r="r" b="b"/>
              <a:pathLst>
                <a:path w="173" h="167">
                  <a:moveTo>
                    <a:pt x="0" y="44"/>
                  </a:moveTo>
                  <a:lnTo>
                    <a:pt x="7" y="47"/>
                  </a:lnTo>
                  <a:lnTo>
                    <a:pt x="14" y="57"/>
                  </a:lnTo>
                  <a:lnTo>
                    <a:pt x="20" y="70"/>
                  </a:lnTo>
                  <a:lnTo>
                    <a:pt x="27" y="84"/>
                  </a:lnTo>
                  <a:lnTo>
                    <a:pt x="33" y="99"/>
                  </a:lnTo>
                  <a:lnTo>
                    <a:pt x="40" y="114"/>
                  </a:lnTo>
                  <a:lnTo>
                    <a:pt x="47" y="126"/>
                  </a:lnTo>
                  <a:lnTo>
                    <a:pt x="52" y="135"/>
                  </a:lnTo>
                  <a:lnTo>
                    <a:pt x="58" y="136"/>
                  </a:lnTo>
                  <a:lnTo>
                    <a:pt x="68" y="136"/>
                  </a:lnTo>
                  <a:lnTo>
                    <a:pt x="80" y="134"/>
                  </a:lnTo>
                  <a:lnTo>
                    <a:pt x="94" y="130"/>
                  </a:lnTo>
                  <a:lnTo>
                    <a:pt x="108" y="126"/>
                  </a:lnTo>
                  <a:lnTo>
                    <a:pt x="122" y="120"/>
                  </a:lnTo>
                  <a:lnTo>
                    <a:pt x="134" y="115"/>
                  </a:lnTo>
                  <a:lnTo>
                    <a:pt x="141" y="108"/>
                  </a:lnTo>
                  <a:lnTo>
                    <a:pt x="141" y="80"/>
                  </a:lnTo>
                  <a:lnTo>
                    <a:pt x="134" y="43"/>
                  </a:lnTo>
                  <a:lnTo>
                    <a:pt x="125" y="12"/>
                  </a:lnTo>
                  <a:lnTo>
                    <a:pt x="120" y="0"/>
                  </a:lnTo>
                  <a:lnTo>
                    <a:pt x="128" y="9"/>
                  </a:lnTo>
                  <a:lnTo>
                    <a:pt x="139" y="22"/>
                  </a:lnTo>
                  <a:lnTo>
                    <a:pt x="150" y="40"/>
                  </a:lnTo>
                  <a:lnTo>
                    <a:pt x="160" y="59"/>
                  </a:lnTo>
                  <a:lnTo>
                    <a:pt x="169" y="80"/>
                  </a:lnTo>
                  <a:lnTo>
                    <a:pt x="173" y="99"/>
                  </a:lnTo>
                  <a:lnTo>
                    <a:pt x="172" y="118"/>
                  </a:lnTo>
                  <a:lnTo>
                    <a:pt x="165" y="135"/>
                  </a:lnTo>
                  <a:lnTo>
                    <a:pt x="155" y="143"/>
                  </a:lnTo>
                  <a:lnTo>
                    <a:pt x="141" y="150"/>
                  </a:lnTo>
                  <a:lnTo>
                    <a:pt x="125" y="156"/>
                  </a:lnTo>
                  <a:lnTo>
                    <a:pt x="107" y="161"/>
                  </a:lnTo>
                  <a:lnTo>
                    <a:pt x="90" y="165"/>
                  </a:lnTo>
                  <a:lnTo>
                    <a:pt x="72" y="167"/>
                  </a:lnTo>
                  <a:lnTo>
                    <a:pt x="55" y="167"/>
                  </a:lnTo>
                  <a:lnTo>
                    <a:pt x="42" y="165"/>
                  </a:lnTo>
                  <a:lnTo>
                    <a:pt x="34" y="156"/>
                  </a:lnTo>
                  <a:lnTo>
                    <a:pt x="27" y="142"/>
                  </a:lnTo>
                  <a:lnTo>
                    <a:pt x="19" y="124"/>
                  </a:lnTo>
                  <a:lnTo>
                    <a:pt x="12" y="104"/>
                  </a:lnTo>
                  <a:lnTo>
                    <a:pt x="7" y="84"/>
                  </a:lnTo>
                  <a:lnTo>
                    <a:pt x="2" y="66"/>
                  </a:lnTo>
                  <a:lnTo>
                    <a:pt x="0" y="5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C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79512" y="188640"/>
            <a:ext cx="27847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give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あげる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4067944" y="2708920"/>
            <a:ext cx="1152128" cy="504056"/>
          </a:xfrm>
          <a:prstGeom prst="rightArrow">
            <a:avLst/>
          </a:prstGeom>
          <a:solidFill>
            <a:srgbClr val="FF3399">
              <a:alpha val="5725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-36512" y="4437112"/>
            <a:ext cx="9392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Santa )(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gave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)( children )( presents ).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23528" y="4509120"/>
            <a:ext cx="14401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267744" y="4437112"/>
            <a:ext cx="115212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995936" y="4437112"/>
            <a:ext cx="208823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660232" y="4437112"/>
            <a:ext cx="216024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533824" y="980728"/>
            <a:ext cx="156966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Santa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16712" y="1052736"/>
            <a:ext cx="22172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39" name="Picture 146" descr="C:\Users\秀紀\AppData\Local\Microsoft\Windows\INetCache\IE\MSAPH4XH\MC9003558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547664" y="1628800"/>
            <a:ext cx="1417472" cy="1811426"/>
          </a:xfrm>
          <a:prstGeom prst="rect">
            <a:avLst/>
          </a:prstGeom>
          <a:noFill/>
        </p:spPr>
      </p:pic>
      <p:pic>
        <p:nvPicPr>
          <p:cNvPr id="40" name="Picture 12" descr="C:\Users\KASUGA_Hideki\AppData\Local\Microsoft\Windows\Temporary Internet Files\Content.IE5\8LEU3S32\MC90034909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6407" y="1628800"/>
            <a:ext cx="921977" cy="1257593"/>
          </a:xfrm>
          <a:prstGeom prst="rect">
            <a:avLst/>
          </a:prstGeom>
          <a:noFill/>
        </p:spPr>
      </p:pic>
      <p:pic>
        <p:nvPicPr>
          <p:cNvPr id="41" name="Picture 23" descr="C:\Users\KASUGA_Hideki\AppData\Local\Microsoft\Windows\Temporary Internet Files\Content.IE5\8LEU3S32\MC90034909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52097" y="2014517"/>
            <a:ext cx="933450" cy="1641450"/>
          </a:xfrm>
          <a:prstGeom prst="rect">
            <a:avLst/>
          </a:prstGeom>
          <a:noFill/>
        </p:spPr>
      </p:pic>
      <p:pic>
        <p:nvPicPr>
          <p:cNvPr id="42" name="Picture 8" descr="C:\Users\KASUGA_Hideki\AppData\Local\Microsoft\Windows\Temporary Internet Files\Content.IE5\FWUYU0P9\MC90036163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226339" y="1933894"/>
            <a:ext cx="877519" cy="1219199"/>
          </a:xfrm>
          <a:prstGeom prst="rect">
            <a:avLst/>
          </a:prstGeom>
          <a:noFill/>
        </p:spPr>
      </p:pic>
      <p:pic>
        <p:nvPicPr>
          <p:cNvPr id="43" name="Picture 92" descr="C:\Users\秀紀\AppData\Local\Microsoft\Windows\INetCache\IE\AY5XUAUD\MC900305457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1812958"/>
            <a:ext cx="936104" cy="675851"/>
          </a:xfrm>
          <a:prstGeom prst="rect">
            <a:avLst/>
          </a:prstGeom>
          <a:noFill/>
        </p:spPr>
      </p:pic>
      <p:pic>
        <p:nvPicPr>
          <p:cNvPr id="44" name="Picture 93" descr="C:\Users\秀紀\AppData\Local\Microsoft\Windows\INetCache\IE\MSAPH4XH\MC90041687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824" y="1988840"/>
            <a:ext cx="936104" cy="816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1059</TotalTime>
  <Words>1389</Words>
  <Application>Microsoft Office PowerPoint</Application>
  <PresentationFormat>画面に合わせる (4:3)</PresentationFormat>
  <Paragraphs>254</Paragraphs>
  <Slides>25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1" baseType="lpstr">
      <vt:lpstr>ＭＳ Ｐゴシック</vt:lpstr>
      <vt:lpstr>ＭＳ ゴシック</vt:lpstr>
      <vt:lpstr>Arial</vt:lpstr>
      <vt:lpstr>Calibri</vt:lpstr>
      <vt:lpstr>Century Schoolbook</vt:lpstr>
      <vt:lpstr>Office テーマ</vt:lpstr>
      <vt:lpstr>授与動詞（あげる）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43</cp:revision>
  <dcterms:created xsi:type="dcterms:W3CDTF">2012-11-08T23:57:31Z</dcterms:created>
  <dcterms:modified xsi:type="dcterms:W3CDTF">2016-11-09T00:47:34Z</dcterms:modified>
</cp:coreProperties>
</file>