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1" r:id="rId2"/>
    <p:sldId id="292" r:id="rId3"/>
    <p:sldId id="293" r:id="rId4"/>
    <p:sldId id="263" r:id="rId5"/>
    <p:sldId id="298" r:id="rId6"/>
    <p:sldId id="299" r:id="rId7"/>
    <p:sldId id="300" r:id="rId8"/>
    <p:sldId id="294" r:id="rId9"/>
    <p:sldId id="295" r:id="rId10"/>
    <p:sldId id="296" r:id="rId11"/>
    <p:sldId id="302" r:id="rId1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076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9" autoAdjust="0"/>
    <p:restoredTop sz="81049" autoAdjust="0"/>
  </p:normalViewPr>
  <p:slideViewPr>
    <p:cSldViewPr>
      <p:cViewPr>
        <p:scale>
          <a:sx n="73" d="100"/>
          <a:sy n="73" d="100"/>
        </p:scale>
        <p:origin x="-1085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63987D-3EF4-4ECE-BFF0-43FEFF466C15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979FCE-5E0E-4409-8216-B597A4D827F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過去形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過去形の否定文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023624" y="476672"/>
            <a:ext cx="525977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She </a:t>
            </a:r>
            <a:r>
              <a:rPr lang="en-US" altLang="ja-JP" sz="3200" b="1" u="sng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ate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sushi last night.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pic>
        <p:nvPicPr>
          <p:cNvPr id="3074" name="Picture 2" descr="C:\Users\KASUGA_Hideki\AppData\Local\Microsoft\Windows\Temporary Internet Files\Content.IE5\0HZNX5XM\MC90044183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2132856"/>
            <a:ext cx="3866728" cy="4068120"/>
          </a:xfrm>
          <a:prstGeom prst="rect">
            <a:avLst/>
          </a:prstGeom>
          <a:noFill/>
        </p:spPr>
      </p:pic>
      <p:sp>
        <p:nvSpPr>
          <p:cNvPr id="4" name="正方形/長方形 3"/>
          <p:cNvSpPr/>
          <p:nvPr/>
        </p:nvSpPr>
        <p:spPr>
          <a:xfrm>
            <a:off x="2051720" y="1116033"/>
            <a:ext cx="663354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She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didn’t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200" b="1" u="sng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eat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sushi last night.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0" y="0"/>
            <a:ext cx="414568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ＭＳ ゴシック" pitchFamily="49" charset="-128"/>
                <a:ea typeface="ＭＳ ゴシック" pitchFamily="49" charset="-128"/>
              </a:rPr>
              <a:t>過去形の否定文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ＭＳ ゴシック" pitchFamily="49" charset="-128"/>
              <a:ea typeface="ＭＳ ゴシック" pitchFamily="49" charset="-128"/>
            </a:endParaRPr>
          </a:p>
        </p:txBody>
      </p:sp>
      <p:pic>
        <p:nvPicPr>
          <p:cNvPr id="35" name="Picture 2" descr="C:\Users\KASUGA_Hideki\AppData\Local\Microsoft\Windows\Temporary Internet Files\Content.IE5\H7L29UY0\MC90042912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0"/>
            <a:ext cx="2016224" cy="2058363"/>
          </a:xfrm>
          <a:prstGeom prst="rect">
            <a:avLst/>
          </a:prstGeom>
          <a:noFill/>
        </p:spPr>
      </p:pic>
      <p:sp>
        <p:nvSpPr>
          <p:cNvPr id="20" name="正方形/長方形 19"/>
          <p:cNvSpPr/>
          <p:nvPr/>
        </p:nvSpPr>
        <p:spPr>
          <a:xfrm>
            <a:off x="858235" y="692696"/>
            <a:ext cx="5041765" cy="584775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      </a:t>
            </a:r>
            <a:r>
              <a:rPr lang="en-US" altLang="ja-JP" sz="32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Century Schoolbook" pitchFamily="18" charset="0"/>
                <a:ea typeface="ＭＳ ゴシック" pitchFamily="49" charset="-128"/>
              </a:rPr>
              <a:t>not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play</a:t>
            </a:r>
            <a:r>
              <a:rPr lang="en-US" altLang="ja-JP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soccer.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563888" y="692696"/>
            <a:ext cx="69442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err="1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chemeClr val="bg1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115616" y="1476073"/>
            <a:ext cx="112082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do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＋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077379" y="1476073"/>
            <a:ext cx="69442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err="1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chemeClr val="bg1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971600" y="2268161"/>
            <a:ext cx="6643651" cy="584775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2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Century Schoolbook" pitchFamily="18" charset="0"/>
                <a:ea typeface="ＭＳ ゴシック" pitchFamily="49" charset="-128"/>
              </a:rPr>
              <a:t>not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200" b="1" u="sng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play</a:t>
            </a:r>
            <a:r>
              <a:rPr lang="en-US" altLang="ja-JP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soccer.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9" name="右中かっこ 28"/>
          <p:cNvSpPr/>
          <p:nvPr/>
        </p:nvSpPr>
        <p:spPr>
          <a:xfrm rot="5400000">
            <a:off x="2555776" y="188640"/>
            <a:ext cx="360040" cy="2376264"/>
          </a:xfrm>
          <a:prstGeom prst="rightBrace">
            <a:avLst>
              <a:gd name="adj1" fmla="val 8333"/>
              <a:gd name="adj2" fmla="val 80907"/>
            </a:avLst>
          </a:prstGeom>
          <a:ln w="476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右中かっこ 29"/>
          <p:cNvSpPr/>
          <p:nvPr/>
        </p:nvSpPr>
        <p:spPr>
          <a:xfrm rot="5400000">
            <a:off x="1799692" y="1592796"/>
            <a:ext cx="288032" cy="1080120"/>
          </a:xfrm>
          <a:prstGeom prst="rightBrace">
            <a:avLst>
              <a:gd name="adj1" fmla="val 8333"/>
              <a:gd name="adj2" fmla="val 67766"/>
            </a:avLst>
          </a:prstGeom>
          <a:ln w="476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角丸四角形 30"/>
          <p:cNvSpPr/>
          <p:nvPr/>
        </p:nvSpPr>
        <p:spPr>
          <a:xfrm>
            <a:off x="143000" y="2348880"/>
            <a:ext cx="8749480" cy="1512168"/>
          </a:xfrm>
          <a:prstGeom prst="roundRect">
            <a:avLst/>
          </a:prstGeom>
          <a:solidFill>
            <a:schemeClr val="accent4">
              <a:lumMod val="40000"/>
              <a:lumOff val="60000"/>
              <a:alpha val="3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32" name="角丸四角形 31"/>
          <p:cNvSpPr/>
          <p:nvPr/>
        </p:nvSpPr>
        <p:spPr>
          <a:xfrm>
            <a:off x="107504" y="3861048"/>
            <a:ext cx="8856984" cy="2924944"/>
          </a:xfrm>
          <a:prstGeom prst="roundRect">
            <a:avLst/>
          </a:prstGeom>
          <a:solidFill>
            <a:schemeClr val="accent4">
              <a:lumMod val="40000"/>
              <a:lumOff val="60000"/>
              <a:alpha val="3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395536" y="3861048"/>
            <a:ext cx="799390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①「動詞</a:t>
            </a:r>
            <a:r>
              <a:rPr lang="en-US" altLang="ja-JP" sz="2400" b="1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ed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」の</a:t>
            </a:r>
            <a:r>
              <a:rPr lang="en-US" altLang="ja-JP" sz="2400" b="1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ed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が、否定文のときに使う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do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とくっついて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did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になります。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95536" y="5478323"/>
            <a:ext cx="864096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③不規則変化の動詞も過去を表す部分が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do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とくっつくために、動詞は</a:t>
            </a:r>
            <a:r>
              <a:rPr lang="ja-JP" altLang="en-US" sz="2400" b="1" u="sng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もとの形（原形）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に戻ります。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715990" y="-728305"/>
            <a:ext cx="3896570" cy="32932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0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×</a:t>
            </a:r>
            <a:endParaRPr lang="ja-JP" altLang="en-US" sz="20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182367" y="692696"/>
            <a:ext cx="70884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do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952685" y="3204265"/>
            <a:ext cx="7291723" cy="584775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2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Century Schoolbook" pitchFamily="18" charset="0"/>
                <a:ea typeface="ＭＳ ゴシック" pitchFamily="49" charset="-128"/>
              </a:rPr>
              <a:t>not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200" b="1" u="sng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eat</a:t>
            </a:r>
            <a:r>
              <a:rPr lang="en-US" altLang="ja-JP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sushi.        (eat-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ate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)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952685" y="2708920"/>
            <a:ext cx="664365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Century Schoolbook" pitchFamily="18" charset="0"/>
                <a:ea typeface="ＭＳ ゴシック" pitchFamily="49" charset="-128"/>
              </a:rPr>
              <a:t>n’t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200" b="1" u="sng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play</a:t>
            </a:r>
            <a:r>
              <a:rPr lang="en-US" altLang="ja-JP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soccer.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395536" y="6237312"/>
            <a:ext cx="864096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④また、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did not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の短縮形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didn’t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です。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395536" y="4725144"/>
            <a:ext cx="838944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②「動詞</a:t>
            </a:r>
            <a:r>
              <a:rPr lang="en-US" altLang="ja-JP" sz="2400" b="1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ed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」の</a:t>
            </a:r>
            <a:r>
              <a:rPr lang="en-US" altLang="ja-JP" sz="2400" b="1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ed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は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do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とくっついて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did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になっているので、動詞には</a:t>
            </a:r>
            <a:r>
              <a:rPr lang="en-US" altLang="ja-JP" sz="2400" b="1" dirty="0" err="1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ed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が</a:t>
            </a:r>
            <a:r>
              <a:rPr lang="ja-JP" altLang="en-US" sz="2400" b="1" u="sng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つきません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28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0" y="0"/>
            <a:ext cx="188224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ＭＳ ゴシック" pitchFamily="49" charset="-128"/>
                <a:ea typeface="ＭＳ ゴシック" pitchFamily="49" charset="-128"/>
              </a:rPr>
              <a:t>否定文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851920" y="1674675"/>
            <a:ext cx="269496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play soccer.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pic>
        <p:nvPicPr>
          <p:cNvPr id="35" name="Picture 2" descr="C:\Users\KASUGA_Hideki\AppData\Local\Microsoft\Windows\Temporary Internet Files\Content.IE5\H7L29UY0\MC90042912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052735"/>
            <a:ext cx="2016224" cy="2058363"/>
          </a:xfrm>
          <a:prstGeom prst="rect">
            <a:avLst/>
          </a:prstGeom>
          <a:noFill/>
        </p:spPr>
      </p:pic>
      <p:sp>
        <p:nvSpPr>
          <p:cNvPr id="25" name="正方形/長方形 24"/>
          <p:cNvSpPr/>
          <p:nvPr/>
        </p:nvSpPr>
        <p:spPr>
          <a:xfrm>
            <a:off x="3970045" y="891298"/>
            <a:ext cx="7200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do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4690125" y="891298"/>
            <a:ext cx="88998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not</a:t>
            </a:r>
            <a:endParaRPr lang="ja-JP" altLang="en-US" sz="3200" b="1" cap="none" spc="0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C000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-468560" y="404664"/>
            <a:ext cx="3896570" cy="32932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0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×</a:t>
            </a:r>
            <a:endParaRPr lang="ja-JP" altLang="en-US" sz="20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3628528" y="1683386"/>
            <a:ext cx="36740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3893255" y="3330859"/>
            <a:ext cx="320472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play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soccer.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4011380" y="2547482"/>
            <a:ext cx="7200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do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4788024" y="3348281"/>
            <a:ext cx="69442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err="1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995936" y="3348281"/>
            <a:ext cx="936104" cy="584775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4731460" y="2547482"/>
            <a:ext cx="88998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not</a:t>
            </a:r>
            <a:endParaRPr lang="ja-JP" altLang="en-US" sz="3200" b="1" cap="none" spc="0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C000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3669863" y="3339570"/>
            <a:ext cx="36740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pic>
        <p:nvPicPr>
          <p:cNvPr id="15" name="Picture 2" descr="C:\Users\KASUGA_Hideki\AppData\Local\Microsoft\Windows\Temporary Internet Files\Content.IE5\0HZNX5XM\MC90044183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175" y="4823284"/>
            <a:ext cx="1584176" cy="1666685"/>
          </a:xfrm>
          <a:prstGeom prst="rect">
            <a:avLst/>
          </a:prstGeom>
          <a:noFill/>
        </p:spPr>
      </p:pic>
      <p:sp>
        <p:nvSpPr>
          <p:cNvPr id="16" name="正方形/長方形 15"/>
          <p:cNvSpPr/>
          <p:nvPr/>
        </p:nvSpPr>
        <p:spPr>
          <a:xfrm>
            <a:off x="3977911" y="5525943"/>
            <a:ext cx="220124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Century Schoolbook" pitchFamily="18" charset="0"/>
                <a:ea typeface="ＭＳ ゴシック" pitchFamily="49" charset="-128"/>
              </a:rPr>
              <a:t>ate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sushi.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4096036" y="4725144"/>
            <a:ext cx="7200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do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4872680" y="5525943"/>
            <a:ext cx="69442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err="1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080592" y="5525943"/>
            <a:ext cx="936104" cy="584775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816116" y="4725144"/>
            <a:ext cx="88998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not</a:t>
            </a:r>
            <a:endParaRPr lang="ja-JP" altLang="en-US" sz="3200" b="1" cap="none" spc="0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C000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754519" y="5517232"/>
            <a:ext cx="36740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200524" y="5534654"/>
            <a:ext cx="267573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eat     sushi.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85185E-6 L 0.18906 -1.85185E-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-0.00486 0.1150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57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0.00139 0.11505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85185E-6 L 0.18906 -1.85185E-6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-0.00486 0.11504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57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0.00139 0.1150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57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73 -0.00185 L -0.07743 -0.0007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85185E-6 L 0.18906 -1.85185E-6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-0.00486 0.11504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57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0.00139 0.11505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57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73 -0.00185 L -0.07743 -0.0007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  <p:bldP spid="25" grpId="0"/>
      <p:bldP spid="25" grpId="1"/>
      <p:bldP spid="26" grpId="0"/>
      <p:bldP spid="26" grpId="1"/>
      <p:bldP spid="29" grpId="0"/>
      <p:bldP spid="30" grpId="0"/>
      <p:bldP spid="30" grpId="1"/>
      <p:bldP spid="31" grpId="0"/>
      <p:bldP spid="31" grpId="1"/>
      <p:bldP spid="40" grpId="0"/>
      <p:bldP spid="40" grpId="1"/>
      <p:bldP spid="14" grpId="0" animBg="1"/>
      <p:bldP spid="32" grpId="0"/>
      <p:bldP spid="32" grpId="1"/>
      <p:bldP spid="38" grpId="0"/>
      <p:bldP spid="16" grpId="0"/>
      <p:bldP spid="16" grpId="1"/>
      <p:bldP spid="17" grpId="0"/>
      <p:bldP spid="17" grpId="1"/>
      <p:bldP spid="19" grpId="0"/>
      <p:bldP spid="19" grpId="1"/>
      <p:bldP spid="20" grpId="0" animBg="1"/>
      <p:bldP spid="21" grpId="0"/>
      <p:bldP spid="21" grpId="1"/>
      <p:bldP spid="22" grpId="0"/>
      <p:bldP spid="23" grpId="0"/>
      <p:bldP spid="2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0" y="0"/>
            <a:ext cx="414568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ＭＳ ゴシック" pitchFamily="49" charset="-128"/>
                <a:ea typeface="ＭＳ ゴシック" pitchFamily="49" charset="-128"/>
              </a:rPr>
              <a:t>過去形の否定文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ＭＳ ゴシック" pitchFamily="49" charset="-128"/>
              <a:ea typeface="ＭＳ ゴシック" pitchFamily="49" charset="-128"/>
            </a:endParaRPr>
          </a:p>
        </p:txBody>
      </p:sp>
      <p:pic>
        <p:nvPicPr>
          <p:cNvPr id="35" name="Picture 2" descr="C:\Users\KASUGA_Hideki\AppData\Local\Microsoft\Windows\Temporary Internet Files\Content.IE5\H7L29UY0\MC90042912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0"/>
            <a:ext cx="2016224" cy="2058363"/>
          </a:xfrm>
          <a:prstGeom prst="rect">
            <a:avLst/>
          </a:prstGeom>
          <a:noFill/>
        </p:spPr>
      </p:pic>
      <p:sp>
        <p:nvSpPr>
          <p:cNvPr id="20" name="正方形/長方形 19"/>
          <p:cNvSpPr/>
          <p:nvPr/>
        </p:nvSpPr>
        <p:spPr>
          <a:xfrm>
            <a:off x="858235" y="692696"/>
            <a:ext cx="5041765" cy="584775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      </a:t>
            </a:r>
            <a:r>
              <a:rPr lang="en-US" altLang="ja-JP" sz="32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Century Schoolbook" pitchFamily="18" charset="0"/>
                <a:ea typeface="ＭＳ ゴシック" pitchFamily="49" charset="-128"/>
              </a:rPr>
              <a:t>not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play</a:t>
            </a:r>
            <a:r>
              <a:rPr lang="en-US" altLang="ja-JP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soccer.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563888" y="692696"/>
            <a:ext cx="69442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err="1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chemeClr val="bg1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115616" y="1476073"/>
            <a:ext cx="112082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do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＋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077379" y="1476073"/>
            <a:ext cx="69442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err="1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chemeClr val="bg1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971600" y="2268161"/>
            <a:ext cx="6643651" cy="584775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2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Century Schoolbook" pitchFamily="18" charset="0"/>
                <a:ea typeface="ＭＳ ゴシック" pitchFamily="49" charset="-128"/>
              </a:rPr>
              <a:t>not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200" b="1" u="sng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play</a:t>
            </a:r>
            <a:r>
              <a:rPr lang="en-US" altLang="ja-JP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soccer.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9" name="右中かっこ 28"/>
          <p:cNvSpPr/>
          <p:nvPr/>
        </p:nvSpPr>
        <p:spPr>
          <a:xfrm rot="5400000">
            <a:off x="2555776" y="188640"/>
            <a:ext cx="360040" cy="2376264"/>
          </a:xfrm>
          <a:prstGeom prst="rightBrace">
            <a:avLst>
              <a:gd name="adj1" fmla="val 8333"/>
              <a:gd name="adj2" fmla="val 80907"/>
            </a:avLst>
          </a:prstGeom>
          <a:ln w="476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右中かっこ 29"/>
          <p:cNvSpPr/>
          <p:nvPr/>
        </p:nvSpPr>
        <p:spPr>
          <a:xfrm rot="5400000">
            <a:off x="1799692" y="1592796"/>
            <a:ext cx="288032" cy="1080120"/>
          </a:xfrm>
          <a:prstGeom prst="rightBrace">
            <a:avLst>
              <a:gd name="adj1" fmla="val 8333"/>
              <a:gd name="adj2" fmla="val 67766"/>
            </a:avLst>
          </a:prstGeom>
          <a:ln w="476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角丸四角形 30"/>
          <p:cNvSpPr/>
          <p:nvPr/>
        </p:nvSpPr>
        <p:spPr>
          <a:xfrm>
            <a:off x="179512" y="2276872"/>
            <a:ext cx="8749480" cy="1512168"/>
          </a:xfrm>
          <a:prstGeom prst="roundRect">
            <a:avLst/>
          </a:prstGeom>
          <a:solidFill>
            <a:schemeClr val="accent4">
              <a:lumMod val="40000"/>
              <a:lumOff val="60000"/>
              <a:alpha val="3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32" name="角丸四角形 31"/>
          <p:cNvSpPr/>
          <p:nvPr/>
        </p:nvSpPr>
        <p:spPr>
          <a:xfrm>
            <a:off x="107504" y="3861048"/>
            <a:ext cx="8856984" cy="2924944"/>
          </a:xfrm>
          <a:prstGeom prst="roundRect">
            <a:avLst/>
          </a:prstGeom>
          <a:solidFill>
            <a:schemeClr val="accent4">
              <a:lumMod val="40000"/>
              <a:lumOff val="60000"/>
              <a:alpha val="3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395536" y="3861048"/>
            <a:ext cx="799390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①「動詞</a:t>
            </a:r>
            <a:r>
              <a:rPr lang="en-US" altLang="ja-JP" sz="2400" b="1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ed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」の</a:t>
            </a:r>
            <a:r>
              <a:rPr lang="en-US" altLang="ja-JP" sz="2400" b="1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ed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が、否定文のときに使う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do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とくっついて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did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になります。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95536" y="5478323"/>
            <a:ext cx="864096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③不規則変化の動詞も過去を表す部分が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do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とくっつくために、動詞は</a:t>
            </a:r>
            <a:r>
              <a:rPr lang="ja-JP" altLang="en-US" sz="2400" b="1" u="sng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もとの形（原形）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に戻ります。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715990" y="-728305"/>
            <a:ext cx="3896570" cy="32932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0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×</a:t>
            </a:r>
            <a:endParaRPr lang="ja-JP" altLang="en-US" sz="20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182367" y="692696"/>
            <a:ext cx="70884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do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952685" y="3204265"/>
            <a:ext cx="7291723" cy="584775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2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Century Schoolbook" pitchFamily="18" charset="0"/>
                <a:ea typeface="ＭＳ ゴシック" pitchFamily="49" charset="-128"/>
              </a:rPr>
              <a:t>not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200" b="1" u="sng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eat</a:t>
            </a:r>
            <a:r>
              <a:rPr lang="en-US" altLang="ja-JP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sushi.        (eat-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ate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)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952685" y="2708920"/>
            <a:ext cx="664365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Century Schoolbook" pitchFamily="18" charset="0"/>
                <a:ea typeface="ＭＳ ゴシック" pitchFamily="49" charset="-128"/>
              </a:rPr>
              <a:t>n’t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200" b="1" u="sng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play</a:t>
            </a:r>
            <a:r>
              <a:rPr lang="en-US" altLang="ja-JP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soccer.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395536" y="6237312"/>
            <a:ext cx="864096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④また、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did not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の短縮形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didn’t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です。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395536" y="4725144"/>
            <a:ext cx="838944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②「動詞</a:t>
            </a:r>
            <a:r>
              <a:rPr lang="en-US" altLang="ja-JP" sz="2400" b="1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ed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」の</a:t>
            </a:r>
            <a:r>
              <a:rPr lang="en-US" altLang="ja-JP" sz="2400" b="1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ed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は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do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とくっついて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did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になっているので、動詞には</a:t>
            </a:r>
            <a:r>
              <a:rPr lang="en-US" altLang="ja-JP" sz="2400" b="1" dirty="0" err="1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ed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が</a:t>
            </a:r>
            <a:r>
              <a:rPr lang="ja-JP" altLang="en-US" sz="2400" b="1" u="sng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つきません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28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8" grpId="0" animBg="1"/>
      <p:bldP spid="29" grpId="0" animBg="1"/>
      <p:bldP spid="30" grpId="0" animBg="1"/>
      <p:bldP spid="31" grpId="0" animBg="1"/>
      <p:bldP spid="32" grpId="0" animBg="1"/>
      <p:bldP spid="40" grpId="0"/>
      <p:bldP spid="46" grpId="0"/>
      <p:bldP spid="34" grpId="0" animBg="1"/>
      <p:bldP spid="36" grpId="0"/>
      <p:bldP spid="37" grpId="0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過去形を練習しよう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否定文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KASUGA_Hideki\AppData\Local\Microsoft\Windows\Temporary Internet Files\Content.IE5\H7L29UY0\MC90042912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492896"/>
            <a:ext cx="3589439" cy="3664460"/>
          </a:xfrm>
          <a:prstGeom prst="rect">
            <a:avLst/>
          </a:prstGeom>
          <a:noFill/>
        </p:spPr>
      </p:pic>
      <p:sp>
        <p:nvSpPr>
          <p:cNvPr id="6" name="正方形/長方形 5"/>
          <p:cNvSpPr/>
          <p:nvPr/>
        </p:nvSpPr>
        <p:spPr>
          <a:xfrm>
            <a:off x="2051720" y="620688"/>
            <a:ext cx="601216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play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soccer yesterday.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195736" y="1404065"/>
            <a:ext cx="66247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didn’t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play soccer yesterday.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ASUGA_Hideki\AppData\Local\Microsoft\Windows\Temporary Internet Files\Content.IE5\2P4IGNLO\MC9000899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700808"/>
            <a:ext cx="4536504" cy="4658688"/>
          </a:xfrm>
          <a:prstGeom prst="rect">
            <a:avLst/>
          </a:prstGeom>
          <a:noFill/>
        </p:spPr>
      </p:pic>
      <p:sp>
        <p:nvSpPr>
          <p:cNvPr id="5" name="正方形/長方形 4"/>
          <p:cNvSpPr/>
          <p:nvPr/>
        </p:nvSpPr>
        <p:spPr>
          <a:xfrm>
            <a:off x="1619672" y="332656"/>
            <a:ext cx="594906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She watch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TV yesterday.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647311" y="980728"/>
            <a:ext cx="68130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She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didn’t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watch TV yesterday.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KASUGA_Hideki\AppData\Local\Microsoft\Windows\Temporary Internet Files\Content.IE5\9J6CCO9L\MC90004587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420888"/>
            <a:ext cx="4464496" cy="3972840"/>
          </a:xfrm>
          <a:prstGeom prst="rect">
            <a:avLst/>
          </a:prstGeom>
          <a:noFill/>
        </p:spPr>
      </p:pic>
      <p:sp>
        <p:nvSpPr>
          <p:cNvPr id="4" name="正方形/長方形 3"/>
          <p:cNvSpPr/>
          <p:nvPr/>
        </p:nvSpPr>
        <p:spPr>
          <a:xfrm>
            <a:off x="31599" y="764704"/>
            <a:ext cx="842891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They play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a video game last Sunday.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1599" y="1404065"/>
            <a:ext cx="929292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They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didn’t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play a video game last Sunday.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KASUGA_Hideki\AppData\Local\Microsoft\Windows\Temporary Internet Files\Content.IE5\OABP4WL5\MC9001743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584934"/>
            <a:ext cx="5319690" cy="4273066"/>
          </a:xfrm>
          <a:prstGeom prst="rect">
            <a:avLst/>
          </a:prstGeom>
          <a:noFill/>
        </p:spPr>
      </p:pic>
      <p:pic>
        <p:nvPicPr>
          <p:cNvPr id="10" name="Picture 2" descr="C:\Users\KASUGA_Hideki\AppData\Local\Microsoft\Windows\Temporary Internet Files\Content.IE5\NB737UJR\MC90007905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059832" y="3429000"/>
            <a:ext cx="2736304" cy="2349121"/>
          </a:xfrm>
          <a:prstGeom prst="rect">
            <a:avLst/>
          </a:prstGeom>
          <a:noFill/>
        </p:spPr>
      </p:pic>
      <p:sp>
        <p:nvSpPr>
          <p:cNvPr id="11" name="正方形/長方形 10"/>
          <p:cNvSpPr/>
          <p:nvPr/>
        </p:nvSpPr>
        <p:spPr>
          <a:xfrm>
            <a:off x="1747111" y="908720"/>
            <a:ext cx="617669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</a:t>
            </a:r>
            <a:r>
              <a:rPr lang="en-US" altLang="ja-JP" sz="3200" b="1" u="sng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went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to the USA last week.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763688" y="1476073"/>
            <a:ext cx="699422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didn’t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200" b="1" u="sng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go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to the USA last week.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1187624" y="764704"/>
            <a:ext cx="634661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He </a:t>
            </a:r>
            <a:r>
              <a:rPr lang="en-US" altLang="ja-JP" sz="3200" b="1" u="sng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came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to school yesterday.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pic>
        <p:nvPicPr>
          <p:cNvPr id="7" name="Picture 6" descr="C:\Users\KASUGA_Hideki\AppData\Local\Microsoft\Windows\Temporary Internet Files\Content.IE5\YAZGGGXK\MC90041679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2492896"/>
            <a:ext cx="3184534" cy="3456384"/>
          </a:xfrm>
          <a:prstGeom prst="rect">
            <a:avLst/>
          </a:prstGeom>
          <a:noFill/>
        </p:spPr>
      </p:pic>
      <p:sp>
        <p:nvSpPr>
          <p:cNvPr id="4" name="正方形/長方形 3"/>
          <p:cNvSpPr/>
          <p:nvPr/>
        </p:nvSpPr>
        <p:spPr>
          <a:xfrm>
            <a:off x="1187624" y="1620089"/>
            <a:ext cx="77203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He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didn’t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200" b="1" u="sng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come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to school yesterday.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</p:bldLst>
  </p:timing>
</p:sld>
</file>

<file path=ppt/theme/theme1.xml><?xml version="1.0" encoding="utf-8"?>
<a:theme xmlns:a="http://schemas.openxmlformats.org/drawingml/2006/main" name="Office テーマ">
  <a:themeElements>
    <a:clrScheme name="ひらめき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697</TotalTime>
  <Words>359</Words>
  <Application>Microsoft Office PowerPoint</Application>
  <PresentationFormat>画面に合わせる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2" baseType="lpstr">
      <vt:lpstr>Office テーマ</vt:lpstr>
      <vt:lpstr>過去形</vt:lpstr>
      <vt:lpstr>スライド 2</vt:lpstr>
      <vt:lpstr>スライド 3</vt:lpstr>
      <vt:lpstr>過去形を練習しよう</vt:lpstr>
      <vt:lpstr>スライド 5</vt:lpstr>
      <vt:lpstr>スライド 6</vt:lpstr>
      <vt:lpstr>スライド 7</vt:lpstr>
      <vt:lpstr>スライド 8</vt:lpstr>
      <vt:lpstr>スライド 9</vt:lpstr>
      <vt:lpstr>スライド 10</vt:lpstr>
      <vt:lpstr>スライド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KASUGA_Hideki</dc:creator>
  <cp:lastModifiedBy>春日秀紀</cp:lastModifiedBy>
  <cp:revision>89</cp:revision>
  <dcterms:created xsi:type="dcterms:W3CDTF">2012-12-30T13:31:10Z</dcterms:created>
  <dcterms:modified xsi:type="dcterms:W3CDTF">2014-09-27T15:29:30Z</dcterms:modified>
</cp:coreProperties>
</file>