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5" r:id="rId2"/>
    <p:sldId id="291" r:id="rId3"/>
    <p:sldId id="292" r:id="rId4"/>
    <p:sldId id="293" r:id="rId5"/>
    <p:sldId id="263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7" r:id="rId15"/>
    <p:sldId id="288" r:id="rId16"/>
    <p:sldId id="294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7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9" autoAdjust="0"/>
    <p:restoredTop sz="81049" autoAdjust="0"/>
  </p:normalViewPr>
  <p:slideViewPr>
    <p:cSldViewPr>
      <p:cViewPr>
        <p:scale>
          <a:sx n="73" d="100"/>
          <a:sy n="73" d="100"/>
        </p:scale>
        <p:origin x="-1704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3987D-3EF4-4ECE-BFF0-43FEFF466C15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79FCE-5E0E-4409-8216-B597A4D827F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9E2F-B61D-4D4A-86FD-934E147BCA38}" type="datetimeFigureOut">
              <a:rPr kumimoji="1" lang="ja-JP" altLang="en-US" smtClean="0"/>
              <a:pPr/>
              <a:t>2014/9/27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A6779-6935-429C-9030-6D5A5AE7FAE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kumimoji="1" lang="en-US" altLang="ja-JP" dirty="0" smtClean="0"/>
              <a:t>Today’s Goal:</a:t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lang="en-US" altLang="ja-JP" dirty="0" smtClean="0"/>
              <a:t>Ask</a:t>
            </a:r>
            <a:r>
              <a:rPr kumimoji="1" lang="en-US" altLang="ja-JP" dirty="0" smtClean="0"/>
              <a:t> whether  you</a:t>
            </a:r>
            <a:r>
              <a:rPr lang="en-US" altLang="ja-JP" dirty="0" smtClean="0"/>
              <a:t>r friend</a:t>
            </a:r>
            <a:r>
              <a:rPr kumimoji="1" lang="en-US" altLang="ja-JP" dirty="0" smtClean="0"/>
              <a:t> did yesterday or not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昨日した</a:t>
            </a:r>
            <a:r>
              <a:rPr kumimoji="1" lang="ja-JP" altLang="en-US" dirty="0" smtClean="0"/>
              <a:t>か</a:t>
            </a:r>
            <a:r>
              <a:rPr lang="ja-JP" altLang="en-US" dirty="0" smtClean="0"/>
              <a:t>を</a:t>
            </a:r>
            <a:r>
              <a:rPr kumimoji="1" lang="ja-JP" altLang="en-US" dirty="0" smtClean="0"/>
              <a:t>たずねよう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302700" y="620688"/>
            <a:ext cx="74366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you walk to school yesterday?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75656" y="1484784"/>
            <a:ext cx="51845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8" name="Picture 6" descr="C:\Users\KASUGA_Hideki\AppData\Local\Microsoft\Windows\Temporary Internet Files\Content.IE5\YAZGGGXK\MC9004167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492896"/>
            <a:ext cx="3184534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63246" y="908720"/>
            <a:ext cx="70342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he study math last Monday?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2555776" y="2433290"/>
            <a:ext cx="4303712" cy="3155950"/>
            <a:chOff x="1791" y="1480"/>
            <a:chExt cx="2711" cy="1988"/>
          </a:xfrm>
        </p:grpSpPr>
        <p:sp>
          <p:nvSpPr>
            <p:cNvPr id="2053" name="AutoShape 5"/>
            <p:cNvSpPr>
              <a:spLocks noChangeAspect="1" noChangeArrowheads="1" noTextEdit="1"/>
            </p:cNvSpPr>
            <p:nvPr/>
          </p:nvSpPr>
          <p:spPr bwMode="auto">
            <a:xfrm>
              <a:off x="1791" y="1480"/>
              <a:ext cx="2711" cy="1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1806" y="2944"/>
              <a:ext cx="2696" cy="515"/>
            </a:xfrm>
            <a:custGeom>
              <a:avLst/>
              <a:gdLst/>
              <a:ahLst/>
              <a:cxnLst>
                <a:cxn ang="0">
                  <a:pos x="1160" y="0"/>
                </a:cxn>
                <a:cxn ang="0">
                  <a:pos x="12244" y="0"/>
                </a:cxn>
                <a:cxn ang="0">
                  <a:pos x="16175" y="3092"/>
                </a:cxn>
                <a:cxn ang="0">
                  <a:pos x="0" y="3092"/>
                </a:cxn>
                <a:cxn ang="0">
                  <a:pos x="1160" y="0"/>
                </a:cxn>
              </a:cxnLst>
              <a:rect l="0" t="0" r="r" b="b"/>
              <a:pathLst>
                <a:path w="16175" h="3092">
                  <a:moveTo>
                    <a:pt x="1160" y="0"/>
                  </a:moveTo>
                  <a:lnTo>
                    <a:pt x="12244" y="0"/>
                  </a:lnTo>
                  <a:lnTo>
                    <a:pt x="16175" y="3092"/>
                  </a:lnTo>
                  <a:lnTo>
                    <a:pt x="0" y="3092"/>
                  </a:lnTo>
                  <a:lnTo>
                    <a:pt x="1160" y="0"/>
                  </a:lnTo>
                  <a:close/>
                </a:path>
              </a:pathLst>
            </a:custGeom>
            <a:solidFill>
              <a:srgbClr val="8F763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3252" y="3249"/>
              <a:ext cx="296" cy="49"/>
            </a:xfrm>
            <a:custGeom>
              <a:avLst/>
              <a:gdLst/>
              <a:ahLst/>
              <a:cxnLst>
                <a:cxn ang="0">
                  <a:pos x="1440" y="0"/>
                </a:cxn>
                <a:cxn ang="0">
                  <a:pos x="1780" y="299"/>
                </a:cxn>
                <a:cxn ang="0">
                  <a:pos x="0" y="30"/>
                </a:cxn>
                <a:cxn ang="0">
                  <a:pos x="1440" y="0"/>
                </a:cxn>
              </a:cxnLst>
              <a:rect l="0" t="0" r="r" b="b"/>
              <a:pathLst>
                <a:path w="1780" h="299">
                  <a:moveTo>
                    <a:pt x="1440" y="0"/>
                  </a:moveTo>
                  <a:lnTo>
                    <a:pt x="1780" y="299"/>
                  </a:lnTo>
                  <a:lnTo>
                    <a:pt x="0" y="30"/>
                  </a:lnTo>
                  <a:lnTo>
                    <a:pt x="1440" y="0"/>
                  </a:lnTo>
                  <a:close/>
                </a:path>
              </a:pathLst>
            </a:custGeom>
            <a:solidFill>
              <a:srgbClr val="AFB5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2334" y="3269"/>
              <a:ext cx="418" cy="75"/>
            </a:xfrm>
            <a:custGeom>
              <a:avLst/>
              <a:gdLst/>
              <a:ahLst/>
              <a:cxnLst>
                <a:cxn ang="0">
                  <a:pos x="99" y="267"/>
                </a:cxn>
                <a:cxn ang="0">
                  <a:pos x="0" y="448"/>
                </a:cxn>
                <a:cxn ang="0">
                  <a:pos x="22" y="440"/>
                </a:cxn>
                <a:cxn ang="0">
                  <a:pos x="77" y="420"/>
                </a:cxn>
                <a:cxn ang="0">
                  <a:pos x="163" y="388"/>
                </a:cxn>
                <a:cxn ang="0">
                  <a:pos x="276" y="350"/>
                </a:cxn>
                <a:cxn ang="0">
                  <a:pos x="341" y="328"/>
                </a:cxn>
                <a:cxn ang="0">
                  <a:pos x="412" y="306"/>
                </a:cxn>
                <a:cxn ang="0">
                  <a:pos x="488" y="283"/>
                </a:cxn>
                <a:cxn ang="0">
                  <a:pos x="570" y="258"/>
                </a:cxn>
                <a:cxn ang="0">
                  <a:pos x="654" y="234"/>
                </a:cxn>
                <a:cxn ang="0">
                  <a:pos x="743" y="209"/>
                </a:cxn>
                <a:cxn ang="0">
                  <a:pos x="835" y="186"/>
                </a:cxn>
                <a:cxn ang="0">
                  <a:pos x="931" y="162"/>
                </a:cxn>
                <a:cxn ang="0">
                  <a:pos x="1028" y="139"/>
                </a:cxn>
                <a:cxn ang="0">
                  <a:pos x="1128" y="118"/>
                </a:cxn>
                <a:cxn ang="0">
                  <a:pos x="1229" y="98"/>
                </a:cxn>
                <a:cxn ang="0">
                  <a:pos x="1332" y="79"/>
                </a:cxn>
                <a:cxn ang="0">
                  <a:pos x="1436" y="63"/>
                </a:cxn>
                <a:cxn ang="0">
                  <a:pos x="1539" y="49"/>
                </a:cxn>
                <a:cxn ang="0">
                  <a:pos x="1643" y="38"/>
                </a:cxn>
                <a:cxn ang="0">
                  <a:pos x="1747" y="29"/>
                </a:cxn>
                <a:cxn ang="0">
                  <a:pos x="1850" y="23"/>
                </a:cxn>
                <a:cxn ang="0">
                  <a:pos x="1950" y="21"/>
                </a:cxn>
                <a:cxn ang="0">
                  <a:pos x="2050" y="22"/>
                </a:cxn>
                <a:cxn ang="0">
                  <a:pos x="2147" y="29"/>
                </a:cxn>
                <a:cxn ang="0">
                  <a:pos x="2242" y="38"/>
                </a:cxn>
                <a:cxn ang="0">
                  <a:pos x="2333" y="52"/>
                </a:cxn>
                <a:cxn ang="0">
                  <a:pos x="2422" y="71"/>
                </a:cxn>
                <a:cxn ang="0">
                  <a:pos x="2506" y="96"/>
                </a:cxn>
                <a:cxn ang="0">
                  <a:pos x="2421" y="70"/>
                </a:cxn>
                <a:cxn ang="0">
                  <a:pos x="2333" y="50"/>
                </a:cxn>
                <a:cxn ang="0">
                  <a:pos x="2243" y="33"/>
                </a:cxn>
                <a:cxn ang="0">
                  <a:pos x="2149" y="19"/>
                </a:cxn>
                <a:cxn ang="0">
                  <a:pos x="2054" y="10"/>
                </a:cxn>
                <a:cxn ang="0">
                  <a:pos x="1957" y="4"/>
                </a:cxn>
                <a:cxn ang="0">
                  <a:pos x="1859" y="0"/>
                </a:cxn>
                <a:cxn ang="0">
                  <a:pos x="1759" y="0"/>
                </a:cxn>
                <a:cxn ang="0">
                  <a:pos x="1659" y="2"/>
                </a:cxn>
                <a:cxn ang="0">
                  <a:pos x="1559" y="6"/>
                </a:cxn>
                <a:cxn ang="0">
                  <a:pos x="1459" y="13"/>
                </a:cxn>
                <a:cxn ang="0">
                  <a:pos x="1361" y="21"/>
                </a:cxn>
                <a:cxn ang="0">
                  <a:pos x="1262" y="32"/>
                </a:cxn>
                <a:cxn ang="0">
                  <a:pos x="1165" y="44"/>
                </a:cxn>
                <a:cxn ang="0">
                  <a:pos x="1070" y="57"/>
                </a:cxn>
                <a:cxn ang="0">
                  <a:pos x="977" y="71"/>
                </a:cxn>
                <a:cxn ang="0">
                  <a:pos x="887" y="85"/>
                </a:cxn>
                <a:cxn ang="0">
                  <a:pos x="799" y="102"/>
                </a:cxn>
                <a:cxn ang="0">
                  <a:pos x="715" y="118"/>
                </a:cxn>
                <a:cxn ang="0">
                  <a:pos x="635" y="134"/>
                </a:cxn>
                <a:cxn ang="0">
                  <a:pos x="558" y="150"/>
                </a:cxn>
                <a:cxn ang="0">
                  <a:pos x="486" y="167"/>
                </a:cxn>
                <a:cxn ang="0">
                  <a:pos x="420" y="182"/>
                </a:cxn>
                <a:cxn ang="0">
                  <a:pos x="358" y="197"/>
                </a:cxn>
                <a:cxn ang="0">
                  <a:pos x="251" y="225"/>
                </a:cxn>
                <a:cxn ang="0">
                  <a:pos x="171" y="246"/>
                </a:cxn>
                <a:cxn ang="0">
                  <a:pos x="119" y="261"/>
                </a:cxn>
                <a:cxn ang="0">
                  <a:pos x="99" y="267"/>
                </a:cxn>
              </a:cxnLst>
              <a:rect l="0" t="0" r="r" b="b"/>
              <a:pathLst>
                <a:path w="2506" h="448">
                  <a:moveTo>
                    <a:pt x="99" y="267"/>
                  </a:moveTo>
                  <a:lnTo>
                    <a:pt x="0" y="448"/>
                  </a:lnTo>
                  <a:lnTo>
                    <a:pt x="22" y="440"/>
                  </a:lnTo>
                  <a:lnTo>
                    <a:pt x="77" y="420"/>
                  </a:lnTo>
                  <a:lnTo>
                    <a:pt x="163" y="388"/>
                  </a:lnTo>
                  <a:lnTo>
                    <a:pt x="276" y="350"/>
                  </a:lnTo>
                  <a:lnTo>
                    <a:pt x="341" y="328"/>
                  </a:lnTo>
                  <a:lnTo>
                    <a:pt x="412" y="306"/>
                  </a:lnTo>
                  <a:lnTo>
                    <a:pt x="488" y="283"/>
                  </a:lnTo>
                  <a:lnTo>
                    <a:pt x="570" y="258"/>
                  </a:lnTo>
                  <a:lnTo>
                    <a:pt x="654" y="234"/>
                  </a:lnTo>
                  <a:lnTo>
                    <a:pt x="743" y="209"/>
                  </a:lnTo>
                  <a:lnTo>
                    <a:pt x="835" y="186"/>
                  </a:lnTo>
                  <a:lnTo>
                    <a:pt x="931" y="162"/>
                  </a:lnTo>
                  <a:lnTo>
                    <a:pt x="1028" y="139"/>
                  </a:lnTo>
                  <a:lnTo>
                    <a:pt x="1128" y="118"/>
                  </a:lnTo>
                  <a:lnTo>
                    <a:pt x="1229" y="98"/>
                  </a:lnTo>
                  <a:lnTo>
                    <a:pt x="1332" y="79"/>
                  </a:lnTo>
                  <a:lnTo>
                    <a:pt x="1436" y="63"/>
                  </a:lnTo>
                  <a:lnTo>
                    <a:pt x="1539" y="49"/>
                  </a:lnTo>
                  <a:lnTo>
                    <a:pt x="1643" y="38"/>
                  </a:lnTo>
                  <a:lnTo>
                    <a:pt x="1747" y="29"/>
                  </a:lnTo>
                  <a:lnTo>
                    <a:pt x="1850" y="23"/>
                  </a:lnTo>
                  <a:lnTo>
                    <a:pt x="1950" y="21"/>
                  </a:lnTo>
                  <a:lnTo>
                    <a:pt x="2050" y="22"/>
                  </a:lnTo>
                  <a:lnTo>
                    <a:pt x="2147" y="29"/>
                  </a:lnTo>
                  <a:lnTo>
                    <a:pt x="2242" y="38"/>
                  </a:lnTo>
                  <a:lnTo>
                    <a:pt x="2333" y="52"/>
                  </a:lnTo>
                  <a:lnTo>
                    <a:pt x="2422" y="71"/>
                  </a:lnTo>
                  <a:lnTo>
                    <a:pt x="2506" y="96"/>
                  </a:lnTo>
                  <a:lnTo>
                    <a:pt x="2421" y="70"/>
                  </a:lnTo>
                  <a:lnTo>
                    <a:pt x="2333" y="50"/>
                  </a:lnTo>
                  <a:lnTo>
                    <a:pt x="2243" y="33"/>
                  </a:lnTo>
                  <a:lnTo>
                    <a:pt x="2149" y="19"/>
                  </a:lnTo>
                  <a:lnTo>
                    <a:pt x="2054" y="10"/>
                  </a:lnTo>
                  <a:lnTo>
                    <a:pt x="1957" y="4"/>
                  </a:lnTo>
                  <a:lnTo>
                    <a:pt x="1859" y="0"/>
                  </a:lnTo>
                  <a:lnTo>
                    <a:pt x="1759" y="0"/>
                  </a:lnTo>
                  <a:lnTo>
                    <a:pt x="1659" y="2"/>
                  </a:lnTo>
                  <a:lnTo>
                    <a:pt x="1559" y="6"/>
                  </a:lnTo>
                  <a:lnTo>
                    <a:pt x="1459" y="13"/>
                  </a:lnTo>
                  <a:lnTo>
                    <a:pt x="1361" y="21"/>
                  </a:lnTo>
                  <a:lnTo>
                    <a:pt x="1262" y="32"/>
                  </a:lnTo>
                  <a:lnTo>
                    <a:pt x="1165" y="44"/>
                  </a:lnTo>
                  <a:lnTo>
                    <a:pt x="1070" y="57"/>
                  </a:lnTo>
                  <a:lnTo>
                    <a:pt x="977" y="71"/>
                  </a:lnTo>
                  <a:lnTo>
                    <a:pt x="887" y="85"/>
                  </a:lnTo>
                  <a:lnTo>
                    <a:pt x="799" y="102"/>
                  </a:lnTo>
                  <a:lnTo>
                    <a:pt x="715" y="118"/>
                  </a:lnTo>
                  <a:lnTo>
                    <a:pt x="635" y="134"/>
                  </a:lnTo>
                  <a:lnTo>
                    <a:pt x="558" y="150"/>
                  </a:lnTo>
                  <a:lnTo>
                    <a:pt x="486" y="167"/>
                  </a:lnTo>
                  <a:lnTo>
                    <a:pt x="420" y="182"/>
                  </a:lnTo>
                  <a:lnTo>
                    <a:pt x="358" y="197"/>
                  </a:lnTo>
                  <a:lnTo>
                    <a:pt x="251" y="225"/>
                  </a:lnTo>
                  <a:lnTo>
                    <a:pt x="171" y="246"/>
                  </a:lnTo>
                  <a:lnTo>
                    <a:pt x="119" y="261"/>
                  </a:lnTo>
                  <a:lnTo>
                    <a:pt x="99" y="267"/>
                  </a:lnTo>
                  <a:close/>
                </a:path>
              </a:pathLst>
            </a:custGeom>
            <a:solidFill>
              <a:srgbClr val="AFB5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2821" y="2978"/>
              <a:ext cx="731" cy="472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0" y="588"/>
                </a:cxn>
                <a:cxn ang="0">
                  <a:pos x="45" y="522"/>
                </a:cxn>
                <a:cxn ang="0">
                  <a:pos x="83" y="448"/>
                </a:cxn>
                <a:cxn ang="0">
                  <a:pos x="138" y="370"/>
                </a:cxn>
                <a:cxn ang="0">
                  <a:pos x="214" y="294"/>
                </a:cxn>
                <a:cxn ang="0">
                  <a:pos x="313" y="224"/>
                </a:cxn>
                <a:cxn ang="0">
                  <a:pos x="438" y="164"/>
                </a:cxn>
                <a:cxn ang="0">
                  <a:pos x="592" y="119"/>
                </a:cxn>
                <a:cxn ang="0">
                  <a:pos x="722" y="99"/>
                </a:cxn>
                <a:cxn ang="0">
                  <a:pos x="841" y="87"/>
                </a:cxn>
                <a:cxn ang="0">
                  <a:pos x="1054" y="66"/>
                </a:cxn>
                <a:cxn ang="0">
                  <a:pos x="1307" y="49"/>
                </a:cxn>
                <a:cxn ang="0">
                  <a:pos x="1512" y="43"/>
                </a:cxn>
                <a:cxn ang="0">
                  <a:pos x="1615" y="46"/>
                </a:cxn>
                <a:cxn ang="0">
                  <a:pos x="1699" y="55"/>
                </a:cxn>
                <a:cxn ang="0">
                  <a:pos x="1765" y="62"/>
                </a:cxn>
                <a:cxn ang="0">
                  <a:pos x="1964" y="71"/>
                </a:cxn>
                <a:cxn ang="0">
                  <a:pos x="2256" y="76"/>
                </a:cxn>
                <a:cxn ang="0">
                  <a:pos x="2518" y="71"/>
                </a:cxn>
                <a:cxn ang="0">
                  <a:pos x="2666" y="61"/>
                </a:cxn>
                <a:cxn ang="0">
                  <a:pos x="2792" y="45"/>
                </a:cxn>
                <a:cxn ang="0">
                  <a:pos x="2890" y="21"/>
                </a:cxn>
                <a:cxn ang="0">
                  <a:pos x="2948" y="17"/>
                </a:cxn>
                <a:cxn ang="0">
                  <a:pos x="3116" y="228"/>
                </a:cxn>
                <a:cxn ang="0">
                  <a:pos x="3418" y="600"/>
                </a:cxn>
                <a:cxn ang="0">
                  <a:pos x="3657" y="884"/>
                </a:cxn>
                <a:cxn ang="0">
                  <a:pos x="3841" y="1093"/>
                </a:cxn>
                <a:cxn ang="0">
                  <a:pos x="4019" y="1283"/>
                </a:cxn>
                <a:cxn ang="0">
                  <a:pos x="4179" y="1441"/>
                </a:cxn>
                <a:cxn ang="0">
                  <a:pos x="4315" y="1553"/>
                </a:cxn>
                <a:cxn ang="0">
                  <a:pos x="4374" y="1598"/>
                </a:cxn>
                <a:cxn ang="0">
                  <a:pos x="4210" y="1623"/>
                </a:cxn>
                <a:cxn ang="0">
                  <a:pos x="3907" y="1664"/>
                </a:cxn>
                <a:cxn ang="0">
                  <a:pos x="3660" y="1690"/>
                </a:cxn>
                <a:cxn ang="0">
                  <a:pos x="3466" y="1705"/>
                </a:cxn>
                <a:cxn ang="0">
                  <a:pos x="3274" y="1716"/>
                </a:cxn>
                <a:cxn ang="0">
                  <a:pos x="3090" y="1717"/>
                </a:cxn>
                <a:cxn ang="0">
                  <a:pos x="2925" y="1707"/>
                </a:cxn>
                <a:cxn ang="0">
                  <a:pos x="2816" y="1692"/>
                </a:cxn>
                <a:cxn ang="0">
                  <a:pos x="2649" y="1683"/>
                </a:cxn>
                <a:cxn ang="0">
                  <a:pos x="2509" y="1682"/>
                </a:cxn>
                <a:cxn ang="0">
                  <a:pos x="2341" y="1691"/>
                </a:cxn>
                <a:cxn ang="0">
                  <a:pos x="2156" y="1713"/>
                </a:cxn>
                <a:cxn ang="0">
                  <a:pos x="1962" y="1751"/>
                </a:cxn>
                <a:cxn ang="0">
                  <a:pos x="1767" y="1812"/>
                </a:cxn>
                <a:cxn ang="0">
                  <a:pos x="1580" y="1900"/>
                </a:cxn>
                <a:cxn ang="0">
                  <a:pos x="1409" y="2017"/>
                </a:cxn>
                <a:cxn ang="0">
                  <a:pos x="1264" y="2169"/>
                </a:cxn>
                <a:cxn ang="0">
                  <a:pos x="1179" y="2273"/>
                </a:cxn>
                <a:cxn ang="0">
                  <a:pos x="1083" y="2409"/>
                </a:cxn>
                <a:cxn ang="0">
                  <a:pos x="1000" y="2541"/>
                </a:cxn>
                <a:cxn ang="0">
                  <a:pos x="959" y="2624"/>
                </a:cxn>
                <a:cxn ang="0">
                  <a:pos x="925" y="2705"/>
                </a:cxn>
                <a:cxn ang="0">
                  <a:pos x="906" y="2783"/>
                </a:cxn>
                <a:cxn ang="0">
                  <a:pos x="0" y="688"/>
                </a:cxn>
              </a:cxnLst>
              <a:rect l="0" t="0" r="r" b="b"/>
              <a:pathLst>
                <a:path w="4387" h="2829">
                  <a:moveTo>
                    <a:pt x="0" y="688"/>
                  </a:moveTo>
                  <a:lnTo>
                    <a:pt x="0" y="682"/>
                  </a:lnTo>
                  <a:lnTo>
                    <a:pt x="2" y="666"/>
                  </a:lnTo>
                  <a:lnTo>
                    <a:pt x="7" y="641"/>
                  </a:lnTo>
                  <a:lnTo>
                    <a:pt x="15" y="607"/>
                  </a:lnTo>
                  <a:lnTo>
                    <a:pt x="20" y="588"/>
                  </a:lnTo>
                  <a:lnTo>
                    <a:pt x="28" y="567"/>
                  </a:lnTo>
                  <a:lnTo>
                    <a:pt x="36" y="545"/>
                  </a:lnTo>
                  <a:lnTo>
                    <a:pt x="45" y="522"/>
                  </a:lnTo>
                  <a:lnTo>
                    <a:pt x="56" y="498"/>
                  </a:lnTo>
                  <a:lnTo>
                    <a:pt x="69" y="473"/>
                  </a:lnTo>
                  <a:lnTo>
                    <a:pt x="83" y="448"/>
                  </a:lnTo>
                  <a:lnTo>
                    <a:pt x="100" y="422"/>
                  </a:lnTo>
                  <a:lnTo>
                    <a:pt x="118" y="397"/>
                  </a:lnTo>
                  <a:lnTo>
                    <a:pt x="138" y="370"/>
                  </a:lnTo>
                  <a:lnTo>
                    <a:pt x="162" y="345"/>
                  </a:lnTo>
                  <a:lnTo>
                    <a:pt x="186" y="318"/>
                  </a:lnTo>
                  <a:lnTo>
                    <a:pt x="214" y="294"/>
                  </a:lnTo>
                  <a:lnTo>
                    <a:pt x="244" y="270"/>
                  </a:lnTo>
                  <a:lnTo>
                    <a:pt x="277" y="246"/>
                  </a:lnTo>
                  <a:lnTo>
                    <a:pt x="313" y="224"/>
                  </a:lnTo>
                  <a:lnTo>
                    <a:pt x="352" y="203"/>
                  </a:lnTo>
                  <a:lnTo>
                    <a:pt x="392" y="182"/>
                  </a:lnTo>
                  <a:lnTo>
                    <a:pt x="438" y="164"/>
                  </a:lnTo>
                  <a:lnTo>
                    <a:pt x="486" y="147"/>
                  </a:lnTo>
                  <a:lnTo>
                    <a:pt x="537" y="133"/>
                  </a:lnTo>
                  <a:lnTo>
                    <a:pt x="592" y="119"/>
                  </a:lnTo>
                  <a:lnTo>
                    <a:pt x="651" y="108"/>
                  </a:lnTo>
                  <a:lnTo>
                    <a:pt x="713" y="100"/>
                  </a:lnTo>
                  <a:lnTo>
                    <a:pt x="722" y="99"/>
                  </a:lnTo>
                  <a:lnTo>
                    <a:pt x="747" y="97"/>
                  </a:lnTo>
                  <a:lnTo>
                    <a:pt x="788" y="92"/>
                  </a:lnTo>
                  <a:lnTo>
                    <a:pt x="841" y="87"/>
                  </a:lnTo>
                  <a:lnTo>
                    <a:pt x="904" y="80"/>
                  </a:lnTo>
                  <a:lnTo>
                    <a:pt x="975" y="74"/>
                  </a:lnTo>
                  <a:lnTo>
                    <a:pt x="1054" y="66"/>
                  </a:lnTo>
                  <a:lnTo>
                    <a:pt x="1137" y="60"/>
                  </a:lnTo>
                  <a:lnTo>
                    <a:pt x="1222" y="54"/>
                  </a:lnTo>
                  <a:lnTo>
                    <a:pt x="1307" y="49"/>
                  </a:lnTo>
                  <a:lnTo>
                    <a:pt x="1392" y="45"/>
                  </a:lnTo>
                  <a:lnTo>
                    <a:pt x="1473" y="44"/>
                  </a:lnTo>
                  <a:lnTo>
                    <a:pt x="1512" y="43"/>
                  </a:lnTo>
                  <a:lnTo>
                    <a:pt x="1548" y="44"/>
                  </a:lnTo>
                  <a:lnTo>
                    <a:pt x="1583" y="45"/>
                  </a:lnTo>
                  <a:lnTo>
                    <a:pt x="1615" y="46"/>
                  </a:lnTo>
                  <a:lnTo>
                    <a:pt x="1646" y="49"/>
                  </a:lnTo>
                  <a:lnTo>
                    <a:pt x="1674" y="52"/>
                  </a:lnTo>
                  <a:lnTo>
                    <a:pt x="1699" y="55"/>
                  </a:lnTo>
                  <a:lnTo>
                    <a:pt x="1720" y="60"/>
                  </a:lnTo>
                  <a:lnTo>
                    <a:pt x="1732" y="61"/>
                  </a:lnTo>
                  <a:lnTo>
                    <a:pt x="1765" y="62"/>
                  </a:lnTo>
                  <a:lnTo>
                    <a:pt x="1816" y="65"/>
                  </a:lnTo>
                  <a:lnTo>
                    <a:pt x="1884" y="69"/>
                  </a:lnTo>
                  <a:lnTo>
                    <a:pt x="1964" y="71"/>
                  </a:lnTo>
                  <a:lnTo>
                    <a:pt x="2055" y="74"/>
                  </a:lnTo>
                  <a:lnTo>
                    <a:pt x="2153" y="76"/>
                  </a:lnTo>
                  <a:lnTo>
                    <a:pt x="2256" y="76"/>
                  </a:lnTo>
                  <a:lnTo>
                    <a:pt x="2362" y="76"/>
                  </a:lnTo>
                  <a:lnTo>
                    <a:pt x="2467" y="73"/>
                  </a:lnTo>
                  <a:lnTo>
                    <a:pt x="2518" y="71"/>
                  </a:lnTo>
                  <a:lnTo>
                    <a:pt x="2569" y="69"/>
                  </a:lnTo>
                  <a:lnTo>
                    <a:pt x="2618" y="65"/>
                  </a:lnTo>
                  <a:lnTo>
                    <a:pt x="2666" y="61"/>
                  </a:lnTo>
                  <a:lnTo>
                    <a:pt x="2710" y="56"/>
                  </a:lnTo>
                  <a:lnTo>
                    <a:pt x="2752" y="51"/>
                  </a:lnTo>
                  <a:lnTo>
                    <a:pt x="2792" y="45"/>
                  </a:lnTo>
                  <a:lnTo>
                    <a:pt x="2828" y="38"/>
                  </a:lnTo>
                  <a:lnTo>
                    <a:pt x="2862" y="30"/>
                  </a:lnTo>
                  <a:lnTo>
                    <a:pt x="2890" y="21"/>
                  </a:lnTo>
                  <a:lnTo>
                    <a:pt x="2916" y="11"/>
                  </a:lnTo>
                  <a:lnTo>
                    <a:pt x="2936" y="0"/>
                  </a:lnTo>
                  <a:lnTo>
                    <a:pt x="2948" y="17"/>
                  </a:lnTo>
                  <a:lnTo>
                    <a:pt x="2985" y="62"/>
                  </a:lnTo>
                  <a:lnTo>
                    <a:pt x="3041" y="135"/>
                  </a:lnTo>
                  <a:lnTo>
                    <a:pt x="3116" y="228"/>
                  </a:lnTo>
                  <a:lnTo>
                    <a:pt x="3204" y="340"/>
                  </a:lnTo>
                  <a:lnTo>
                    <a:pt x="3306" y="465"/>
                  </a:lnTo>
                  <a:lnTo>
                    <a:pt x="3418" y="600"/>
                  </a:lnTo>
                  <a:lnTo>
                    <a:pt x="3536" y="741"/>
                  </a:lnTo>
                  <a:lnTo>
                    <a:pt x="3596" y="812"/>
                  </a:lnTo>
                  <a:lnTo>
                    <a:pt x="3657" y="884"/>
                  </a:lnTo>
                  <a:lnTo>
                    <a:pt x="3719" y="955"/>
                  </a:lnTo>
                  <a:lnTo>
                    <a:pt x="3780" y="1025"/>
                  </a:lnTo>
                  <a:lnTo>
                    <a:pt x="3841" y="1093"/>
                  </a:lnTo>
                  <a:lnTo>
                    <a:pt x="3902" y="1159"/>
                  </a:lnTo>
                  <a:lnTo>
                    <a:pt x="3961" y="1223"/>
                  </a:lnTo>
                  <a:lnTo>
                    <a:pt x="4019" y="1283"/>
                  </a:lnTo>
                  <a:lnTo>
                    <a:pt x="4075" y="1340"/>
                  </a:lnTo>
                  <a:lnTo>
                    <a:pt x="4128" y="1392"/>
                  </a:lnTo>
                  <a:lnTo>
                    <a:pt x="4179" y="1441"/>
                  </a:lnTo>
                  <a:lnTo>
                    <a:pt x="4228" y="1484"/>
                  </a:lnTo>
                  <a:lnTo>
                    <a:pt x="4273" y="1522"/>
                  </a:lnTo>
                  <a:lnTo>
                    <a:pt x="4315" y="1553"/>
                  </a:lnTo>
                  <a:lnTo>
                    <a:pt x="4352" y="1578"/>
                  </a:lnTo>
                  <a:lnTo>
                    <a:pt x="4387" y="1596"/>
                  </a:lnTo>
                  <a:lnTo>
                    <a:pt x="4374" y="1598"/>
                  </a:lnTo>
                  <a:lnTo>
                    <a:pt x="4339" y="1604"/>
                  </a:lnTo>
                  <a:lnTo>
                    <a:pt x="4283" y="1613"/>
                  </a:lnTo>
                  <a:lnTo>
                    <a:pt x="4210" y="1623"/>
                  </a:lnTo>
                  <a:lnTo>
                    <a:pt x="4121" y="1636"/>
                  </a:lnTo>
                  <a:lnTo>
                    <a:pt x="4019" y="1650"/>
                  </a:lnTo>
                  <a:lnTo>
                    <a:pt x="3907" y="1664"/>
                  </a:lnTo>
                  <a:lnTo>
                    <a:pt x="3786" y="1678"/>
                  </a:lnTo>
                  <a:lnTo>
                    <a:pt x="3724" y="1684"/>
                  </a:lnTo>
                  <a:lnTo>
                    <a:pt x="3660" y="1690"/>
                  </a:lnTo>
                  <a:lnTo>
                    <a:pt x="3596" y="1696"/>
                  </a:lnTo>
                  <a:lnTo>
                    <a:pt x="3531" y="1701"/>
                  </a:lnTo>
                  <a:lnTo>
                    <a:pt x="3466" y="1705"/>
                  </a:lnTo>
                  <a:lnTo>
                    <a:pt x="3401" y="1710"/>
                  </a:lnTo>
                  <a:lnTo>
                    <a:pt x="3337" y="1713"/>
                  </a:lnTo>
                  <a:lnTo>
                    <a:pt x="3274" y="1716"/>
                  </a:lnTo>
                  <a:lnTo>
                    <a:pt x="3211" y="1717"/>
                  </a:lnTo>
                  <a:lnTo>
                    <a:pt x="3150" y="1717"/>
                  </a:lnTo>
                  <a:lnTo>
                    <a:pt x="3090" y="1717"/>
                  </a:lnTo>
                  <a:lnTo>
                    <a:pt x="3033" y="1715"/>
                  </a:lnTo>
                  <a:lnTo>
                    <a:pt x="2978" y="1712"/>
                  </a:lnTo>
                  <a:lnTo>
                    <a:pt x="2925" y="1707"/>
                  </a:lnTo>
                  <a:lnTo>
                    <a:pt x="2875" y="1701"/>
                  </a:lnTo>
                  <a:lnTo>
                    <a:pt x="2829" y="1694"/>
                  </a:lnTo>
                  <a:lnTo>
                    <a:pt x="2816" y="1692"/>
                  </a:lnTo>
                  <a:lnTo>
                    <a:pt x="2781" y="1689"/>
                  </a:lnTo>
                  <a:lnTo>
                    <a:pt x="2724" y="1686"/>
                  </a:lnTo>
                  <a:lnTo>
                    <a:pt x="2649" y="1683"/>
                  </a:lnTo>
                  <a:lnTo>
                    <a:pt x="2606" y="1682"/>
                  </a:lnTo>
                  <a:lnTo>
                    <a:pt x="2559" y="1682"/>
                  </a:lnTo>
                  <a:lnTo>
                    <a:pt x="2509" y="1682"/>
                  </a:lnTo>
                  <a:lnTo>
                    <a:pt x="2455" y="1684"/>
                  </a:lnTo>
                  <a:lnTo>
                    <a:pt x="2399" y="1687"/>
                  </a:lnTo>
                  <a:lnTo>
                    <a:pt x="2341" y="1691"/>
                  </a:lnTo>
                  <a:lnTo>
                    <a:pt x="2281" y="1696"/>
                  </a:lnTo>
                  <a:lnTo>
                    <a:pt x="2219" y="1703"/>
                  </a:lnTo>
                  <a:lnTo>
                    <a:pt x="2156" y="1713"/>
                  </a:lnTo>
                  <a:lnTo>
                    <a:pt x="2092" y="1724"/>
                  </a:lnTo>
                  <a:lnTo>
                    <a:pt x="2027" y="1736"/>
                  </a:lnTo>
                  <a:lnTo>
                    <a:pt x="1962" y="1751"/>
                  </a:lnTo>
                  <a:lnTo>
                    <a:pt x="1897" y="1769"/>
                  </a:lnTo>
                  <a:lnTo>
                    <a:pt x="1832" y="1790"/>
                  </a:lnTo>
                  <a:lnTo>
                    <a:pt x="1767" y="1812"/>
                  </a:lnTo>
                  <a:lnTo>
                    <a:pt x="1703" y="1839"/>
                  </a:lnTo>
                  <a:lnTo>
                    <a:pt x="1641" y="1867"/>
                  </a:lnTo>
                  <a:lnTo>
                    <a:pt x="1580" y="1900"/>
                  </a:lnTo>
                  <a:lnTo>
                    <a:pt x="1521" y="1935"/>
                  </a:lnTo>
                  <a:lnTo>
                    <a:pt x="1464" y="1975"/>
                  </a:lnTo>
                  <a:lnTo>
                    <a:pt x="1409" y="2017"/>
                  </a:lnTo>
                  <a:lnTo>
                    <a:pt x="1357" y="2064"/>
                  </a:lnTo>
                  <a:lnTo>
                    <a:pt x="1308" y="2114"/>
                  </a:lnTo>
                  <a:lnTo>
                    <a:pt x="1264" y="2169"/>
                  </a:lnTo>
                  <a:lnTo>
                    <a:pt x="1248" y="2187"/>
                  </a:lnTo>
                  <a:lnTo>
                    <a:pt x="1207" y="2238"/>
                  </a:lnTo>
                  <a:lnTo>
                    <a:pt x="1179" y="2273"/>
                  </a:lnTo>
                  <a:lnTo>
                    <a:pt x="1149" y="2314"/>
                  </a:lnTo>
                  <a:lnTo>
                    <a:pt x="1116" y="2359"/>
                  </a:lnTo>
                  <a:lnTo>
                    <a:pt x="1083" y="2409"/>
                  </a:lnTo>
                  <a:lnTo>
                    <a:pt x="1049" y="2460"/>
                  </a:lnTo>
                  <a:lnTo>
                    <a:pt x="1017" y="2513"/>
                  </a:lnTo>
                  <a:lnTo>
                    <a:pt x="1000" y="2541"/>
                  </a:lnTo>
                  <a:lnTo>
                    <a:pt x="986" y="2568"/>
                  </a:lnTo>
                  <a:lnTo>
                    <a:pt x="972" y="2597"/>
                  </a:lnTo>
                  <a:lnTo>
                    <a:pt x="959" y="2624"/>
                  </a:lnTo>
                  <a:lnTo>
                    <a:pt x="947" y="2651"/>
                  </a:lnTo>
                  <a:lnTo>
                    <a:pt x="935" y="2678"/>
                  </a:lnTo>
                  <a:lnTo>
                    <a:pt x="925" y="2705"/>
                  </a:lnTo>
                  <a:lnTo>
                    <a:pt x="917" y="2732"/>
                  </a:lnTo>
                  <a:lnTo>
                    <a:pt x="911" y="2757"/>
                  </a:lnTo>
                  <a:lnTo>
                    <a:pt x="906" y="2783"/>
                  </a:lnTo>
                  <a:lnTo>
                    <a:pt x="903" y="2806"/>
                  </a:lnTo>
                  <a:lnTo>
                    <a:pt x="902" y="2829"/>
                  </a:lnTo>
                  <a:lnTo>
                    <a:pt x="0" y="688"/>
                  </a:lnTo>
                  <a:close/>
                </a:path>
              </a:pathLst>
            </a:custGeom>
            <a:solidFill>
              <a:srgbClr val="ECEDF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2340" y="2980"/>
              <a:ext cx="627" cy="459"/>
            </a:xfrm>
            <a:custGeom>
              <a:avLst/>
              <a:gdLst/>
              <a:ahLst/>
              <a:cxnLst>
                <a:cxn ang="0">
                  <a:pos x="0" y="164"/>
                </a:cxn>
                <a:cxn ang="0">
                  <a:pos x="24" y="158"/>
                </a:cxn>
                <a:cxn ang="0">
                  <a:pos x="94" y="141"/>
                </a:cxn>
                <a:cxn ang="0">
                  <a:pos x="145" y="130"/>
                </a:cxn>
                <a:cxn ang="0">
                  <a:pos x="205" y="116"/>
                </a:cxn>
                <a:cxn ang="0">
                  <a:pos x="274" y="103"/>
                </a:cxn>
                <a:cxn ang="0">
                  <a:pos x="352" y="89"/>
                </a:cxn>
                <a:cxn ang="0">
                  <a:pos x="436" y="74"/>
                </a:cxn>
                <a:cxn ang="0">
                  <a:pos x="528" y="60"/>
                </a:cxn>
                <a:cxn ang="0">
                  <a:pos x="624" y="46"/>
                </a:cxn>
                <a:cxn ang="0">
                  <a:pos x="727" y="33"/>
                </a:cxn>
                <a:cxn ang="0">
                  <a:pos x="835" y="22"/>
                </a:cxn>
                <a:cxn ang="0">
                  <a:pos x="946" y="13"/>
                </a:cxn>
                <a:cxn ang="0">
                  <a:pos x="1061" y="6"/>
                </a:cxn>
                <a:cxn ang="0">
                  <a:pos x="1179" y="1"/>
                </a:cxn>
                <a:cxn ang="0">
                  <a:pos x="1299" y="0"/>
                </a:cxn>
                <a:cxn ang="0">
                  <a:pos x="1421" y="2"/>
                </a:cxn>
                <a:cxn ang="0">
                  <a:pos x="1543" y="8"/>
                </a:cxn>
                <a:cxn ang="0">
                  <a:pos x="1665" y="18"/>
                </a:cxn>
                <a:cxn ang="0">
                  <a:pos x="1787" y="33"/>
                </a:cxn>
                <a:cxn ang="0">
                  <a:pos x="1907" y="54"/>
                </a:cxn>
                <a:cxn ang="0">
                  <a:pos x="2026" y="79"/>
                </a:cxn>
                <a:cxn ang="0">
                  <a:pos x="2142" y="110"/>
                </a:cxn>
                <a:cxn ang="0">
                  <a:pos x="2255" y="149"/>
                </a:cxn>
                <a:cxn ang="0">
                  <a:pos x="2365" y="194"/>
                </a:cxn>
                <a:cxn ang="0">
                  <a:pos x="2468" y="246"/>
                </a:cxn>
                <a:cxn ang="0">
                  <a:pos x="2568" y="304"/>
                </a:cxn>
                <a:cxn ang="0">
                  <a:pos x="2661" y="373"/>
                </a:cxn>
                <a:cxn ang="0">
                  <a:pos x="2748" y="449"/>
                </a:cxn>
                <a:cxn ang="0">
                  <a:pos x="2828" y="533"/>
                </a:cxn>
                <a:cxn ang="0">
                  <a:pos x="2899" y="627"/>
                </a:cxn>
                <a:cxn ang="0">
                  <a:pos x="3759" y="2751"/>
                </a:cxn>
                <a:cxn ang="0">
                  <a:pos x="3753" y="2732"/>
                </a:cxn>
                <a:cxn ang="0">
                  <a:pos x="3734" y="2678"/>
                </a:cxn>
                <a:cxn ang="0">
                  <a:pos x="3718" y="2640"/>
                </a:cxn>
                <a:cxn ang="0">
                  <a:pos x="3697" y="2597"/>
                </a:cxn>
                <a:cxn ang="0">
                  <a:pos x="3672" y="2547"/>
                </a:cxn>
                <a:cxn ang="0">
                  <a:pos x="3640" y="2492"/>
                </a:cxn>
                <a:cxn ang="0">
                  <a:pos x="3604" y="2433"/>
                </a:cxn>
                <a:cxn ang="0">
                  <a:pos x="3560" y="2371"/>
                </a:cxn>
                <a:cxn ang="0">
                  <a:pos x="3511" y="2306"/>
                </a:cxn>
                <a:cxn ang="0">
                  <a:pos x="3454" y="2239"/>
                </a:cxn>
                <a:cxn ang="0">
                  <a:pos x="3390" y="2171"/>
                </a:cxn>
                <a:cxn ang="0">
                  <a:pos x="3319" y="2103"/>
                </a:cxn>
                <a:cxn ang="0">
                  <a:pos x="3239" y="2035"/>
                </a:cxn>
                <a:cxn ang="0">
                  <a:pos x="3151" y="1968"/>
                </a:cxn>
                <a:cxn ang="0">
                  <a:pos x="3054" y="1902"/>
                </a:cxn>
                <a:cxn ang="0">
                  <a:pos x="2947" y="1840"/>
                </a:cxn>
                <a:cxn ang="0">
                  <a:pos x="2831" y="1780"/>
                </a:cxn>
                <a:cxn ang="0">
                  <a:pos x="2705" y="1724"/>
                </a:cxn>
                <a:cxn ang="0">
                  <a:pos x="2569" y="1673"/>
                </a:cxn>
                <a:cxn ang="0">
                  <a:pos x="2421" y="1627"/>
                </a:cxn>
                <a:cxn ang="0">
                  <a:pos x="2263" y="1589"/>
                </a:cxn>
                <a:cxn ang="0">
                  <a:pos x="2092" y="1556"/>
                </a:cxn>
                <a:cxn ang="0">
                  <a:pos x="1910" y="1531"/>
                </a:cxn>
                <a:cxn ang="0">
                  <a:pos x="1716" y="1515"/>
                </a:cxn>
                <a:cxn ang="0">
                  <a:pos x="1509" y="1508"/>
                </a:cxn>
                <a:cxn ang="0">
                  <a:pos x="1288" y="1511"/>
                </a:cxn>
                <a:cxn ang="0">
                  <a:pos x="1053" y="1524"/>
                </a:cxn>
                <a:cxn ang="0">
                  <a:pos x="805" y="1549"/>
                </a:cxn>
                <a:cxn ang="0">
                  <a:pos x="543" y="1586"/>
                </a:cxn>
                <a:cxn ang="0">
                  <a:pos x="266" y="1636"/>
                </a:cxn>
                <a:cxn ang="0">
                  <a:pos x="0" y="164"/>
                </a:cxn>
              </a:cxnLst>
              <a:rect l="0" t="0" r="r" b="b"/>
              <a:pathLst>
                <a:path w="3759" h="2751">
                  <a:moveTo>
                    <a:pt x="0" y="164"/>
                  </a:moveTo>
                  <a:lnTo>
                    <a:pt x="24" y="158"/>
                  </a:lnTo>
                  <a:lnTo>
                    <a:pt x="94" y="141"/>
                  </a:lnTo>
                  <a:lnTo>
                    <a:pt x="145" y="130"/>
                  </a:lnTo>
                  <a:lnTo>
                    <a:pt x="205" y="116"/>
                  </a:lnTo>
                  <a:lnTo>
                    <a:pt x="274" y="103"/>
                  </a:lnTo>
                  <a:lnTo>
                    <a:pt x="352" y="89"/>
                  </a:lnTo>
                  <a:lnTo>
                    <a:pt x="436" y="74"/>
                  </a:lnTo>
                  <a:lnTo>
                    <a:pt x="528" y="60"/>
                  </a:lnTo>
                  <a:lnTo>
                    <a:pt x="624" y="46"/>
                  </a:lnTo>
                  <a:lnTo>
                    <a:pt x="727" y="33"/>
                  </a:lnTo>
                  <a:lnTo>
                    <a:pt x="835" y="22"/>
                  </a:lnTo>
                  <a:lnTo>
                    <a:pt x="946" y="13"/>
                  </a:lnTo>
                  <a:lnTo>
                    <a:pt x="1061" y="6"/>
                  </a:lnTo>
                  <a:lnTo>
                    <a:pt x="1179" y="1"/>
                  </a:lnTo>
                  <a:lnTo>
                    <a:pt x="1299" y="0"/>
                  </a:lnTo>
                  <a:lnTo>
                    <a:pt x="1421" y="2"/>
                  </a:lnTo>
                  <a:lnTo>
                    <a:pt x="1543" y="8"/>
                  </a:lnTo>
                  <a:lnTo>
                    <a:pt x="1665" y="18"/>
                  </a:lnTo>
                  <a:lnTo>
                    <a:pt x="1787" y="33"/>
                  </a:lnTo>
                  <a:lnTo>
                    <a:pt x="1907" y="54"/>
                  </a:lnTo>
                  <a:lnTo>
                    <a:pt x="2026" y="79"/>
                  </a:lnTo>
                  <a:lnTo>
                    <a:pt x="2142" y="110"/>
                  </a:lnTo>
                  <a:lnTo>
                    <a:pt x="2255" y="149"/>
                  </a:lnTo>
                  <a:lnTo>
                    <a:pt x="2365" y="194"/>
                  </a:lnTo>
                  <a:lnTo>
                    <a:pt x="2468" y="246"/>
                  </a:lnTo>
                  <a:lnTo>
                    <a:pt x="2568" y="304"/>
                  </a:lnTo>
                  <a:lnTo>
                    <a:pt x="2661" y="373"/>
                  </a:lnTo>
                  <a:lnTo>
                    <a:pt x="2748" y="449"/>
                  </a:lnTo>
                  <a:lnTo>
                    <a:pt x="2828" y="533"/>
                  </a:lnTo>
                  <a:lnTo>
                    <a:pt x="2899" y="627"/>
                  </a:lnTo>
                  <a:lnTo>
                    <a:pt x="3759" y="2751"/>
                  </a:lnTo>
                  <a:lnTo>
                    <a:pt x="3753" y="2732"/>
                  </a:lnTo>
                  <a:lnTo>
                    <a:pt x="3734" y="2678"/>
                  </a:lnTo>
                  <a:lnTo>
                    <a:pt x="3718" y="2640"/>
                  </a:lnTo>
                  <a:lnTo>
                    <a:pt x="3697" y="2597"/>
                  </a:lnTo>
                  <a:lnTo>
                    <a:pt x="3672" y="2547"/>
                  </a:lnTo>
                  <a:lnTo>
                    <a:pt x="3640" y="2492"/>
                  </a:lnTo>
                  <a:lnTo>
                    <a:pt x="3604" y="2433"/>
                  </a:lnTo>
                  <a:lnTo>
                    <a:pt x="3560" y="2371"/>
                  </a:lnTo>
                  <a:lnTo>
                    <a:pt x="3511" y="2306"/>
                  </a:lnTo>
                  <a:lnTo>
                    <a:pt x="3454" y="2239"/>
                  </a:lnTo>
                  <a:lnTo>
                    <a:pt x="3390" y="2171"/>
                  </a:lnTo>
                  <a:lnTo>
                    <a:pt x="3319" y="2103"/>
                  </a:lnTo>
                  <a:lnTo>
                    <a:pt x="3239" y="2035"/>
                  </a:lnTo>
                  <a:lnTo>
                    <a:pt x="3151" y="1968"/>
                  </a:lnTo>
                  <a:lnTo>
                    <a:pt x="3054" y="1902"/>
                  </a:lnTo>
                  <a:lnTo>
                    <a:pt x="2947" y="1840"/>
                  </a:lnTo>
                  <a:lnTo>
                    <a:pt x="2831" y="1780"/>
                  </a:lnTo>
                  <a:lnTo>
                    <a:pt x="2705" y="1724"/>
                  </a:lnTo>
                  <a:lnTo>
                    <a:pt x="2569" y="1673"/>
                  </a:lnTo>
                  <a:lnTo>
                    <a:pt x="2421" y="1627"/>
                  </a:lnTo>
                  <a:lnTo>
                    <a:pt x="2263" y="1589"/>
                  </a:lnTo>
                  <a:lnTo>
                    <a:pt x="2092" y="1556"/>
                  </a:lnTo>
                  <a:lnTo>
                    <a:pt x="1910" y="1531"/>
                  </a:lnTo>
                  <a:lnTo>
                    <a:pt x="1716" y="1515"/>
                  </a:lnTo>
                  <a:lnTo>
                    <a:pt x="1509" y="1508"/>
                  </a:lnTo>
                  <a:lnTo>
                    <a:pt x="1288" y="1511"/>
                  </a:lnTo>
                  <a:lnTo>
                    <a:pt x="1053" y="1524"/>
                  </a:lnTo>
                  <a:lnTo>
                    <a:pt x="805" y="1549"/>
                  </a:lnTo>
                  <a:lnTo>
                    <a:pt x="543" y="1586"/>
                  </a:lnTo>
                  <a:lnTo>
                    <a:pt x="266" y="1636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rgbClr val="DCDDE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2287" y="3009"/>
              <a:ext cx="98" cy="318"/>
            </a:xfrm>
            <a:custGeom>
              <a:avLst/>
              <a:gdLst/>
              <a:ahLst/>
              <a:cxnLst>
                <a:cxn ang="0">
                  <a:pos x="326" y="0"/>
                </a:cxn>
                <a:cxn ang="0">
                  <a:pos x="0" y="536"/>
                </a:cxn>
                <a:cxn ang="0">
                  <a:pos x="229" y="1912"/>
                </a:cxn>
                <a:cxn ang="0">
                  <a:pos x="583" y="1467"/>
                </a:cxn>
                <a:cxn ang="0">
                  <a:pos x="326" y="0"/>
                </a:cxn>
              </a:cxnLst>
              <a:rect l="0" t="0" r="r" b="b"/>
              <a:pathLst>
                <a:path w="583" h="1912">
                  <a:moveTo>
                    <a:pt x="326" y="0"/>
                  </a:moveTo>
                  <a:lnTo>
                    <a:pt x="0" y="536"/>
                  </a:lnTo>
                  <a:lnTo>
                    <a:pt x="229" y="1912"/>
                  </a:lnTo>
                  <a:lnTo>
                    <a:pt x="583" y="1467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AFB5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2326" y="3220"/>
              <a:ext cx="1275" cy="241"/>
            </a:xfrm>
            <a:custGeom>
              <a:avLst/>
              <a:gdLst/>
              <a:ahLst/>
              <a:cxnLst>
                <a:cxn ang="0">
                  <a:pos x="201" y="568"/>
                </a:cxn>
                <a:cxn ang="0">
                  <a:pos x="597" y="457"/>
                </a:cxn>
                <a:cxn ang="0">
                  <a:pos x="1132" y="348"/>
                </a:cxn>
                <a:cxn ang="0">
                  <a:pos x="1743" y="295"/>
                </a:cxn>
                <a:cxn ang="0">
                  <a:pos x="2366" y="346"/>
                </a:cxn>
                <a:cxn ang="0">
                  <a:pos x="2936" y="552"/>
                </a:cxn>
                <a:cxn ang="0">
                  <a:pos x="3390" y="965"/>
                </a:cxn>
                <a:cxn ang="0">
                  <a:pos x="4128" y="1443"/>
                </a:cxn>
                <a:cxn ang="0">
                  <a:pos x="4153" y="1328"/>
                </a:cxn>
                <a:cxn ang="0">
                  <a:pos x="4214" y="1161"/>
                </a:cxn>
                <a:cxn ang="0">
                  <a:pos x="4328" y="960"/>
                </a:cxn>
                <a:cxn ang="0">
                  <a:pos x="4508" y="758"/>
                </a:cxn>
                <a:cxn ang="0">
                  <a:pos x="4770" y="594"/>
                </a:cxn>
                <a:cxn ang="0">
                  <a:pos x="5130" y="498"/>
                </a:cxn>
                <a:cxn ang="0">
                  <a:pos x="5600" y="507"/>
                </a:cxn>
                <a:cxn ang="0">
                  <a:pos x="5938" y="572"/>
                </a:cxn>
                <a:cxn ang="0">
                  <a:pos x="6310" y="657"/>
                </a:cxn>
                <a:cxn ang="0">
                  <a:pos x="6578" y="728"/>
                </a:cxn>
                <a:cxn ang="0">
                  <a:pos x="6871" y="817"/>
                </a:cxn>
                <a:cxn ang="0">
                  <a:pos x="7163" y="923"/>
                </a:cxn>
                <a:cxn ang="0">
                  <a:pos x="7431" y="1044"/>
                </a:cxn>
                <a:cxn ang="0">
                  <a:pos x="7651" y="1179"/>
                </a:cxn>
                <a:cxn ang="0">
                  <a:pos x="7407" y="839"/>
                </a:cxn>
                <a:cxn ang="0">
                  <a:pos x="7028" y="714"/>
                </a:cxn>
                <a:cxn ang="0">
                  <a:pos x="6520" y="558"/>
                </a:cxn>
                <a:cxn ang="0">
                  <a:pos x="6209" y="477"/>
                </a:cxn>
                <a:cxn ang="0">
                  <a:pos x="5995" y="432"/>
                </a:cxn>
                <a:cxn ang="0">
                  <a:pos x="6088" y="459"/>
                </a:cxn>
                <a:cxn ang="0">
                  <a:pos x="6569" y="569"/>
                </a:cxn>
                <a:cxn ang="0">
                  <a:pos x="7139" y="691"/>
                </a:cxn>
                <a:cxn ang="0">
                  <a:pos x="7420" y="742"/>
                </a:cxn>
                <a:cxn ang="0">
                  <a:pos x="7550" y="753"/>
                </a:cxn>
                <a:cxn ang="0">
                  <a:pos x="7269" y="457"/>
                </a:cxn>
                <a:cxn ang="0">
                  <a:pos x="6822" y="374"/>
                </a:cxn>
                <a:cxn ang="0">
                  <a:pos x="6322" y="297"/>
                </a:cxn>
                <a:cxn ang="0">
                  <a:pos x="5963" y="252"/>
                </a:cxn>
                <a:cxn ang="0">
                  <a:pos x="5616" y="224"/>
                </a:cxn>
                <a:cxn ang="0">
                  <a:pos x="5309" y="218"/>
                </a:cxn>
                <a:cxn ang="0">
                  <a:pos x="5139" y="228"/>
                </a:cxn>
                <a:cxn ang="0">
                  <a:pos x="5027" y="240"/>
                </a:cxn>
                <a:cxn ang="0">
                  <a:pos x="4863" y="276"/>
                </a:cxn>
                <a:cxn ang="0">
                  <a:pos x="4665" y="348"/>
                </a:cxn>
                <a:cxn ang="0">
                  <a:pos x="4448" y="468"/>
                </a:cxn>
                <a:cxn ang="0">
                  <a:pos x="4232" y="650"/>
                </a:cxn>
                <a:cxn ang="0">
                  <a:pos x="4033" y="906"/>
                </a:cxn>
                <a:cxn ang="0">
                  <a:pos x="3871" y="1247"/>
                </a:cxn>
                <a:cxn ang="0">
                  <a:pos x="3855" y="1292"/>
                </a:cxn>
                <a:cxn ang="0">
                  <a:pos x="3816" y="1178"/>
                </a:cxn>
                <a:cxn ang="0">
                  <a:pos x="3741" y="1020"/>
                </a:cxn>
                <a:cxn ang="0">
                  <a:pos x="3620" y="831"/>
                </a:cxn>
                <a:cxn ang="0">
                  <a:pos x="3441" y="624"/>
                </a:cxn>
                <a:cxn ang="0">
                  <a:pos x="3194" y="417"/>
                </a:cxn>
                <a:cxn ang="0">
                  <a:pos x="2869" y="223"/>
                </a:cxn>
                <a:cxn ang="0">
                  <a:pos x="2554" y="91"/>
                </a:cxn>
                <a:cxn ang="0">
                  <a:pos x="2289" y="50"/>
                </a:cxn>
                <a:cxn ang="0">
                  <a:pos x="2023" y="22"/>
                </a:cxn>
                <a:cxn ang="0">
                  <a:pos x="1699" y="3"/>
                </a:cxn>
                <a:cxn ang="0">
                  <a:pos x="1340" y="4"/>
                </a:cxn>
                <a:cxn ang="0">
                  <a:pos x="969" y="37"/>
                </a:cxn>
                <a:cxn ang="0">
                  <a:pos x="606" y="110"/>
                </a:cxn>
                <a:cxn ang="0">
                  <a:pos x="0" y="638"/>
                </a:cxn>
              </a:cxnLst>
              <a:rect l="0" t="0" r="r" b="b"/>
              <a:pathLst>
                <a:path w="7651" h="1443">
                  <a:moveTo>
                    <a:pt x="0" y="638"/>
                  </a:moveTo>
                  <a:lnTo>
                    <a:pt x="34" y="625"/>
                  </a:lnTo>
                  <a:lnTo>
                    <a:pt x="132" y="591"/>
                  </a:lnTo>
                  <a:lnTo>
                    <a:pt x="201" y="568"/>
                  </a:lnTo>
                  <a:lnTo>
                    <a:pt x="283" y="543"/>
                  </a:lnTo>
                  <a:lnTo>
                    <a:pt x="378" y="516"/>
                  </a:lnTo>
                  <a:lnTo>
                    <a:pt x="482" y="486"/>
                  </a:lnTo>
                  <a:lnTo>
                    <a:pt x="597" y="457"/>
                  </a:lnTo>
                  <a:lnTo>
                    <a:pt x="720" y="427"/>
                  </a:lnTo>
                  <a:lnTo>
                    <a:pt x="851" y="399"/>
                  </a:lnTo>
                  <a:lnTo>
                    <a:pt x="989" y="372"/>
                  </a:lnTo>
                  <a:lnTo>
                    <a:pt x="1132" y="348"/>
                  </a:lnTo>
                  <a:lnTo>
                    <a:pt x="1280" y="328"/>
                  </a:lnTo>
                  <a:lnTo>
                    <a:pt x="1433" y="311"/>
                  </a:lnTo>
                  <a:lnTo>
                    <a:pt x="1587" y="300"/>
                  </a:lnTo>
                  <a:lnTo>
                    <a:pt x="1743" y="295"/>
                  </a:lnTo>
                  <a:lnTo>
                    <a:pt x="1901" y="296"/>
                  </a:lnTo>
                  <a:lnTo>
                    <a:pt x="2057" y="304"/>
                  </a:lnTo>
                  <a:lnTo>
                    <a:pt x="2213" y="321"/>
                  </a:lnTo>
                  <a:lnTo>
                    <a:pt x="2366" y="346"/>
                  </a:lnTo>
                  <a:lnTo>
                    <a:pt x="2516" y="381"/>
                  </a:lnTo>
                  <a:lnTo>
                    <a:pt x="2662" y="427"/>
                  </a:lnTo>
                  <a:lnTo>
                    <a:pt x="2802" y="483"/>
                  </a:lnTo>
                  <a:lnTo>
                    <a:pt x="2936" y="552"/>
                  </a:lnTo>
                  <a:lnTo>
                    <a:pt x="3063" y="634"/>
                  </a:lnTo>
                  <a:lnTo>
                    <a:pt x="3182" y="730"/>
                  </a:lnTo>
                  <a:lnTo>
                    <a:pt x="3290" y="840"/>
                  </a:lnTo>
                  <a:lnTo>
                    <a:pt x="3390" y="965"/>
                  </a:lnTo>
                  <a:lnTo>
                    <a:pt x="3477" y="1106"/>
                  </a:lnTo>
                  <a:lnTo>
                    <a:pt x="3553" y="1264"/>
                  </a:lnTo>
                  <a:lnTo>
                    <a:pt x="3615" y="1439"/>
                  </a:lnTo>
                  <a:lnTo>
                    <a:pt x="4128" y="1443"/>
                  </a:lnTo>
                  <a:lnTo>
                    <a:pt x="4130" y="1429"/>
                  </a:lnTo>
                  <a:lnTo>
                    <a:pt x="4138" y="1389"/>
                  </a:lnTo>
                  <a:lnTo>
                    <a:pt x="4144" y="1361"/>
                  </a:lnTo>
                  <a:lnTo>
                    <a:pt x="4153" y="1328"/>
                  </a:lnTo>
                  <a:lnTo>
                    <a:pt x="4165" y="1292"/>
                  </a:lnTo>
                  <a:lnTo>
                    <a:pt x="4179" y="1251"/>
                  </a:lnTo>
                  <a:lnTo>
                    <a:pt x="4195" y="1208"/>
                  </a:lnTo>
                  <a:lnTo>
                    <a:pt x="4214" y="1161"/>
                  </a:lnTo>
                  <a:lnTo>
                    <a:pt x="4238" y="1112"/>
                  </a:lnTo>
                  <a:lnTo>
                    <a:pt x="4264" y="1062"/>
                  </a:lnTo>
                  <a:lnTo>
                    <a:pt x="4294" y="1010"/>
                  </a:lnTo>
                  <a:lnTo>
                    <a:pt x="4328" y="960"/>
                  </a:lnTo>
                  <a:lnTo>
                    <a:pt x="4366" y="908"/>
                  </a:lnTo>
                  <a:lnTo>
                    <a:pt x="4409" y="857"/>
                  </a:lnTo>
                  <a:lnTo>
                    <a:pt x="4456" y="807"/>
                  </a:lnTo>
                  <a:lnTo>
                    <a:pt x="4508" y="758"/>
                  </a:lnTo>
                  <a:lnTo>
                    <a:pt x="4566" y="713"/>
                  </a:lnTo>
                  <a:lnTo>
                    <a:pt x="4628" y="670"/>
                  </a:lnTo>
                  <a:lnTo>
                    <a:pt x="4697" y="630"/>
                  </a:lnTo>
                  <a:lnTo>
                    <a:pt x="4770" y="594"/>
                  </a:lnTo>
                  <a:lnTo>
                    <a:pt x="4851" y="562"/>
                  </a:lnTo>
                  <a:lnTo>
                    <a:pt x="4937" y="535"/>
                  </a:lnTo>
                  <a:lnTo>
                    <a:pt x="5031" y="514"/>
                  </a:lnTo>
                  <a:lnTo>
                    <a:pt x="5130" y="498"/>
                  </a:lnTo>
                  <a:lnTo>
                    <a:pt x="5236" y="490"/>
                  </a:lnTo>
                  <a:lnTo>
                    <a:pt x="5350" y="488"/>
                  </a:lnTo>
                  <a:lnTo>
                    <a:pt x="5471" y="493"/>
                  </a:lnTo>
                  <a:lnTo>
                    <a:pt x="5600" y="507"/>
                  </a:lnTo>
                  <a:lnTo>
                    <a:pt x="5737" y="530"/>
                  </a:lnTo>
                  <a:lnTo>
                    <a:pt x="5882" y="561"/>
                  </a:lnTo>
                  <a:lnTo>
                    <a:pt x="5896" y="564"/>
                  </a:lnTo>
                  <a:lnTo>
                    <a:pt x="5938" y="572"/>
                  </a:lnTo>
                  <a:lnTo>
                    <a:pt x="6002" y="586"/>
                  </a:lnTo>
                  <a:lnTo>
                    <a:pt x="6088" y="605"/>
                  </a:lnTo>
                  <a:lnTo>
                    <a:pt x="6191" y="628"/>
                  </a:lnTo>
                  <a:lnTo>
                    <a:pt x="6310" y="657"/>
                  </a:lnTo>
                  <a:lnTo>
                    <a:pt x="6373" y="673"/>
                  </a:lnTo>
                  <a:lnTo>
                    <a:pt x="6440" y="690"/>
                  </a:lnTo>
                  <a:lnTo>
                    <a:pt x="6508" y="709"/>
                  </a:lnTo>
                  <a:lnTo>
                    <a:pt x="6578" y="728"/>
                  </a:lnTo>
                  <a:lnTo>
                    <a:pt x="6650" y="749"/>
                  </a:lnTo>
                  <a:lnTo>
                    <a:pt x="6723" y="771"/>
                  </a:lnTo>
                  <a:lnTo>
                    <a:pt x="6797" y="794"/>
                  </a:lnTo>
                  <a:lnTo>
                    <a:pt x="6871" y="817"/>
                  </a:lnTo>
                  <a:lnTo>
                    <a:pt x="6945" y="843"/>
                  </a:lnTo>
                  <a:lnTo>
                    <a:pt x="7018" y="868"/>
                  </a:lnTo>
                  <a:lnTo>
                    <a:pt x="7091" y="896"/>
                  </a:lnTo>
                  <a:lnTo>
                    <a:pt x="7163" y="923"/>
                  </a:lnTo>
                  <a:lnTo>
                    <a:pt x="7233" y="953"/>
                  </a:lnTo>
                  <a:lnTo>
                    <a:pt x="7302" y="982"/>
                  </a:lnTo>
                  <a:lnTo>
                    <a:pt x="7368" y="1012"/>
                  </a:lnTo>
                  <a:lnTo>
                    <a:pt x="7431" y="1044"/>
                  </a:lnTo>
                  <a:lnTo>
                    <a:pt x="7491" y="1076"/>
                  </a:lnTo>
                  <a:lnTo>
                    <a:pt x="7548" y="1110"/>
                  </a:lnTo>
                  <a:lnTo>
                    <a:pt x="7602" y="1145"/>
                  </a:lnTo>
                  <a:lnTo>
                    <a:pt x="7651" y="1179"/>
                  </a:lnTo>
                  <a:lnTo>
                    <a:pt x="7510" y="875"/>
                  </a:lnTo>
                  <a:lnTo>
                    <a:pt x="7498" y="871"/>
                  </a:lnTo>
                  <a:lnTo>
                    <a:pt x="7463" y="858"/>
                  </a:lnTo>
                  <a:lnTo>
                    <a:pt x="7407" y="839"/>
                  </a:lnTo>
                  <a:lnTo>
                    <a:pt x="7332" y="814"/>
                  </a:lnTo>
                  <a:lnTo>
                    <a:pt x="7243" y="784"/>
                  </a:lnTo>
                  <a:lnTo>
                    <a:pt x="7141" y="750"/>
                  </a:lnTo>
                  <a:lnTo>
                    <a:pt x="7028" y="714"/>
                  </a:lnTo>
                  <a:lnTo>
                    <a:pt x="6906" y="675"/>
                  </a:lnTo>
                  <a:lnTo>
                    <a:pt x="6780" y="635"/>
                  </a:lnTo>
                  <a:lnTo>
                    <a:pt x="6650" y="597"/>
                  </a:lnTo>
                  <a:lnTo>
                    <a:pt x="6520" y="558"/>
                  </a:lnTo>
                  <a:lnTo>
                    <a:pt x="6392" y="524"/>
                  </a:lnTo>
                  <a:lnTo>
                    <a:pt x="6330" y="506"/>
                  </a:lnTo>
                  <a:lnTo>
                    <a:pt x="6268" y="491"/>
                  </a:lnTo>
                  <a:lnTo>
                    <a:pt x="6209" y="477"/>
                  </a:lnTo>
                  <a:lnTo>
                    <a:pt x="6152" y="464"/>
                  </a:lnTo>
                  <a:lnTo>
                    <a:pt x="6096" y="452"/>
                  </a:lnTo>
                  <a:lnTo>
                    <a:pt x="6044" y="441"/>
                  </a:lnTo>
                  <a:lnTo>
                    <a:pt x="5995" y="432"/>
                  </a:lnTo>
                  <a:lnTo>
                    <a:pt x="5949" y="425"/>
                  </a:lnTo>
                  <a:lnTo>
                    <a:pt x="5966" y="429"/>
                  </a:lnTo>
                  <a:lnTo>
                    <a:pt x="6014" y="441"/>
                  </a:lnTo>
                  <a:lnTo>
                    <a:pt x="6088" y="459"/>
                  </a:lnTo>
                  <a:lnTo>
                    <a:pt x="6186" y="481"/>
                  </a:lnTo>
                  <a:lnTo>
                    <a:pt x="6301" y="508"/>
                  </a:lnTo>
                  <a:lnTo>
                    <a:pt x="6430" y="538"/>
                  </a:lnTo>
                  <a:lnTo>
                    <a:pt x="6569" y="569"/>
                  </a:lnTo>
                  <a:lnTo>
                    <a:pt x="6714" y="601"/>
                  </a:lnTo>
                  <a:lnTo>
                    <a:pt x="6860" y="633"/>
                  </a:lnTo>
                  <a:lnTo>
                    <a:pt x="7003" y="664"/>
                  </a:lnTo>
                  <a:lnTo>
                    <a:pt x="7139" y="691"/>
                  </a:lnTo>
                  <a:lnTo>
                    <a:pt x="7264" y="715"/>
                  </a:lnTo>
                  <a:lnTo>
                    <a:pt x="7320" y="725"/>
                  </a:lnTo>
                  <a:lnTo>
                    <a:pt x="7373" y="734"/>
                  </a:lnTo>
                  <a:lnTo>
                    <a:pt x="7420" y="742"/>
                  </a:lnTo>
                  <a:lnTo>
                    <a:pt x="7463" y="747"/>
                  </a:lnTo>
                  <a:lnTo>
                    <a:pt x="7498" y="751"/>
                  </a:lnTo>
                  <a:lnTo>
                    <a:pt x="7528" y="753"/>
                  </a:lnTo>
                  <a:lnTo>
                    <a:pt x="7550" y="753"/>
                  </a:lnTo>
                  <a:lnTo>
                    <a:pt x="7564" y="751"/>
                  </a:lnTo>
                  <a:lnTo>
                    <a:pt x="7335" y="470"/>
                  </a:lnTo>
                  <a:lnTo>
                    <a:pt x="7318" y="466"/>
                  </a:lnTo>
                  <a:lnTo>
                    <a:pt x="7269" y="457"/>
                  </a:lnTo>
                  <a:lnTo>
                    <a:pt x="7191" y="441"/>
                  </a:lnTo>
                  <a:lnTo>
                    <a:pt x="7088" y="422"/>
                  </a:lnTo>
                  <a:lnTo>
                    <a:pt x="6964" y="400"/>
                  </a:lnTo>
                  <a:lnTo>
                    <a:pt x="6822" y="374"/>
                  </a:lnTo>
                  <a:lnTo>
                    <a:pt x="6665" y="349"/>
                  </a:lnTo>
                  <a:lnTo>
                    <a:pt x="6498" y="323"/>
                  </a:lnTo>
                  <a:lnTo>
                    <a:pt x="6410" y="309"/>
                  </a:lnTo>
                  <a:lnTo>
                    <a:pt x="6322" y="297"/>
                  </a:lnTo>
                  <a:lnTo>
                    <a:pt x="6232" y="285"/>
                  </a:lnTo>
                  <a:lnTo>
                    <a:pt x="6143" y="274"/>
                  </a:lnTo>
                  <a:lnTo>
                    <a:pt x="6052" y="263"/>
                  </a:lnTo>
                  <a:lnTo>
                    <a:pt x="5963" y="252"/>
                  </a:lnTo>
                  <a:lnTo>
                    <a:pt x="5875" y="244"/>
                  </a:lnTo>
                  <a:lnTo>
                    <a:pt x="5786" y="236"/>
                  </a:lnTo>
                  <a:lnTo>
                    <a:pt x="5700" y="229"/>
                  </a:lnTo>
                  <a:lnTo>
                    <a:pt x="5616" y="224"/>
                  </a:lnTo>
                  <a:lnTo>
                    <a:pt x="5534" y="220"/>
                  </a:lnTo>
                  <a:lnTo>
                    <a:pt x="5456" y="218"/>
                  </a:lnTo>
                  <a:lnTo>
                    <a:pt x="5380" y="217"/>
                  </a:lnTo>
                  <a:lnTo>
                    <a:pt x="5309" y="218"/>
                  </a:lnTo>
                  <a:lnTo>
                    <a:pt x="5242" y="221"/>
                  </a:lnTo>
                  <a:lnTo>
                    <a:pt x="5179" y="226"/>
                  </a:lnTo>
                  <a:lnTo>
                    <a:pt x="5169" y="226"/>
                  </a:lnTo>
                  <a:lnTo>
                    <a:pt x="5139" y="228"/>
                  </a:lnTo>
                  <a:lnTo>
                    <a:pt x="5116" y="229"/>
                  </a:lnTo>
                  <a:lnTo>
                    <a:pt x="5091" y="232"/>
                  </a:lnTo>
                  <a:lnTo>
                    <a:pt x="5060" y="235"/>
                  </a:lnTo>
                  <a:lnTo>
                    <a:pt x="5027" y="240"/>
                  </a:lnTo>
                  <a:lnTo>
                    <a:pt x="4990" y="246"/>
                  </a:lnTo>
                  <a:lnTo>
                    <a:pt x="4950" y="254"/>
                  </a:lnTo>
                  <a:lnTo>
                    <a:pt x="4908" y="264"/>
                  </a:lnTo>
                  <a:lnTo>
                    <a:pt x="4863" y="276"/>
                  </a:lnTo>
                  <a:lnTo>
                    <a:pt x="4816" y="290"/>
                  </a:lnTo>
                  <a:lnTo>
                    <a:pt x="4767" y="306"/>
                  </a:lnTo>
                  <a:lnTo>
                    <a:pt x="4717" y="326"/>
                  </a:lnTo>
                  <a:lnTo>
                    <a:pt x="4665" y="348"/>
                  </a:lnTo>
                  <a:lnTo>
                    <a:pt x="4611" y="372"/>
                  </a:lnTo>
                  <a:lnTo>
                    <a:pt x="4557" y="401"/>
                  </a:lnTo>
                  <a:lnTo>
                    <a:pt x="4503" y="432"/>
                  </a:lnTo>
                  <a:lnTo>
                    <a:pt x="4448" y="468"/>
                  </a:lnTo>
                  <a:lnTo>
                    <a:pt x="4393" y="507"/>
                  </a:lnTo>
                  <a:lnTo>
                    <a:pt x="4338" y="550"/>
                  </a:lnTo>
                  <a:lnTo>
                    <a:pt x="4285" y="598"/>
                  </a:lnTo>
                  <a:lnTo>
                    <a:pt x="4232" y="650"/>
                  </a:lnTo>
                  <a:lnTo>
                    <a:pt x="4180" y="707"/>
                  </a:lnTo>
                  <a:lnTo>
                    <a:pt x="4130" y="768"/>
                  </a:lnTo>
                  <a:lnTo>
                    <a:pt x="4080" y="834"/>
                  </a:lnTo>
                  <a:lnTo>
                    <a:pt x="4033" y="906"/>
                  </a:lnTo>
                  <a:lnTo>
                    <a:pt x="3989" y="982"/>
                  </a:lnTo>
                  <a:lnTo>
                    <a:pt x="3947" y="1065"/>
                  </a:lnTo>
                  <a:lnTo>
                    <a:pt x="3907" y="1153"/>
                  </a:lnTo>
                  <a:lnTo>
                    <a:pt x="3871" y="1247"/>
                  </a:lnTo>
                  <a:lnTo>
                    <a:pt x="3869" y="1348"/>
                  </a:lnTo>
                  <a:lnTo>
                    <a:pt x="3867" y="1338"/>
                  </a:lnTo>
                  <a:lnTo>
                    <a:pt x="3860" y="1311"/>
                  </a:lnTo>
                  <a:lnTo>
                    <a:pt x="3855" y="1292"/>
                  </a:lnTo>
                  <a:lnTo>
                    <a:pt x="3848" y="1269"/>
                  </a:lnTo>
                  <a:lnTo>
                    <a:pt x="3839" y="1241"/>
                  </a:lnTo>
                  <a:lnTo>
                    <a:pt x="3829" y="1212"/>
                  </a:lnTo>
                  <a:lnTo>
                    <a:pt x="3816" y="1178"/>
                  </a:lnTo>
                  <a:lnTo>
                    <a:pt x="3801" y="1143"/>
                  </a:lnTo>
                  <a:lnTo>
                    <a:pt x="3783" y="1104"/>
                  </a:lnTo>
                  <a:lnTo>
                    <a:pt x="3764" y="1062"/>
                  </a:lnTo>
                  <a:lnTo>
                    <a:pt x="3741" y="1020"/>
                  </a:lnTo>
                  <a:lnTo>
                    <a:pt x="3715" y="975"/>
                  </a:lnTo>
                  <a:lnTo>
                    <a:pt x="3687" y="928"/>
                  </a:lnTo>
                  <a:lnTo>
                    <a:pt x="3654" y="879"/>
                  </a:lnTo>
                  <a:lnTo>
                    <a:pt x="3620" y="831"/>
                  </a:lnTo>
                  <a:lnTo>
                    <a:pt x="3580" y="780"/>
                  </a:lnTo>
                  <a:lnTo>
                    <a:pt x="3537" y="729"/>
                  </a:lnTo>
                  <a:lnTo>
                    <a:pt x="3491" y="677"/>
                  </a:lnTo>
                  <a:lnTo>
                    <a:pt x="3441" y="624"/>
                  </a:lnTo>
                  <a:lnTo>
                    <a:pt x="3386" y="572"/>
                  </a:lnTo>
                  <a:lnTo>
                    <a:pt x="3326" y="521"/>
                  </a:lnTo>
                  <a:lnTo>
                    <a:pt x="3263" y="469"/>
                  </a:lnTo>
                  <a:lnTo>
                    <a:pt x="3194" y="417"/>
                  </a:lnTo>
                  <a:lnTo>
                    <a:pt x="3121" y="367"/>
                  </a:lnTo>
                  <a:lnTo>
                    <a:pt x="3042" y="317"/>
                  </a:lnTo>
                  <a:lnTo>
                    <a:pt x="2959" y="270"/>
                  </a:lnTo>
                  <a:lnTo>
                    <a:pt x="2869" y="223"/>
                  </a:lnTo>
                  <a:lnTo>
                    <a:pt x="2776" y="177"/>
                  </a:lnTo>
                  <a:lnTo>
                    <a:pt x="2675" y="135"/>
                  </a:lnTo>
                  <a:lnTo>
                    <a:pt x="2569" y="94"/>
                  </a:lnTo>
                  <a:lnTo>
                    <a:pt x="2554" y="91"/>
                  </a:lnTo>
                  <a:lnTo>
                    <a:pt x="2510" y="83"/>
                  </a:lnTo>
                  <a:lnTo>
                    <a:pt x="2438" y="72"/>
                  </a:lnTo>
                  <a:lnTo>
                    <a:pt x="2344" y="57"/>
                  </a:lnTo>
                  <a:lnTo>
                    <a:pt x="2289" y="50"/>
                  </a:lnTo>
                  <a:lnTo>
                    <a:pt x="2229" y="43"/>
                  </a:lnTo>
                  <a:lnTo>
                    <a:pt x="2164" y="36"/>
                  </a:lnTo>
                  <a:lnTo>
                    <a:pt x="2095" y="29"/>
                  </a:lnTo>
                  <a:lnTo>
                    <a:pt x="2023" y="22"/>
                  </a:lnTo>
                  <a:lnTo>
                    <a:pt x="1946" y="16"/>
                  </a:lnTo>
                  <a:lnTo>
                    <a:pt x="1866" y="11"/>
                  </a:lnTo>
                  <a:lnTo>
                    <a:pt x="1784" y="7"/>
                  </a:lnTo>
                  <a:lnTo>
                    <a:pt x="1699" y="3"/>
                  </a:lnTo>
                  <a:lnTo>
                    <a:pt x="1612" y="1"/>
                  </a:lnTo>
                  <a:lnTo>
                    <a:pt x="1523" y="0"/>
                  </a:lnTo>
                  <a:lnTo>
                    <a:pt x="1433" y="1"/>
                  </a:lnTo>
                  <a:lnTo>
                    <a:pt x="1340" y="4"/>
                  </a:lnTo>
                  <a:lnTo>
                    <a:pt x="1248" y="10"/>
                  </a:lnTo>
                  <a:lnTo>
                    <a:pt x="1155" y="16"/>
                  </a:lnTo>
                  <a:lnTo>
                    <a:pt x="1062" y="25"/>
                  </a:lnTo>
                  <a:lnTo>
                    <a:pt x="969" y="37"/>
                  </a:lnTo>
                  <a:lnTo>
                    <a:pt x="877" y="50"/>
                  </a:lnTo>
                  <a:lnTo>
                    <a:pt x="785" y="67"/>
                  </a:lnTo>
                  <a:lnTo>
                    <a:pt x="695" y="87"/>
                  </a:lnTo>
                  <a:lnTo>
                    <a:pt x="606" y="110"/>
                  </a:lnTo>
                  <a:lnTo>
                    <a:pt x="519" y="137"/>
                  </a:lnTo>
                  <a:lnTo>
                    <a:pt x="435" y="166"/>
                  </a:lnTo>
                  <a:lnTo>
                    <a:pt x="352" y="199"/>
                  </a:lnTo>
                  <a:lnTo>
                    <a:pt x="0" y="638"/>
                  </a:lnTo>
                  <a:close/>
                </a:path>
              </a:pathLst>
            </a:custGeom>
            <a:solidFill>
              <a:srgbClr val="C5C6D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741" y="2347"/>
              <a:ext cx="252" cy="105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4"/>
                </a:cxn>
                <a:cxn ang="0">
                  <a:pos x="12" y="47"/>
                </a:cxn>
                <a:cxn ang="0">
                  <a:pos x="20" y="63"/>
                </a:cxn>
                <a:cxn ang="0">
                  <a:pos x="28" y="83"/>
                </a:cxn>
                <a:cxn ang="0">
                  <a:pos x="39" y="105"/>
                </a:cxn>
                <a:cxn ang="0">
                  <a:pos x="51" y="128"/>
                </a:cxn>
                <a:cxn ang="0">
                  <a:pos x="65" y="155"/>
                </a:cxn>
                <a:cxn ang="0">
                  <a:pos x="82" y="182"/>
                </a:cxn>
                <a:cxn ang="0">
                  <a:pos x="100" y="212"/>
                </a:cxn>
                <a:cxn ang="0">
                  <a:pos x="120" y="242"/>
                </a:cxn>
                <a:cxn ang="0">
                  <a:pos x="143" y="273"/>
                </a:cxn>
                <a:cxn ang="0">
                  <a:pos x="167" y="304"/>
                </a:cxn>
                <a:cxn ang="0">
                  <a:pos x="194" y="336"/>
                </a:cxn>
                <a:cxn ang="0">
                  <a:pos x="223" y="367"/>
                </a:cxn>
                <a:cxn ang="0">
                  <a:pos x="254" y="399"/>
                </a:cxn>
                <a:cxn ang="0">
                  <a:pos x="289" y="429"/>
                </a:cxn>
                <a:cxn ang="0">
                  <a:pos x="326" y="459"/>
                </a:cxn>
                <a:cxn ang="0">
                  <a:pos x="364" y="487"/>
                </a:cxn>
                <a:cxn ang="0">
                  <a:pos x="405" y="514"/>
                </a:cxn>
                <a:cxn ang="0">
                  <a:pos x="450" y="538"/>
                </a:cxn>
                <a:cxn ang="0">
                  <a:pos x="496" y="560"/>
                </a:cxn>
                <a:cxn ang="0">
                  <a:pos x="546" y="581"/>
                </a:cxn>
                <a:cxn ang="0">
                  <a:pos x="598" y="598"/>
                </a:cxn>
                <a:cxn ang="0">
                  <a:pos x="653" y="612"/>
                </a:cxn>
                <a:cxn ang="0">
                  <a:pos x="711" y="622"/>
                </a:cxn>
                <a:cxn ang="0">
                  <a:pos x="772" y="629"/>
                </a:cxn>
                <a:cxn ang="0">
                  <a:pos x="836" y="633"/>
                </a:cxn>
                <a:cxn ang="0">
                  <a:pos x="903" y="632"/>
                </a:cxn>
                <a:cxn ang="0">
                  <a:pos x="974" y="626"/>
                </a:cxn>
                <a:cxn ang="0">
                  <a:pos x="1047" y="616"/>
                </a:cxn>
                <a:cxn ang="0">
                  <a:pos x="1065" y="606"/>
                </a:cxn>
                <a:cxn ang="0">
                  <a:pos x="1110" y="575"/>
                </a:cxn>
                <a:cxn ang="0">
                  <a:pos x="1142" y="553"/>
                </a:cxn>
                <a:cxn ang="0">
                  <a:pos x="1178" y="527"/>
                </a:cxn>
                <a:cxn ang="0">
                  <a:pos x="1196" y="511"/>
                </a:cxn>
                <a:cxn ang="0">
                  <a:pos x="1215" y="494"/>
                </a:cxn>
                <a:cxn ang="0">
                  <a:pos x="1235" y="477"/>
                </a:cxn>
                <a:cxn ang="0">
                  <a:pos x="1255" y="458"/>
                </a:cxn>
                <a:cxn ang="0">
                  <a:pos x="1275" y="438"/>
                </a:cxn>
                <a:cxn ang="0">
                  <a:pos x="1295" y="417"/>
                </a:cxn>
                <a:cxn ang="0">
                  <a:pos x="1316" y="395"/>
                </a:cxn>
                <a:cxn ang="0">
                  <a:pos x="1336" y="371"/>
                </a:cxn>
                <a:cxn ang="0">
                  <a:pos x="1355" y="346"/>
                </a:cxn>
                <a:cxn ang="0">
                  <a:pos x="1375" y="320"/>
                </a:cxn>
                <a:cxn ang="0">
                  <a:pos x="1393" y="293"/>
                </a:cxn>
                <a:cxn ang="0">
                  <a:pos x="1411" y="266"/>
                </a:cxn>
                <a:cxn ang="0">
                  <a:pos x="1428" y="236"/>
                </a:cxn>
                <a:cxn ang="0">
                  <a:pos x="1444" y="206"/>
                </a:cxn>
                <a:cxn ang="0">
                  <a:pos x="1458" y="174"/>
                </a:cxn>
                <a:cxn ang="0">
                  <a:pos x="1471" y="142"/>
                </a:cxn>
                <a:cxn ang="0">
                  <a:pos x="1484" y="108"/>
                </a:cxn>
                <a:cxn ang="0">
                  <a:pos x="1494" y="73"/>
                </a:cxn>
                <a:cxn ang="0">
                  <a:pos x="1503" y="37"/>
                </a:cxn>
                <a:cxn ang="0">
                  <a:pos x="1509" y="0"/>
                </a:cxn>
                <a:cxn ang="0">
                  <a:pos x="0" y="16"/>
                </a:cxn>
              </a:cxnLst>
              <a:rect l="0" t="0" r="r" b="b"/>
              <a:pathLst>
                <a:path w="1509" h="633">
                  <a:moveTo>
                    <a:pt x="0" y="16"/>
                  </a:moveTo>
                  <a:lnTo>
                    <a:pt x="3" y="24"/>
                  </a:lnTo>
                  <a:lnTo>
                    <a:pt x="12" y="47"/>
                  </a:lnTo>
                  <a:lnTo>
                    <a:pt x="20" y="63"/>
                  </a:lnTo>
                  <a:lnTo>
                    <a:pt x="28" y="83"/>
                  </a:lnTo>
                  <a:lnTo>
                    <a:pt x="39" y="105"/>
                  </a:lnTo>
                  <a:lnTo>
                    <a:pt x="51" y="128"/>
                  </a:lnTo>
                  <a:lnTo>
                    <a:pt x="65" y="155"/>
                  </a:lnTo>
                  <a:lnTo>
                    <a:pt x="82" y="182"/>
                  </a:lnTo>
                  <a:lnTo>
                    <a:pt x="100" y="212"/>
                  </a:lnTo>
                  <a:lnTo>
                    <a:pt x="120" y="242"/>
                  </a:lnTo>
                  <a:lnTo>
                    <a:pt x="143" y="273"/>
                  </a:lnTo>
                  <a:lnTo>
                    <a:pt x="167" y="304"/>
                  </a:lnTo>
                  <a:lnTo>
                    <a:pt x="194" y="336"/>
                  </a:lnTo>
                  <a:lnTo>
                    <a:pt x="223" y="367"/>
                  </a:lnTo>
                  <a:lnTo>
                    <a:pt x="254" y="399"/>
                  </a:lnTo>
                  <a:lnTo>
                    <a:pt x="289" y="429"/>
                  </a:lnTo>
                  <a:lnTo>
                    <a:pt x="326" y="459"/>
                  </a:lnTo>
                  <a:lnTo>
                    <a:pt x="364" y="487"/>
                  </a:lnTo>
                  <a:lnTo>
                    <a:pt x="405" y="514"/>
                  </a:lnTo>
                  <a:lnTo>
                    <a:pt x="450" y="538"/>
                  </a:lnTo>
                  <a:lnTo>
                    <a:pt x="496" y="560"/>
                  </a:lnTo>
                  <a:lnTo>
                    <a:pt x="546" y="581"/>
                  </a:lnTo>
                  <a:lnTo>
                    <a:pt x="598" y="598"/>
                  </a:lnTo>
                  <a:lnTo>
                    <a:pt x="653" y="612"/>
                  </a:lnTo>
                  <a:lnTo>
                    <a:pt x="711" y="622"/>
                  </a:lnTo>
                  <a:lnTo>
                    <a:pt x="772" y="629"/>
                  </a:lnTo>
                  <a:lnTo>
                    <a:pt x="836" y="633"/>
                  </a:lnTo>
                  <a:lnTo>
                    <a:pt x="903" y="632"/>
                  </a:lnTo>
                  <a:lnTo>
                    <a:pt x="974" y="626"/>
                  </a:lnTo>
                  <a:lnTo>
                    <a:pt x="1047" y="616"/>
                  </a:lnTo>
                  <a:lnTo>
                    <a:pt x="1065" y="606"/>
                  </a:lnTo>
                  <a:lnTo>
                    <a:pt x="1110" y="575"/>
                  </a:lnTo>
                  <a:lnTo>
                    <a:pt x="1142" y="553"/>
                  </a:lnTo>
                  <a:lnTo>
                    <a:pt x="1178" y="527"/>
                  </a:lnTo>
                  <a:lnTo>
                    <a:pt x="1196" y="511"/>
                  </a:lnTo>
                  <a:lnTo>
                    <a:pt x="1215" y="494"/>
                  </a:lnTo>
                  <a:lnTo>
                    <a:pt x="1235" y="477"/>
                  </a:lnTo>
                  <a:lnTo>
                    <a:pt x="1255" y="458"/>
                  </a:lnTo>
                  <a:lnTo>
                    <a:pt x="1275" y="438"/>
                  </a:lnTo>
                  <a:lnTo>
                    <a:pt x="1295" y="417"/>
                  </a:lnTo>
                  <a:lnTo>
                    <a:pt x="1316" y="395"/>
                  </a:lnTo>
                  <a:lnTo>
                    <a:pt x="1336" y="371"/>
                  </a:lnTo>
                  <a:lnTo>
                    <a:pt x="1355" y="346"/>
                  </a:lnTo>
                  <a:lnTo>
                    <a:pt x="1375" y="320"/>
                  </a:lnTo>
                  <a:lnTo>
                    <a:pt x="1393" y="293"/>
                  </a:lnTo>
                  <a:lnTo>
                    <a:pt x="1411" y="266"/>
                  </a:lnTo>
                  <a:lnTo>
                    <a:pt x="1428" y="236"/>
                  </a:lnTo>
                  <a:lnTo>
                    <a:pt x="1444" y="206"/>
                  </a:lnTo>
                  <a:lnTo>
                    <a:pt x="1458" y="174"/>
                  </a:lnTo>
                  <a:lnTo>
                    <a:pt x="1471" y="142"/>
                  </a:lnTo>
                  <a:lnTo>
                    <a:pt x="1484" y="108"/>
                  </a:lnTo>
                  <a:lnTo>
                    <a:pt x="1494" y="73"/>
                  </a:lnTo>
                  <a:lnTo>
                    <a:pt x="1503" y="37"/>
                  </a:lnTo>
                  <a:lnTo>
                    <a:pt x="1509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EBCCA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3003" y="3040"/>
              <a:ext cx="235" cy="248"/>
            </a:xfrm>
            <a:custGeom>
              <a:avLst/>
              <a:gdLst/>
              <a:ahLst/>
              <a:cxnLst>
                <a:cxn ang="0">
                  <a:pos x="810" y="82"/>
                </a:cxn>
                <a:cxn ang="0">
                  <a:pos x="707" y="155"/>
                </a:cxn>
                <a:cxn ang="0">
                  <a:pos x="622" y="184"/>
                </a:cxn>
                <a:cxn ang="0">
                  <a:pos x="462" y="248"/>
                </a:cxn>
                <a:cxn ang="0">
                  <a:pos x="307" y="340"/>
                </a:cxn>
                <a:cxn ang="0">
                  <a:pos x="227" y="417"/>
                </a:cxn>
                <a:cxn ang="0">
                  <a:pos x="166" y="531"/>
                </a:cxn>
                <a:cxn ang="0">
                  <a:pos x="66" y="695"/>
                </a:cxn>
                <a:cxn ang="0">
                  <a:pos x="12" y="759"/>
                </a:cxn>
                <a:cxn ang="0">
                  <a:pos x="0" y="805"/>
                </a:cxn>
                <a:cxn ang="0">
                  <a:pos x="29" y="839"/>
                </a:cxn>
                <a:cxn ang="0">
                  <a:pos x="102" y="853"/>
                </a:cxn>
                <a:cxn ang="0">
                  <a:pos x="178" y="831"/>
                </a:cxn>
                <a:cxn ang="0">
                  <a:pos x="227" y="792"/>
                </a:cxn>
                <a:cxn ang="0">
                  <a:pos x="275" y="720"/>
                </a:cxn>
                <a:cxn ang="0">
                  <a:pos x="291" y="719"/>
                </a:cxn>
                <a:cxn ang="0">
                  <a:pos x="256" y="860"/>
                </a:cxn>
                <a:cxn ang="0">
                  <a:pos x="203" y="979"/>
                </a:cxn>
                <a:cxn ang="0">
                  <a:pos x="163" y="1110"/>
                </a:cxn>
                <a:cxn ang="0">
                  <a:pos x="160" y="1187"/>
                </a:cxn>
                <a:cxn ang="0">
                  <a:pos x="189" y="1236"/>
                </a:cxn>
                <a:cxn ang="0">
                  <a:pos x="236" y="1254"/>
                </a:cxn>
                <a:cxn ang="0">
                  <a:pos x="274" y="1237"/>
                </a:cxn>
                <a:cxn ang="0">
                  <a:pos x="315" y="1178"/>
                </a:cxn>
                <a:cxn ang="0">
                  <a:pos x="421" y="973"/>
                </a:cxn>
                <a:cxn ang="0">
                  <a:pos x="545" y="779"/>
                </a:cxn>
                <a:cxn ang="0">
                  <a:pos x="424" y="1095"/>
                </a:cxn>
                <a:cxn ang="0">
                  <a:pos x="367" y="1287"/>
                </a:cxn>
                <a:cxn ang="0">
                  <a:pos x="362" y="1345"/>
                </a:cxn>
                <a:cxn ang="0">
                  <a:pos x="381" y="1412"/>
                </a:cxn>
                <a:cxn ang="0">
                  <a:pos x="411" y="1440"/>
                </a:cxn>
                <a:cxn ang="0">
                  <a:pos x="450" y="1453"/>
                </a:cxn>
                <a:cxn ang="0">
                  <a:pos x="510" y="1424"/>
                </a:cxn>
                <a:cxn ang="0">
                  <a:pos x="590" y="1281"/>
                </a:cxn>
                <a:cxn ang="0">
                  <a:pos x="758" y="910"/>
                </a:cxn>
                <a:cxn ang="0">
                  <a:pos x="763" y="952"/>
                </a:cxn>
                <a:cxn ang="0">
                  <a:pos x="658" y="1242"/>
                </a:cxn>
                <a:cxn ang="0">
                  <a:pos x="605" y="1351"/>
                </a:cxn>
                <a:cxn ang="0">
                  <a:pos x="599" y="1446"/>
                </a:cxn>
                <a:cxn ang="0">
                  <a:pos x="661" y="1487"/>
                </a:cxn>
                <a:cxn ang="0">
                  <a:pos x="704" y="1480"/>
                </a:cxn>
                <a:cxn ang="0">
                  <a:pos x="753" y="1430"/>
                </a:cxn>
                <a:cxn ang="0">
                  <a:pos x="840" y="1278"/>
                </a:cxn>
                <a:cxn ang="0">
                  <a:pos x="976" y="1033"/>
                </a:cxn>
                <a:cxn ang="0">
                  <a:pos x="994" y="1045"/>
                </a:cxn>
                <a:cxn ang="0">
                  <a:pos x="965" y="1139"/>
                </a:cxn>
                <a:cxn ang="0">
                  <a:pos x="884" y="1240"/>
                </a:cxn>
                <a:cxn ang="0">
                  <a:pos x="832" y="1322"/>
                </a:cxn>
                <a:cxn ang="0">
                  <a:pos x="835" y="1364"/>
                </a:cxn>
                <a:cxn ang="0">
                  <a:pos x="864" y="1393"/>
                </a:cxn>
                <a:cxn ang="0">
                  <a:pos x="906" y="1397"/>
                </a:cxn>
                <a:cxn ang="0">
                  <a:pos x="972" y="1366"/>
                </a:cxn>
                <a:cxn ang="0">
                  <a:pos x="1057" y="1287"/>
                </a:cxn>
                <a:cxn ang="0">
                  <a:pos x="1148" y="1150"/>
                </a:cxn>
                <a:cxn ang="0">
                  <a:pos x="1192" y="1025"/>
                </a:cxn>
                <a:cxn ang="0">
                  <a:pos x="1185" y="886"/>
                </a:cxn>
                <a:cxn ang="0">
                  <a:pos x="1221" y="636"/>
                </a:cxn>
                <a:cxn ang="0">
                  <a:pos x="1263" y="558"/>
                </a:cxn>
                <a:cxn ang="0">
                  <a:pos x="1394" y="478"/>
                </a:cxn>
                <a:cxn ang="0">
                  <a:pos x="1337" y="335"/>
                </a:cxn>
                <a:cxn ang="0">
                  <a:pos x="1221" y="165"/>
                </a:cxn>
                <a:cxn ang="0">
                  <a:pos x="1089" y="43"/>
                </a:cxn>
                <a:cxn ang="0">
                  <a:pos x="936" y="1"/>
                </a:cxn>
              </a:cxnLst>
              <a:rect l="0" t="0" r="r" b="b"/>
              <a:pathLst>
                <a:path w="1407" h="1488">
                  <a:moveTo>
                    <a:pt x="856" y="27"/>
                  </a:moveTo>
                  <a:lnTo>
                    <a:pt x="852" y="33"/>
                  </a:lnTo>
                  <a:lnTo>
                    <a:pt x="842" y="47"/>
                  </a:lnTo>
                  <a:lnTo>
                    <a:pt x="833" y="57"/>
                  </a:lnTo>
                  <a:lnTo>
                    <a:pt x="822" y="69"/>
                  </a:lnTo>
                  <a:lnTo>
                    <a:pt x="810" y="82"/>
                  </a:lnTo>
                  <a:lnTo>
                    <a:pt x="796" y="95"/>
                  </a:lnTo>
                  <a:lnTo>
                    <a:pt x="780" y="109"/>
                  </a:lnTo>
                  <a:lnTo>
                    <a:pt x="761" y="122"/>
                  </a:lnTo>
                  <a:lnTo>
                    <a:pt x="741" y="135"/>
                  </a:lnTo>
                  <a:lnTo>
                    <a:pt x="719" y="149"/>
                  </a:lnTo>
                  <a:lnTo>
                    <a:pt x="707" y="155"/>
                  </a:lnTo>
                  <a:lnTo>
                    <a:pt x="693" y="161"/>
                  </a:lnTo>
                  <a:lnTo>
                    <a:pt x="680" y="166"/>
                  </a:lnTo>
                  <a:lnTo>
                    <a:pt x="667" y="171"/>
                  </a:lnTo>
                  <a:lnTo>
                    <a:pt x="653" y="176"/>
                  </a:lnTo>
                  <a:lnTo>
                    <a:pt x="637" y="180"/>
                  </a:lnTo>
                  <a:lnTo>
                    <a:pt x="622" y="184"/>
                  </a:lnTo>
                  <a:lnTo>
                    <a:pt x="607" y="187"/>
                  </a:lnTo>
                  <a:lnTo>
                    <a:pt x="592" y="192"/>
                  </a:lnTo>
                  <a:lnTo>
                    <a:pt x="552" y="209"/>
                  </a:lnTo>
                  <a:lnTo>
                    <a:pt x="525" y="220"/>
                  </a:lnTo>
                  <a:lnTo>
                    <a:pt x="494" y="233"/>
                  </a:lnTo>
                  <a:lnTo>
                    <a:pt x="462" y="248"/>
                  </a:lnTo>
                  <a:lnTo>
                    <a:pt x="427" y="266"/>
                  </a:lnTo>
                  <a:lnTo>
                    <a:pt x="391" y="285"/>
                  </a:lnTo>
                  <a:lnTo>
                    <a:pt x="357" y="305"/>
                  </a:lnTo>
                  <a:lnTo>
                    <a:pt x="340" y="316"/>
                  </a:lnTo>
                  <a:lnTo>
                    <a:pt x="322" y="327"/>
                  </a:lnTo>
                  <a:lnTo>
                    <a:pt x="307" y="340"/>
                  </a:lnTo>
                  <a:lnTo>
                    <a:pt x="291" y="352"/>
                  </a:lnTo>
                  <a:lnTo>
                    <a:pt x="276" y="364"/>
                  </a:lnTo>
                  <a:lnTo>
                    <a:pt x="262" y="376"/>
                  </a:lnTo>
                  <a:lnTo>
                    <a:pt x="249" y="389"/>
                  </a:lnTo>
                  <a:lnTo>
                    <a:pt x="237" y="404"/>
                  </a:lnTo>
                  <a:lnTo>
                    <a:pt x="227" y="417"/>
                  </a:lnTo>
                  <a:lnTo>
                    <a:pt x="218" y="431"/>
                  </a:lnTo>
                  <a:lnTo>
                    <a:pt x="209" y="445"/>
                  </a:lnTo>
                  <a:lnTo>
                    <a:pt x="202" y="460"/>
                  </a:lnTo>
                  <a:lnTo>
                    <a:pt x="198" y="469"/>
                  </a:lnTo>
                  <a:lnTo>
                    <a:pt x="184" y="494"/>
                  </a:lnTo>
                  <a:lnTo>
                    <a:pt x="166" y="531"/>
                  </a:lnTo>
                  <a:lnTo>
                    <a:pt x="142" y="572"/>
                  </a:lnTo>
                  <a:lnTo>
                    <a:pt x="118" y="615"/>
                  </a:lnTo>
                  <a:lnTo>
                    <a:pt x="95" y="655"/>
                  </a:lnTo>
                  <a:lnTo>
                    <a:pt x="84" y="671"/>
                  </a:lnTo>
                  <a:lnTo>
                    <a:pt x="74" y="685"/>
                  </a:lnTo>
                  <a:lnTo>
                    <a:pt x="66" y="695"/>
                  </a:lnTo>
                  <a:lnTo>
                    <a:pt x="60" y="701"/>
                  </a:lnTo>
                  <a:lnTo>
                    <a:pt x="54" y="708"/>
                  </a:lnTo>
                  <a:lnTo>
                    <a:pt x="39" y="724"/>
                  </a:lnTo>
                  <a:lnTo>
                    <a:pt x="29" y="734"/>
                  </a:lnTo>
                  <a:lnTo>
                    <a:pt x="20" y="746"/>
                  </a:lnTo>
                  <a:lnTo>
                    <a:pt x="12" y="759"/>
                  </a:lnTo>
                  <a:lnTo>
                    <a:pt x="5" y="773"/>
                  </a:lnTo>
                  <a:lnTo>
                    <a:pt x="3" y="779"/>
                  </a:lnTo>
                  <a:lnTo>
                    <a:pt x="1" y="786"/>
                  </a:lnTo>
                  <a:lnTo>
                    <a:pt x="0" y="793"/>
                  </a:lnTo>
                  <a:lnTo>
                    <a:pt x="0" y="799"/>
                  </a:lnTo>
                  <a:lnTo>
                    <a:pt x="0" y="805"/>
                  </a:lnTo>
                  <a:lnTo>
                    <a:pt x="2" y="812"/>
                  </a:lnTo>
                  <a:lnTo>
                    <a:pt x="5" y="817"/>
                  </a:lnTo>
                  <a:lnTo>
                    <a:pt x="9" y="823"/>
                  </a:lnTo>
                  <a:lnTo>
                    <a:pt x="14" y="828"/>
                  </a:lnTo>
                  <a:lnTo>
                    <a:pt x="21" y="834"/>
                  </a:lnTo>
                  <a:lnTo>
                    <a:pt x="29" y="839"/>
                  </a:lnTo>
                  <a:lnTo>
                    <a:pt x="39" y="842"/>
                  </a:lnTo>
                  <a:lnTo>
                    <a:pt x="51" y="846"/>
                  </a:lnTo>
                  <a:lnTo>
                    <a:pt x="64" y="849"/>
                  </a:lnTo>
                  <a:lnTo>
                    <a:pt x="79" y="851"/>
                  </a:lnTo>
                  <a:lnTo>
                    <a:pt x="97" y="852"/>
                  </a:lnTo>
                  <a:lnTo>
                    <a:pt x="102" y="853"/>
                  </a:lnTo>
                  <a:lnTo>
                    <a:pt x="118" y="852"/>
                  </a:lnTo>
                  <a:lnTo>
                    <a:pt x="128" y="851"/>
                  </a:lnTo>
                  <a:lnTo>
                    <a:pt x="141" y="848"/>
                  </a:lnTo>
                  <a:lnTo>
                    <a:pt x="154" y="843"/>
                  </a:lnTo>
                  <a:lnTo>
                    <a:pt x="170" y="837"/>
                  </a:lnTo>
                  <a:lnTo>
                    <a:pt x="178" y="831"/>
                  </a:lnTo>
                  <a:lnTo>
                    <a:pt x="186" y="827"/>
                  </a:lnTo>
                  <a:lnTo>
                    <a:pt x="194" y="821"/>
                  </a:lnTo>
                  <a:lnTo>
                    <a:pt x="202" y="815"/>
                  </a:lnTo>
                  <a:lnTo>
                    <a:pt x="210" y="808"/>
                  </a:lnTo>
                  <a:lnTo>
                    <a:pt x="219" y="801"/>
                  </a:lnTo>
                  <a:lnTo>
                    <a:pt x="227" y="792"/>
                  </a:lnTo>
                  <a:lnTo>
                    <a:pt x="236" y="783"/>
                  </a:lnTo>
                  <a:lnTo>
                    <a:pt x="244" y="773"/>
                  </a:lnTo>
                  <a:lnTo>
                    <a:pt x="252" y="760"/>
                  </a:lnTo>
                  <a:lnTo>
                    <a:pt x="259" y="748"/>
                  </a:lnTo>
                  <a:lnTo>
                    <a:pt x="267" y="735"/>
                  </a:lnTo>
                  <a:lnTo>
                    <a:pt x="275" y="720"/>
                  </a:lnTo>
                  <a:lnTo>
                    <a:pt x="283" y="704"/>
                  </a:lnTo>
                  <a:lnTo>
                    <a:pt x="290" y="687"/>
                  </a:lnTo>
                  <a:lnTo>
                    <a:pt x="297" y="669"/>
                  </a:lnTo>
                  <a:lnTo>
                    <a:pt x="296" y="675"/>
                  </a:lnTo>
                  <a:lnTo>
                    <a:pt x="295" y="692"/>
                  </a:lnTo>
                  <a:lnTo>
                    <a:pt x="291" y="719"/>
                  </a:lnTo>
                  <a:lnTo>
                    <a:pt x="286" y="752"/>
                  </a:lnTo>
                  <a:lnTo>
                    <a:pt x="282" y="773"/>
                  </a:lnTo>
                  <a:lnTo>
                    <a:pt x="276" y="793"/>
                  </a:lnTo>
                  <a:lnTo>
                    <a:pt x="270" y="814"/>
                  </a:lnTo>
                  <a:lnTo>
                    <a:pt x="264" y="837"/>
                  </a:lnTo>
                  <a:lnTo>
                    <a:pt x="256" y="860"/>
                  </a:lnTo>
                  <a:lnTo>
                    <a:pt x="247" y="883"/>
                  </a:lnTo>
                  <a:lnTo>
                    <a:pt x="237" y="907"/>
                  </a:lnTo>
                  <a:lnTo>
                    <a:pt x="226" y="931"/>
                  </a:lnTo>
                  <a:lnTo>
                    <a:pt x="222" y="939"/>
                  </a:lnTo>
                  <a:lnTo>
                    <a:pt x="210" y="963"/>
                  </a:lnTo>
                  <a:lnTo>
                    <a:pt x="203" y="979"/>
                  </a:lnTo>
                  <a:lnTo>
                    <a:pt x="196" y="997"/>
                  </a:lnTo>
                  <a:lnTo>
                    <a:pt x="188" y="1017"/>
                  </a:lnTo>
                  <a:lnTo>
                    <a:pt x="181" y="1040"/>
                  </a:lnTo>
                  <a:lnTo>
                    <a:pt x="174" y="1062"/>
                  </a:lnTo>
                  <a:lnTo>
                    <a:pt x="168" y="1087"/>
                  </a:lnTo>
                  <a:lnTo>
                    <a:pt x="163" y="1110"/>
                  </a:lnTo>
                  <a:lnTo>
                    <a:pt x="159" y="1133"/>
                  </a:lnTo>
                  <a:lnTo>
                    <a:pt x="158" y="1144"/>
                  </a:lnTo>
                  <a:lnTo>
                    <a:pt x="158" y="1156"/>
                  </a:lnTo>
                  <a:lnTo>
                    <a:pt x="158" y="1167"/>
                  </a:lnTo>
                  <a:lnTo>
                    <a:pt x="158" y="1177"/>
                  </a:lnTo>
                  <a:lnTo>
                    <a:pt x="160" y="1187"/>
                  </a:lnTo>
                  <a:lnTo>
                    <a:pt x="162" y="1196"/>
                  </a:lnTo>
                  <a:lnTo>
                    <a:pt x="165" y="1205"/>
                  </a:lnTo>
                  <a:lnTo>
                    <a:pt x="168" y="1214"/>
                  </a:lnTo>
                  <a:lnTo>
                    <a:pt x="172" y="1219"/>
                  </a:lnTo>
                  <a:lnTo>
                    <a:pt x="182" y="1230"/>
                  </a:lnTo>
                  <a:lnTo>
                    <a:pt x="189" y="1236"/>
                  </a:lnTo>
                  <a:lnTo>
                    <a:pt x="198" y="1242"/>
                  </a:lnTo>
                  <a:lnTo>
                    <a:pt x="207" y="1248"/>
                  </a:lnTo>
                  <a:lnTo>
                    <a:pt x="219" y="1251"/>
                  </a:lnTo>
                  <a:lnTo>
                    <a:pt x="225" y="1253"/>
                  </a:lnTo>
                  <a:lnTo>
                    <a:pt x="230" y="1254"/>
                  </a:lnTo>
                  <a:lnTo>
                    <a:pt x="236" y="1254"/>
                  </a:lnTo>
                  <a:lnTo>
                    <a:pt x="242" y="1253"/>
                  </a:lnTo>
                  <a:lnTo>
                    <a:pt x="249" y="1252"/>
                  </a:lnTo>
                  <a:lnTo>
                    <a:pt x="255" y="1249"/>
                  </a:lnTo>
                  <a:lnTo>
                    <a:pt x="261" y="1246"/>
                  </a:lnTo>
                  <a:lnTo>
                    <a:pt x="268" y="1242"/>
                  </a:lnTo>
                  <a:lnTo>
                    <a:pt x="274" y="1237"/>
                  </a:lnTo>
                  <a:lnTo>
                    <a:pt x="282" y="1231"/>
                  </a:lnTo>
                  <a:lnTo>
                    <a:pt x="288" y="1223"/>
                  </a:lnTo>
                  <a:lnTo>
                    <a:pt x="295" y="1214"/>
                  </a:lnTo>
                  <a:lnTo>
                    <a:pt x="302" y="1203"/>
                  </a:lnTo>
                  <a:lnTo>
                    <a:pt x="308" y="1191"/>
                  </a:lnTo>
                  <a:lnTo>
                    <a:pt x="315" y="1178"/>
                  </a:lnTo>
                  <a:lnTo>
                    <a:pt x="321" y="1163"/>
                  </a:lnTo>
                  <a:lnTo>
                    <a:pt x="327" y="1152"/>
                  </a:lnTo>
                  <a:lnTo>
                    <a:pt x="342" y="1122"/>
                  </a:lnTo>
                  <a:lnTo>
                    <a:pt x="364" y="1079"/>
                  </a:lnTo>
                  <a:lnTo>
                    <a:pt x="391" y="1028"/>
                  </a:lnTo>
                  <a:lnTo>
                    <a:pt x="421" y="973"/>
                  </a:lnTo>
                  <a:lnTo>
                    <a:pt x="451" y="920"/>
                  </a:lnTo>
                  <a:lnTo>
                    <a:pt x="466" y="895"/>
                  </a:lnTo>
                  <a:lnTo>
                    <a:pt x="479" y="874"/>
                  </a:lnTo>
                  <a:lnTo>
                    <a:pt x="491" y="856"/>
                  </a:lnTo>
                  <a:lnTo>
                    <a:pt x="502" y="841"/>
                  </a:lnTo>
                  <a:lnTo>
                    <a:pt x="545" y="779"/>
                  </a:lnTo>
                  <a:lnTo>
                    <a:pt x="538" y="797"/>
                  </a:lnTo>
                  <a:lnTo>
                    <a:pt x="517" y="846"/>
                  </a:lnTo>
                  <a:lnTo>
                    <a:pt x="490" y="918"/>
                  </a:lnTo>
                  <a:lnTo>
                    <a:pt x="457" y="1003"/>
                  </a:lnTo>
                  <a:lnTo>
                    <a:pt x="440" y="1049"/>
                  </a:lnTo>
                  <a:lnTo>
                    <a:pt x="424" y="1095"/>
                  </a:lnTo>
                  <a:lnTo>
                    <a:pt x="409" y="1139"/>
                  </a:lnTo>
                  <a:lnTo>
                    <a:pt x="395" y="1181"/>
                  </a:lnTo>
                  <a:lnTo>
                    <a:pt x="383" y="1221"/>
                  </a:lnTo>
                  <a:lnTo>
                    <a:pt x="373" y="1256"/>
                  </a:lnTo>
                  <a:lnTo>
                    <a:pt x="370" y="1272"/>
                  </a:lnTo>
                  <a:lnTo>
                    <a:pt x="367" y="1287"/>
                  </a:lnTo>
                  <a:lnTo>
                    <a:pt x="365" y="1299"/>
                  </a:lnTo>
                  <a:lnTo>
                    <a:pt x="364" y="1310"/>
                  </a:lnTo>
                  <a:lnTo>
                    <a:pt x="363" y="1314"/>
                  </a:lnTo>
                  <a:lnTo>
                    <a:pt x="362" y="1326"/>
                  </a:lnTo>
                  <a:lnTo>
                    <a:pt x="362" y="1335"/>
                  </a:lnTo>
                  <a:lnTo>
                    <a:pt x="362" y="1345"/>
                  </a:lnTo>
                  <a:lnTo>
                    <a:pt x="362" y="1355"/>
                  </a:lnTo>
                  <a:lnTo>
                    <a:pt x="364" y="1366"/>
                  </a:lnTo>
                  <a:lnTo>
                    <a:pt x="366" y="1377"/>
                  </a:lnTo>
                  <a:lnTo>
                    <a:pt x="370" y="1389"/>
                  </a:lnTo>
                  <a:lnTo>
                    <a:pt x="375" y="1400"/>
                  </a:lnTo>
                  <a:lnTo>
                    <a:pt x="381" y="1412"/>
                  </a:lnTo>
                  <a:lnTo>
                    <a:pt x="385" y="1417"/>
                  </a:lnTo>
                  <a:lnTo>
                    <a:pt x="389" y="1422"/>
                  </a:lnTo>
                  <a:lnTo>
                    <a:pt x="394" y="1427"/>
                  </a:lnTo>
                  <a:lnTo>
                    <a:pt x="400" y="1432"/>
                  </a:lnTo>
                  <a:lnTo>
                    <a:pt x="405" y="1436"/>
                  </a:lnTo>
                  <a:lnTo>
                    <a:pt x="411" y="1440"/>
                  </a:lnTo>
                  <a:lnTo>
                    <a:pt x="418" y="1444"/>
                  </a:lnTo>
                  <a:lnTo>
                    <a:pt x="425" y="1447"/>
                  </a:lnTo>
                  <a:lnTo>
                    <a:pt x="428" y="1449"/>
                  </a:lnTo>
                  <a:lnTo>
                    <a:pt x="437" y="1451"/>
                  </a:lnTo>
                  <a:lnTo>
                    <a:pt x="443" y="1452"/>
                  </a:lnTo>
                  <a:lnTo>
                    <a:pt x="450" y="1453"/>
                  </a:lnTo>
                  <a:lnTo>
                    <a:pt x="458" y="1452"/>
                  </a:lnTo>
                  <a:lnTo>
                    <a:pt x="468" y="1450"/>
                  </a:lnTo>
                  <a:lnTo>
                    <a:pt x="478" y="1447"/>
                  </a:lnTo>
                  <a:lnTo>
                    <a:pt x="488" y="1442"/>
                  </a:lnTo>
                  <a:lnTo>
                    <a:pt x="499" y="1434"/>
                  </a:lnTo>
                  <a:lnTo>
                    <a:pt x="510" y="1424"/>
                  </a:lnTo>
                  <a:lnTo>
                    <a:pt x="523" y="1411"/>
                  </a:lnTo>
                  <a:lnTo>
                    <a:pt x="535" y="1394"/>
                  </a:lnTo>
                  <a:lnTo>
                    <a:pt x="547" y="1374"/>
                  </a:lnTo>
                  <a:lnTo>
                    <a:pt x="559" y="1351"/>
                  </a:lnTo>
                  <a:lnTo>
                    <a:pt x="567" y="1331"/>
                  </a:lnTo>
                  <a:lnTo>
                    <a:pt x="590" y="1281"/>
                  </a:lnTo>
                  <a:lnTo>
                    <a:pt x="621" y="1207"/>
                  </a:lnTo>
                  <a:lnTo>
                    <a:pt x="659" y="1124"/>
                  </a:lnTo>
                  <a:lnTo>
                    <a:pt x="696" y="1040"/>
                  </a:lnTo>
                  <a:lnTo>
                    <a:pt x="732" y="965"/>
                  </a:lnTo>
                  <a:lnTo>
                    <a:pt x="746" y="934"/>
                  </a:lnTo>
                  <a:lnTo>
                    <a:pt x="758" y="910"/>
                  </a:lnTo>
                  <a:lnTo>
                    <a:pt x="769" y="893"/>
                  </a:lnTo>
                  <a:lnTo>
                    <a:pt x="774" y="886"/>
                  </a:lnTo>
                  <a:lnTo>
                    <a:pt x="774" y="891"/>
                  </a:lnTo>
                  <a:lnTo>
                    <a:pt x="772" y="906"/>
                  </a:lnTo>
                  <a:lnTo>
                    <a:pt x="769" y="926"/>
                  </a:lnTo>
                  <a:lnTo>
                    <a:pt x="763" y="952"/>
                  </a:lnTo>
                  <a:lnTo>
                    <a:pt x="758" y="982"/>
                  </a:lnTo>
                  <a:lnTo>
                    <a:pt x="751" y="1013"/>
                  </a:lnTo>
                  <a:lnTo>
                    <a:pt x="744" y="1043"/>
                  </a:lnTo>
                  <a:lnTo>
                    <a:pt x="735" y="1071"/>
                  </a:lnTo>
                  <a:lnTo>
                    <a:pt x="661" y="1238"/>
                  </a:lnTo>
                  <a:lnTo>
                    <a:pt x="658" y="1242"/>
                  </a:lnTo>
                  <a:lnTo>
                    <a:pt x="649" y="1255"/>
                  </a:lnTo>
                  <a:lnTo>
                    <a:pt x="636" y="1277"/>
                  </a:lnTo>
                  <a:lnTo>
                    <a:pt x="623" y="1303"/>
                  </a:lnTo>
                  <a:lnTo>
                    <a:pt x="617" y="1317"/>
                  </a:lnTo>
                  <a:lnTo>
                    <a:pt x="610" y="1333"/>
                  </a:lnTo>
                  <a:lnTo>
                    <a:pt x="605" y="1351"/>
                  </a:lnTo>
                  <a:lnTo>
                    <a:pt x="600" y="1368"/>
                  </a:lnTo>
                  <a:lnTo>
                    <a:pt x="597" y="1385"/>
                  </a:lnTo>
                  <a:lnTo>
                    <a:pt x="594" y="1404"/>
                  </a:lnTo>
                  <a:lnTo>
                    <a:pt x="594" y="1422"/>
                  </a:lnTo>
                  <a:lnTo>
                    <a:pt x="595" y="1441"/>
                  </a:lnTo>
                  <a:lnTo>
                    <a:pt x="599" y="1446"/>
                  </a:lnTo>
                  <a:lnTo>
                    <a:pt x="611" y="1459"/>
                  </a:lnTo>
                  <a:lnTo>
                    <a:pt x="620" y="1467"/>
                  </a:lnTo>
                  <a:lnTo>
                    <a:pt x="630" y="1475"/>
                  </a:lnTo>
                  <a:lnTo>
                    <a:pt x="641" y="1481"/>
                  </a:lnTo>
                  <a:lnTo>
                    <a:pt x="655" y="1486"/>
                  </a:lnTo>
                  <a:lnTo>
                    <a:pt x="661" y="1487"/>
                  </a:lnTo>
                  <a:lnTo>
                    <a:pt x="668" y="1488"/>
                  </a:lnTo>
                  <a:lnTo>
                    <a:pt x="675" y="1488"/>
                  </a:lnTo>
                  <a:lnTo>
                    <a:pt x="682" y="1488"/>
                  </a:lnTo>
                  <a:lnTo>
                    <a:pt x="689" y="1486"/>
                  </a:lnTo>
                  <a:lnTo>
                    <a:pt x="697" y="1484"/>
                  </a:lnTo>
                  <a:lnTo>
                    <a:pt x="704" y="1480"/>
                  </a:lnTo>
                  <a:lnTo>
                    <a:pt x="713" y="1475"/>
                  </a:lnTo>
                  <a:lnTo>
                    <a:pt x="721" y="1469"/>
                  </a:lnTo>
                  <a:lnTo>
                    <a:pt x="729" y="1461"/>
                  </a:lnTo>
                  <a:lnTo>
                    <a:pt x="737" y="1452"/>
                  </a:lnTo>
                  <a:lnTo>
                    <a:pt x="745" y="1442"/>
                  </a:lnTo>
                  <a:lnTo>
                    <a:pt x="753" y="1430"/>
                  </a:lnTo>
                  <a:lnTo>
                    <a:pt x="761" y="1417"/>
                  </a:lnTo>
                  <a:lnTo>
                    <a:pt x="769" y="1400"/>
                  </a:lnTo>
                  <a:lnTo>
                    <a:pt x="777" y="1383"/>
                  </a:lnTo>
                  <a:lnTo>
                    <a:pt x="817" y="1314"/>
                  </a:lnTo>
                  <a:lnTo>
                    <a:pt x="823" y="1305"/>
                  </a:lnTo>
                  <a:lnTo>
                    <a:pt x="840" y="1278"/>
                  </a:lnTo>
                  <a:lnTo>
                    <a:pt x="863" y="1238"/>
                  </a:lnTo>
                  <a:lnTo>
                    <a:pt x="893" y="1189"/>
                  </a:lnTo>
                  <a:lnTo>
                    <a:pt x="922" y="1136"/>
                  </a:lnTo>
                  <a:lnTo>
                    <a:pt x="952" y="1082"/>
                  </a:lnTo>
                  <a:lnTo>
                    <a:pt x="965" y="1057"/>
                  </a:lnTo>
                  <a:lnTo>
                    <a:pt x="976" y="1033"/>
                  </a:lnTo>
                  <a:lnTo>
                    <a:pt x="986" y="1010"/>
                  </a:lnTo>
                  <a:lnTo>
                    <a:pt x="993" y="990"/>
                  </a:lnTo>
                  <a:lnTo>
                    <a:pt x="994" y="994"/>
                  </a:lnTo>
                  <a:lnTo>
                    <a:pt x="995" y="1005"/>
                  </a:lnTo>
                  <a:lnTo>
                    <a:pt x="995" y="1022"/>
                  </a:lnTo>
                  <a:lnTo>
                    <a:pt x="994" y="1045"/>
                  </a:lnTo>
                  <a:lnTo>
                    <a:pt x="992" y="1058"/>
                  </a:lnTo>
                  <a:lnTo>
                    <a:pt x="989" y="1072"/>
                  </a:lnTo>
                  <a:lnTo>
                    <a:pt x="985" y="1088"/>
                  </a:lnTo>
                  <a:lnTo>
                    <a:pt x="980" y="1105"/>
                  </a:lnTo>
                  <a:lnTo>
                    <a:pt x="973" y="1121"/>
                  </a:lnTo>
                  <a:lnTo>
                    <a:pt x="965" y="1139"/>
                  </a:lnTo>
                  <a:lnTo>
                    <a:pt x="956" y="1158"/>
                  </a:lnTo>
                  <a:lnTo>
                    <a:pt x="943" y="1177"/>
                  </a:lnTo>
                  <a:lnTo>
                    <a:pt x="938" y="1182"/>
                  </a:lnTo>
                  <a:lnTo>
                    <a:pt x="925" y="1195"/>
                  </a:lnTo>
                  <a:lnTo>
                    <a:pt x="906" y="1216"/>
                  </a:lnTo>
                  <a:lnTo>
                    <a:pt x="884" y="1240"/>
                  </a:lnTo>
                  <a:lnTo>
                    <a:pt x="873" y="1254"/>
                  </a:lnTo>
                  <a:lnTo>
                    <a:pt x="863" y="1267"/>
                  </a:lnTo>
                  <a:lnTo>
                    <a:pt x="853" y="1282"/>
                  </a:lnTo>
                  <a:lnTo>
                    <a:pt x="845" y="1296"/>
                  </a:lnTo>
                  <a:lnTo>
                    <a:pt x="837" y="1309"/>
                  </a:lnTo>
                  <a:lnTo>
                    <a:pt x="832" y="1322"/>
                  </a:lnTo>
                  <a:lnTo>
                    <a:pt x="830" y="1328"/>
                  </a:lnTo>
                  <a:lnTo>
                    <a:pt x="828" y="1334"/>
                  </a:lnTo>
                  <a:lnTo>
                    <a:pt x="828" y="1341"/>
                  </a:lnTo>
                  <a:lnTo>
                    <a:pt x="826" y="1346"/>
                  </a:lnTo>
                  <a:lnTo>
                    <a:pt x="829" y="1351"/>
                  </a:lnTo>
                  <a:lnTo>
                    <a:pt x="835" y="1364"/>
                  </a:lnTo>
                  <a:lnTo>
                    <a:pt x="839" y="1372"/>
                  </a:lnTo>
                  <a:lnTo>
                    <a:pt x="846" y="1380"/>
                  </a:lnTo>
                  <a:lnTo>
                    <a:pt x="849" y="1384"/>
                  </a:lnTo>
                  <a:lnTo>
                    <a:pt x="854" y="1387"/>
                  </a:lnTo>
                  <a:lnTo>
                    <a:pt x="858" y="1390"/>
                  </a:lnTo>
                  <a:lnTo>
                    <a:pt x="864" y="1393"/>
                  </a:lnTo>
                  <a:lnTo>
                    <a:pt x="869" y="1395"/>
                  </a:lnTo>
                  <a:lnTo>
                    <a:pt x="875" y="1397"/>
                  </a:lnTo>
                  <a:lnTo>
                    <a:pt x="882" y="1398"/>
                  </a:lnTo>
                  <a:lnTo>
                    <a:pt x="890" y="1399"/>
                  </a:lnTo>
                  <a:lnTo>
                    <a:pt x="898" y="1398"/>
                  </a:lnTo>
                  <a:lnTo>
                    <a:pt x="906" y="1397"/>
                  </a:lnTo>
                  <a:lnTo>
                    <a:pt x="915" y="1395"/>
                  </a:lnTo>
                  <a:lnTo>
                    <a:pt x="925" y="1391"/>
                  </a:lnTo>
                  <a:lnTo>
                    <a:pt x="935" y="1387"/>
                  </a:lnTo>
                  <a:lnTo>
                    <a:pt x="947" y="1381"/>
                  </a:lnTo>
                  <a:lnTo>
                    <a:pt x="959" y="1375"/>
                  </a:lnTo>
                  <a:lnTo>
                    <a:pt x="972" y="1366"/>
                  </a:lnTo>
                  <a:lnTo>
                    <a:pt x="985" y="1357"/>
                  </a:lnTo>
                  <a:lnTo>
                    <a:pt x="999" y="1346"/>
                  </a:lnTo>
                  <a:lnTo>
                    <a:pt x="1015" y="1332"/>
                  </a:lnTo>
                  <a:lnTo>
                    <a:pt x="1030" y="1317"/>
                  </a:lnTo>
                  <a:lnTo>
                    <a:pt x="1037" y="1309"/>
                  </a:lnTo>
                  <a:lnTo>
                    <a:pt x="1057" y="1287"/>
                  </a:lnTo>
                  <a:lnTo>
                    <a:pt x="1070" y="1270"/>
                  </a:lnTo>
                  <a:lnTo>
                    <a:pt x="1085" y="1251"/>
                  </a:lnTo>
                  <a:lnTo>
                    <a:pt x="1100" y="1229"/>
                  </a:lnTo>
                  <a:lnTo>
                    <a:pt x="1116" y="1204"/>
                  </a:lnTo>
                  <a:lnTo>
                    <a:pt x="1131" y="1178"/>
                  </a:lnTo>
                  <a:lnTo>
                    <a:pt x="1148" y="1150"/>
                  </a:lnTo>
                  <a:lnTo>
                    <a:pt x="1162" y="1120"/>
                  </a:lnTo>
                  <a:lnTo>
                    <a:pt x="1174" y="1089"/>
                  </a:lnTo>
                  <a:lnTo>
                    <a:pt x="1179" y="1073"/>
                  </a:lnTo>
                  <a:lnTo>
                    <a:pt x="1184" y="1057"/>
                  </a:lnTo>
                  <a:lnTo>
                    <a:pt x="1188" y="1041"/>
                  </a:lnTo>
                  <a:lnTo>
                    <a:pt x="1192" y="1025"/>
                  </a:lnTo>
                  <a:lnTo>
                    <a:pt x="1196" y="1007"/>
                  </a:lnTo>
                  <a:lnTo>
                    <a:pt x="1198" y="991"/>
                  </a:lnTo>
                  <a:lnTo>
                    <a:pt x="1199" y="974"/>
                  </a:lnTo>
                  <a:lnTo>
                    <a:pt x="1199" y="957"/>
                  </a:lnTo>
                  <a:lnTo>
                    <a:pt x="1183" y="896"/>
                  </a:lnTo>
                  <a:lnTo>
                    <a:pt x="1185" y="886"/>
                  </a:lnTo>
                  <a:lnTo>
                    <a:pt x="1190" y="858"/>
                  </a:lnTo>
                  <a:lnTo>
                    <a:pt x="1198" y="816"/>
                  </a:lnTo>
                  <a:lnTo>
                    <a:pt x="1206" y="766"/>
                  </a:lnTo>
                  <a:lnTo>
                    <a:pt x="1214" y="713"/>
                  </a:lnTo>
                  <a:lnTo>
                    <a:pt x="1219" y="661"/>
                  </a:lnTo>
                  <a:lnTo>
                    <a:pt x="1221" y="636"/>
                  </a:lnTo>
                  <a:lnTo>
                    <a:pt x="1222" y="615"/>
                  </a:lnTo>
                  <a:lnTo>
                    <a:pt x="1222" y="596"/>
                  </a:lnTo>
                  <a:lnTo>
                    <a:pt x="1221" y="579"/>
                  </a:lnTo>
                  <a:lnTo>
                    <a:pt x="1226" y="577"/>
                  </a:lnTo>
                  <a:lnTo>
                    <a:pt x="1240" y="569"/>
                  </a:lnTo>
                  <a:lnTo>
                    <a:pt x="1263" y="558"/>
                  </a:lnTo>
                  <a:lnTo>
                    <a:pt x="1289" y="544"/>
                  </a:lnTo>
                  <a:lnTo>
                    <a:pt x="1319" y="528"/>
                  </a:lnTo>
                  <a:lnTo>
                    <a:pt x="1350" y="508"/>
                  </a:lnTo>
                  <a:lnTo>
                    <a:pt x="1365" y="498"/>
                  </a:lnTo>
                  <a:lnTo>
                    <a:pt x="1380" y="488"/>
                  </a:lnTo>
                  <a:lnTo>
                    <a:pt x="1394" y="478"/>
                  </a:lnTo>
                  <a:lnTo>
                    <a:pt x="1407" y="468"/>
                  </a:lnTo>
                  <a:lnTo>
                    <a:pt x="1404" y="462"/>
                  </a:lnTo>
                  <a:lnTo>
                    <a:pt x="1395" y="442"/>
                  </a:lnTo>
                  <a:lnTo>
                    <a:pt x="1381" y="414"/>
                  </a:lnTo>
                  <a:lnTo>
                    <a:pt x="1361" y="377"/>
                  </a:lnTo>
                  <a:lnTo>
                    <a:pt x="1337" y="335"/>
                  </a:lnTo>
                  <a:lnTo>
                    <a:pt x="1309" y="287"/>
                  </a:lnTo>
                  <a:lnTo>
                    <a:pt x="1293" y="262"/>
                  </a:lnTo>
                  <a:lnTo>
                    <a:pt x="1277" y="238"/>
                  </a:lnTo>
                  <a:lnTo>
                    <a:pt x="1259" y="213"/>
                  </a:lnTo>
                  <a:lnTo>
                    <a:pt x="1240" y="188"/>
                  </a:lnTo>
                  <a:lnTo>
                    <a:pt x="1221" y="165"/>
                  </a:lnTo>
                  <a:lnTo>
                    <a:pt x="1201" y="142"/>
                  </a:lnTo>
                  <a:lnTo>
                    <a:pt x="1179" y="118"/>
                  </a:lnTo>
                  <a:lnTo>
                    <a:pt x="1158" y="98"/>
                  </a:lnTo>
                  <a:lnTo>
                    <a:pt x="1136" y="78"/>
                  </a:lnTo>
                  <a:lnTo>
                    <a:pt x="1112" y="59"/>
                  </a:lnTo>
                  <a:lnTo>
                    <a:pt x="1089" y="43"/>
                  </a:lnTo>
                  <a:lnTo>
                    <a:pt x="1064" y="30"/>
                  </a:lnTo>
                  <a:lnTo>
                    <a:pt x="1040" y="18"/>
                  </a:lnTo>
                  <a:lnTo>
                    <a:pt x="1015" y="9"/>
                  </a:lnTo>
                  <a:lnTo>
                    <a:pt x="989" y="3"/>
                  </a:lnTo>
                  <a:lnTo>
                    <a:pt x="963" y="0"/>
                  </a:lnTo>
                  <a:lnTo>
                    <a:pt x="936" y="1"/>
                  </a:lnTo>
                  <a:lnTo>
                    <a:pt x="910" y="6"/>
                  </a:lnTo>
                  <a:lnTo>
                    <a:pt x="883" y="15"/>
                  </a:lnTo>
                  <a:lnTo>
                    <a:pt x="856" y="27"/>
                  </a:lnTo>
                  <a:close/>
                </a:path>
              </a:pathLst>
            </a:custGeom>
            <a:solidFill>
              <a:srgbClr val="EFD3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2523" y="2271"/>
              <a:ext cx="599" cy="674"/>
            </a:xfrm>
            <a:custGeom>
              <a:avLst/>
              <a:gdLst/>
              <a:ahLst/>
              <a:cxnLst>
                <a:cxn ang="0">
                  <a:pos x="910" y="264"/>
                </a:cxn>
                <a:cxn ang="0">
                  <a:pos x="865" y="269"/>
                </a:cxn>
                <a:cxn ang="0">
                  <a:pos x="785" y="281"/>
                </a:cxn>
                <a:cxn ang="0">
                  <a:pos x="706" y="296"/>
                </a:cxn>
                <a:cxn ang="0">
                  <a:pos x="647" y="310"/>
                </a:cxn>
                <a:cxn ang="0">
                  <a:pos x="584" y="327"/>
                </a:cxn>
                <a:cxn ang="0">
                  <a:pos x="519" y="349"/>
                </a:cxn>
                <a:cxn ang="0">
                  <a:pos x="452" y="374"/>
                </a:cxn>
                <a:cxn ang="0">
                  <a:pos x="385" y="404"/>
                </a:cxn>
                <a:cxn ang="0">
                  <a:pos x="319" y="438"/>
                </a:cxn>
                <a:cxn ang="0">
                  <a:pos x="254" y="478"/>
                </a:cxn>
                <a:cxn ang="0">
                  <a:pos x="193" y="523"/>
                </a:cxn>
                <a:cxn ang="0">
                  <a:pos x="135" y="574"/>
                </a:cxn>
                <a:cxn ang="0">
                  <a:pos x="109" y="619"/>
                </a:cxn>
                <a:cxn ang="0">
                  <a:pos x="109" y="737"/>
                </a:cxn>
                <a:cxn ang="0">
                  <a:pos x="108" y="946"/>
                </a:cxn>
                <a:cxn ang="0">
                  <a:pos x="106" y="1218"/>
                </a:cxn>
                <a:cxn ang="0">
                  <a:pos x="102" y="1525"/>
                </a:cxn>
                <a:cxn ang="0">
                  <a:pos x="96" y="1838"/>
                </a:cxn>
                <a:cxn ang="0">
                  <a:pos x="87" y="2129"/>
                </a:cxn>
                <a:cxn ang="0">
                  <a:pos x="79" y="2316"/>
                </a:cxn>
                <a:cxn ang="0">
                  <a:pos x="72" y="2418"/>
                </a:cxn>
                <a:cxn ang="0">
                  <a:pos x="67" y="2476"/>
                </a:cxn>
                <a:cxn ang="0">
                  <a:pos x="58" y="2587"/>
                </a:cxn>
                <a:cxn ang="0">
                  <a:pos x="42" y="2780"/>
                </a:cxn>
                <a:cxn ang="0">
                  <a:pos x="25" y="3027"/>
                </a:cxn>
                <a:cxn ang="0">
                  <a:pos x="10" y="3300"/>
                </a:cxn>
                <a:cxn ang="0">
                  <a:pos x="3" y="3505"/>
                </a:cxn>
                <a:cxn ang="0">
                  <a:pos x="0" y="3634"/>
                </a:cxn>
                <a:cxn ang="0">
                  <a:pos x="0" y="3754"/>
                </a:cxn>
                <a:cxn ang="0">
                  <a:pos x="3" y="3859"/>
                </a:cxn>
                <a:cxn ang="0">
                  <a:pos x="10" y="3949"/>
                </a:cxn>
                <a:cxn ang="0">
                  <a:pos x="20" y="4018"/>
                </a:cxn>
                <a:cxn ang="0">
                  <a:pos x="3571" y="4043"/>
                </a:cxn>
                <a:cxn ang="0">
                  <a:pos x="3522" y="2013"/>
                </a:cxn>
                <a:cxn ang="0">
                  <a:pos x="3519" y="1903"/>
                </a:cxn>
                <a:cxn ang="0">
                  <a:pos x="3514" y="1709"/>
                </a:cxn>
                <a:cxn ang="0">
                  <a:pos x="3511" y="1457"/>
                </a:cxn>
                <a:cxn ang="0">
                  <a:pos x="3512" y="1176"/>
                </a:cxn>
                <a:cxn ang="0">
                  <a:pos x="3518" y="960"/>
                </a:cxn>
                <a:cxn ang="0">
                  <a:pos x="3524" y="821"/>
                </a:cxn>
                <a:cxn ang="0">
                  <a:pos x="3535" y="689"/>
                </a:cxn>
                <a:cxn ang="0">
                  <a:pos x="3547" y="568"/>
                </a:cxn>
                <a:cxn ang="0">
                  <a:pos x="3562" y="462"/>
                </a:cxn>
                <a:cxn ang="0">
                  <a:pos x="3582" y="373"/>
                </a:cxn>
                <a:cxn ang="0">
                  <a:pos x="3048" y="0"/>
                </a:cxn>
                <a:cxn ang="0">
                  <a:pos x="3039" y="55"/>
                </a:cxn>
                <a:cxn ang="0">
                  <a:pos x="3027" y="117"/>
                </a:cxn>
                <a:cxn ang="0">
                  <a:pos x="3009" y="196"/>
                </a:cxn>
                <a:cxn ang="0">
                  <a:pos x="2983" y="289"/>
                </a:cxn>
                <a:cxn ang="0">
                  <a:pos x="2947" y="390"/>
                </a:cxn>
                <a:cxn ang="0">
                  <a:pos x="2901" y="497"/>
                </a:cxn>
                <a:cxn ang="0">
                  <a:pos x="2845" y="604"/>
                </a:cxn>
                <a:cxn ang="0">
                  <a:pos x="2775" y="706"/>
                </a:cxn>
                <a:cxn ang="0">
                  <a:pos x="2693" y="802"/>
                </a:cxn>
                <a:cxn ang="0">
                  <a:pos x="2595" y="884"/>
                </a:cxn>
                <a:cxn ang="0">
                  <a:pos x="2481" y="950"/>
                </a:cxn>
                <a:cxn ang="0">
                  <a:pos x="2350" y="996"/>
                </a:cxn>
                <a:cxn ang="0">
                  <a:pos x="2202" y="1016"/>
                </a:cxn>
                <a:cxn ang="0">
                  <a:pos x="2033" y="1008"/>
                </a:cxn>
                <a:cxn ang="0">
                  <a:pos x="1845" y="965"/>
                </a:cxn>
              </a:cxnLst>
              <a:rect l="0" t="0" r="r" b="b"/>
              <a:pathLst>
                <a:path w="3594" h="4044">
                  <a:moveTo>
                    <a:pt x="916" y="264"/>
                  </a:moveTo>
                  <a:lnTo>
                    <a:pt x="910" y="264"/>
                  </a:lnTo>
                  <a:lnTo>
                    <a:pt x="892" y="266"/>
                  </a:lnTo>
                  <a:lnTo>
                    <a:pt x="865" y="269"/>
                  </a:lnTo>
                  <a:lnTo>
                    <a:pt x="828" y="274"/>
                  </a:lnTo>
                  <a:lnTo>
                    <a:pt x="785" y="281"/>
                  </a:lnTo>
                  <a:lnTo>
                    <a:pt x="734" y="291"/>
                  </a:lnTo>
                  <a:lnTo>
                    <a:pt x="706" y="296"/>
                  </a:lnTo>
                  <a:lnTo>
                    <a:pt x="677" y="303"/>
                  </a:lnTo>
                  <a:lnTo>
                    <a:pt x="647" y="310"/>
                  </a:lnTo>
                  <a:lnTo>
                    <a:pt x="616" y="318"/>
                  </a:lnTo>
                  <a:lnTo>
                    <a:pt x="584" y="327"/>
                  </a:lnTo>
                  <a:lnTo>
                    <a:pt x="552" y="338"/>
                  </a:lnTo>
                  <a:lnTo>
                    <a:pt x="519" y="349"/>
                  </a:lnTo>
                  <a:lnTo>
                    <a:pt x="486" y="361"/>
                  </a:lnTo>
                  <a:lnTo>
                    <a:pt x="452" y="374"/>
                  </a:lnTo>
                  <a:lnTo>
                    <a:pt x="419" y="388"/>
                  </a:lnTo>
                  <a:lnTo>
                    <a:pt x="385" y="404"/>
                  </a:lnTo>
                  <a:lnTo>
                    <a:pt x="352" y="420"/>
                  </a:lnTo>
                  <a:lnTo>
                    <a:pt x="319" y="438"/>
                  </a:lnTo>
                  <a:lnTo>
                    <a:pt x="286" y="457"/>
                  </a:lnTo>
                  <a:lnTo>
                    <a:pt x="254" y="478"/>
                  </a:lnTo>
                  <a:lnTo>
                    <a:pt x="223" y="500"/>
                  </a:lnTo>
                  <a:lnTo>
                    <a:pt x="193" y="523"/>
                  </a:lnTo>
                  <a:lnTo>
                    <a:pt x="163" y="548"/>
                  </a:lnTo>
                  <a:lnTo>
                    <a:pt x="135" y="574"/>
                  </a:lnTo>
                  <a:lnTo>
                    <a:pt x="109" y="603"/>
                  </a:lnTo>
                  <a:lnTo>
                    <a:pt x="109" y="619"/>
                  </a:lnTo>
                  <a:lnTo>
                    <a:pt x="109" y="665"/>
                  </a:lnTo>
                  <a:lnTo>
                    <a:pt x="109" y="737"/>
                  </a:lnTo>
                  <a:lnTo>
                    <a:pt x="109" y="832"/>
                  </a:lnTo>
                  <a:lnTo>
                    <a:pt x="108" y="946"/>
                  </a:lnTo>
                  <a:lnTo>
                    <a:pt x="107" y="1076"/>
                  </a:lnTo>
                  <a:lnTo>
                    <a:pt x="106" y="1218"/>
                  </a:lnTo>
                  <a:lnTo>
                    <a:pt x="104" y="1370"/>
                  </a:lnTo>
                  <a:lnTo>
                    <a:pt x="102" y="1525"/>
                  </a:lnTo>
                  <a:lnTo>
                    <a:pt x="99" y="1683"/>
                  </a:lnTo>
                  <a:lnTo>
                    <a:pt x="96" y="1838"/>
                  </a:lnTo>
                  <a:lnTo>
                    <a:pt x="92" y="1989"/>
                  </a:lnTo>
                  <a:lnTo>
                    <a:pt x="87" y="2129"/>
                  </a:lnTo>
                  <a:lnTo>
                    <a:pt x="82" y="2257"/>
                  </a:lnTo>
                  <a:lnTo>
                    <a:pt x="79" y="2316"/>
                  </a:lnTo>
                  <a:lnTo>
                    <a:pt x="76" y="2370"/>
                  </a:lnTo>
                  <a:lnTo>
                    <a:pt x="72" y="2418"/>
                  </a:lnTo>
                  <a:lnTo>
                    <a:pt x="68" y="2461"/>
                  </a:lnTo>
                  <a:lnTo>
                    <a:pt x="67" y="2476"/>
                  </a:lnTo>
                  <a:lnTo>
                    <a:pt x="63" y="2519"/>
                  </a:lnTo>
                  <a:lnTo>
                    <a:pt x="58" y="2587"/>
                  </a:lnTo>
                  <a:lnTo>
                    <a:pt x="51" y="2675"/>
                  </a:lnTo>
                  <a:lnTo>
                    <a:pt x="42" y="2780"/>
                  </a:lnTo>
                  <a:lnTo>
                    <a:pt x="34" y="2899"/>
                  </a:lnTo>
                  <a:lnTo>
                    <a:pt x="25" y="3027"/>
                  </a:lnTo>
                  <a:lnTo>
                    <a:pt x="17" y="3162"/>
                  </a:lnTo>
                  <a:lnTo>
                    <a:pt x="10" y="3300"/>
                  </a:lnTo>
                  <a:lnTo>
                    <a:pt x="5" y="3438"/>
                  </a:lnTo>
                  <a:lnTo>
                    <a:pt x="3" y="3505"/>
                  </a:lnTo>
                  <a:lnTo>
                    <a:pt x="1" y="3570"/>
                  </a:lnTo>
                  <a:lnTo>
                    <a:pt x="0" y="3634"/>
                  </a:lnTo>
                  <a:lnTo>
                    <a:pt x="0" y="3695"/>
                  </a:lnTo>
                  <a:lnTo>
                    <a:pt x="0" y="3754"/>
                  </a:lnTo>
                  <a:lnTo>
                    <a:pt x="1" y="3809"/>
                  </a:lnTo>
                  <a:lnTo>
                    <a:pt x="3" y="3859"/>
                  </a:lnTo>
                  <a:lnTo>
                    <a:pt x="6" y="3907"/>
                  </a:lnTo>
                  <a:lnTo>
                    <a:pt x="10" y="3949"/>
                  </a:lnTo>
                  <a:lnTo>
                    <a:pt x="15" y="3986"/>
                  </a:lnTo>
                  <a:lnTo>
                    <a:pt x="20" y="4018"/>
                  </a:lnTo>
                  <a:lnTo>
                    <a:pt x="27" y="4044"/>
                  </a:lnTo>
                  <a:lnTo>
                    <a:pt x="3571" y="4043"/>
                  </a:lnTo>
                  <a:lnTo>
                    <a:pt x="3523" y="2028"/>
                  </a:lnTo>
                  <a:lnTo>
                    <a:pt x="3522" y="2013"/>
                  </a:lnTo>
                  <a:lnTo>
                    <a:pt x="3521" y="1970"/>
                  </a:lnTo>
                  <a:lnTo>
                    <a:pt x="3519" y="1903"/>
                  </a:lnTo>
                  <a:lnTo>
                    <a:pt x="3516" y="1815"/>
                  </a:lnTo>
                  <a:lnTo>
                    <a:pt x="3514" y="1709"/>
                  </a:lnTo>
                  <a:lnTo>
                    <a:pt x="3512" y="1588"/>
                  </a:lnTo>
                  <a:lnTo>
                    <a:pt x="3511" y="1457"/>
                  </a:lnTo>
                  <a:lnTo>
                    <a:pt x="3511" y="1318"/>
                  </a:lnTo>
                  <a:lnTo>
                    <a:pt x="3512" y="1176"/>
                  </a:lnTo>
                  <a:lnTo>
                    <a:pt x="3516" y="1032"/>
                  </a:lnTo>
                  <a:lnTo>
                    <a:pt x="3518" y="960"/>
                  </a:lnTo>
                  <a:lnTo>
                    <a:pt x="3521" y="889"/>
                  </a:lnTo>
                  <a:lnTo>
                    <a:pt x="3524" y="821"/>
                  </a:lnTo>
                  <a:lnTo>
                    <a:pt x="3530" y="754"/>
                  </a:lnTo>
                  <a:lnTo>
                    <a:pt x="3535" y="689"/>
                  </a:lnTo>
                  <a:lnTo>
                    <a:pt x="3540" y="627"/>
                  </a:lnTo>
                  <a:lnTo>
                    <a:pt x="3547" y="568"/>
                  </a:lnTo>
                  <a:lnTo>
                    <a:pt x="3554" y="513"/>
                  </a:lnTo>
                  <a:lnTo>
                    <a:pt x="3562" y="462"/>
                  </a:lnTo>
                  <a:lnTo>
                    <a:pt x="3572" y="415"/>
                  </a:lnTo>
                  <a:lnTo>
                    <a:pt x="3582" y="373"/>
                  </a:lnTo>
                  <a:lnTo>
                    <a:pt x="3594" y="337"/>
                  </a:lnTo>
                  <a:lnTo>
                    <a:pt x="3048" y="0"/>
                  </a:lnTo>
                  <a:lnTo>
                    <a:pt x="3046" y="15"/>
                  </a:lnTo>
                  <a:lnTo>
                    <a:pt x="3039" y="55"/>
                  </a:lnTo>
                  <a:lnTo>
                    <a:pt x="3034" y="83"/>
                  </a:lnTo>
                  <a:lnTo>
                    <a:pt x="3027" y="117"/>
                  </a:lnTo>
                  <a:lnTo>
                    <a:pt x="3019" y="155"/>
                  </a:lnTo>
                  <a:lnTo>
                    <a:pt x="3009" y="196"/>
                  </a:lnTo>
                  <a:lnTo>
                    <a:pt x="2997" y="242"/>
                  </a:lnTo>
                  <a:lnTo>
                    <a:pt x="2983" y="289"/>
                  </a:lnTo>
                  <a:lnTo>
                    <a:pt x="2966" y="340"/>
                  </a:lnTo>
                  <a:lnTo>
                    <a:pt x="2947" y="390"/>
                  </a:lnTo>
                  <a:lnTo>
                    <a:pt x="2926" y="443"/>
                  </a:lnTo>
                  <a:lnTo>
                    <a:pt x="2901" y="497"/>
                  </a:lnTo>
                  <a:lnTo>
                    <a:pt x="2875" y="551"/>
                  </a:lnTo>
                  <a:lnTo>
                    <a:pt x="2845" y="604"/>
                  </a:lnTo>
                  <a:lnTo>
                    <a:pt x="2812" y="656"/>
                  </a:lnTo>
                  <a:lnTo>
                    <a:pt x="2775" y="706"/>
                  </a:lnTo>
                  <a:lnTo>
                    <a:pt x="2736" y="755"/>
                  </a:lnTo>
                  <a:lnTo>
                    <a:pt x="2693" y="802"/>
                  </a:lnTo>
                  <a:lnTo>
                    <a:pt x="2645" y="845"/>
                  </a:lnTo>
                  <a:lnTo>
                    <a:pt x="2595" y="884"/>
                  </a:lnTo>
                  <a:lnTo>
                    <a:pt x="2540" y="920"/>
                  </a:lnTo>
                  <a:lnTo>
                    <a:pt x="2481" y="950"/>
                  </a:lnTo>
                  <a:lnTo>
                    <a:pt x="2418" y="976"/>
                  </a:lnTo>
                  <a:lnTo>
                    <a:pt x="2350" y="996"/>
                  </a:lnTo>
                  <a:lnTo>
                    <a:pt x="2278" y="1009"/>
                  </a:lnTo>
                  <a:lnTo>
                    <a:pt x="2202" y="1016"/>
                  </a:lnTo>
                  <a:lnTo>
                    <a:pt x="2120" y="1016"/>
                  </a:lnTo>
                  <a:lnTo>
                    <a:pt x="2033" y="1008"/>
                  </a:lnTo>
                  <a:lnTo>
                    <a:pt x="1942" y="991"/>
                  </a:lnTo>
                  <a:lnTo>
                    <a:pt x="1845" y="965"/>
                  </a:lnTo>
                  <a:lnTo>
                    <a:pt x="916" y="264"/>
                  </a:lnTo>
                  <a:close/>
                </a:path>
              </a:pathLst>
            </a:custGeom>
            <a:solidFill>
              <a:srgbClr val="D0A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186" y="2375"/>
              <a:ext cx="400" cy="736"/>
            </a:xfrm>
            <a:custGeom>
              <a:avLst/>
              <a:gdLst/>
              <a:ahLst/>
              <a:cxnLst>
                <a:cxn ang="0">
                  <a:pos x="2112" y="12"/>
                </a:cxn>
                <a:cxn ang="0">
                  <a:pos x="2174" y="66"/>
                </a:cxn>
                <a:cxn ang="0">
                  <a:pos x="2222" y="120"/>
                </a:cxn>
                <a:cxn ang="0">
                  <a:pos x="2273" y="192"/>
                </a:cxn>
                <a:cxn ang="0">
                  <a:pos x="2322" y="282"/>
                </a:cxn>
                <a:cxn ang="0">
                  <a:pos x="2362" y="391"/>
                </a:cxn>
                <a:cxn ang="0">
                  <a:pos x="2391" y="520"/>
                </a:cxn>
                <a:cxn ang="0">
                  <a:pos x="2401" y="671"/>
                </a:cxn>
                <a:cxn ang="0">
                  <a:pos x="2390" y="842"/>
                </a:cxn>
                <a:cxn ang="0">
                  <a:pos x="2359" y="990"/>
                </a:cxn>
                <a:cxn ang="0">
                  <a:pos x="2266" y="1252"/>
                </a:cxn>
                <a:cxn ang="0">
                  <a:pos x="2096" y="1715"/>
                </a:cxn>
                <a:cxn ang="0">
                  <a:pos x="1891" y="2252"/>
                </a:cxn>
                <a:cxn ang="0">
                  <a:pos x="1787" y="2509"/>
                </a:cxn>
                <a:cxn ang="0">
                  <a:pos x="1689" y="2734"/>
                </a:cxn>
                <a:cxn ang="0">
                  <a:pos x="1604" y="2915"/>
                </a:cxn>
                <a:cxn ang="0">
                  <a:pos x="1535" y="3034"/>
                </a:cxn>
                <a:cxn ang="0">
                  <a:pos x="1590" y="3052"/>
                </a:cxn>
                <a:cxn ang="0">
                  <a:pos x="1638" y="3079"/>
                </a:cxn>
                <a:cxn ang="0">
                  <a:pos x="1653" y="3094"/>
                </a:cxn>
                <a:cxn ang="0">
                  <a:pos x="1658" y="3111"/>
                </a:cxn>
                <a:cxn ang="0">
                  <a:pos x="1649" y="3130"/>
                </a:cxn>
                <a:cxn ang="0">
                  <a:pos x="1622" y="3149"/>
                </a:cxn>
                <a:cxn ang="0">
                  <a:pos x="1572" y="3168"/>
                </a:cxn>
                <a:cxn ang="0">
                  <a:pos x="1617" y="3266"/>
                </a:cxn>
                <a:cxn ang="0">
                  <a:pos x="1853" y="3590"/>
                </a:cxn>
                <a:cxn ang="0">
                  <a:pos x="2039" y="3845"/>
                </a:cxn>
                <a:cxn ang="0">
                  <a:pos x="2066" y="3986"/>
                </a:cxn>
                <a:cxn ang="0">
                  <a:pos x="1948" y="4064"/>
                </a:cxn>
                <a:cxn ang="0">
                  <a:pos x="1810" y="4169"/>
                </a:cxn>
                <a:cxn ang="0">
                  <a:pos x="1744" y="4229"/>
                </a:cxn>
                <a:cxn ang="0">
                  <a:pos x="1685" y="4291"/>
                </a:cxn>
                <a:cxn ang="0">
                  <a:pos x="1638" y="4355"/>
                </a:cxn>
                <a:cxn ang="0">
                  <a:pos x="1605" y="4418"/>
                </a:cxn>
                <a:cxn ang="0">
                  <a:pos x="1450" y="4352"/>
                </a:cxn>
                <a:cxn ang="0">
                  <a:pos x="1218" y="4243"/>
                </a:cxn>
                <a:cxn ang="0">
                  <a:pos x="1003" y="4136"/>
                </a:cxn>
                <a:cxn ang="0">
                  <a:pos x="774" y="4010"/>
                </a:cxn>
                <a:cxn ang="0">
                  <a:pos x="548" y="3870"/>
                </a:cxn>
                <a:cxn ang="0">
                  <a:pos x="339" y="3721"/>
                </a:cxn>
                <a:cxn ang="0">
                  <a:pos x="167" y="3567"/>
                </a:cxn>
                <a:cxn ang="0">
                  <a:pos x="49" y="3411"/>
                </a:cxn>
                <a:cxn ang="0">
                  <a:pos x="0" y="3258"/>
                </a:cxn>
                <a:cxn ang="0">
                  <a:pos x="6" y="3162"/>
                </a:cxn>
                <a:cxn ang="0">
                  <a:pos x="19" y="3068"/>
                </a:cxn>
                <a:cxn ang="0">
                  <a:pos x="51" y="2926"/>
                </a:cxn>
                <a:cxn ang="0">
                  <a:pos x="105" y="2740"/>
                </a:cxn>
                <a:cxn ang="0">
                  <a:pos x="192" y="2510"/>
                </a:cxn>
                <a:cxn ang="0">
                  <a:pos x="317" y="2240"/>
                </a:cxn>
                <a:cxn ang="0">
                  <a:pos x="488" y="1932"/>
                </a:cxn>
                <a:cxn ang="0">
                  <a:pos x="711" y="1587"/>
                </a:cxn>
                <a:cxn ang="0">
                  <a:pos x="994" y="1209"/>
                </a:cxn>
                <a:cxn ang="0">
                  <a:pos x="1344" y="801"/>
                </a:cxn>
                <a:cxn ang="0">
                  <a:pos x="1511" y="601"/>
                </a:cxn>
                <a:cxn ang="0">
                  <a:pos x="1588" y="494"/>
                </a:cxn>
                <a:cxn ang="0">
                  <a:pos x="1709" y="350"/>
                </a:cxn>
                <a:cxn ang="0">
                  <a:pos x="1786" y="267"/>
                </a:cxn>
                <a:cxn ang="0">
                  <a:pos x="1876" y="180"/>
                </a:cxn>
                <a:cxn ang="0">
                  <a:pos x="1979" y="90"/>
                </a:cxn>
                <a:cxn ang="0">
                  <a:pos x="2095" y="0"/>
                </a:cxn>
              </a:cxnLst>
              <a:rect l="0" t="0" r="r" b="b"/>
              <a:pathLst>
                <a:path w="2401" h="4418">
                  <a:moveTo>
                    <a:pt x="2095" y="0"/>
                  </a:moveTo>
                  <a:lnTo>
                    <a:pt x="2099" y="3"/>
                  </a:lnTo>
                  <a:lnTo>
                    <a:pt x="2112" y="12"/>
                  </a:lnTo>
                  <a:lnTo>
                    <a:pt x="2134" y="28"/>
                  </a:lnTo>
                  <a:lnTo>
                    <a:pt x="2159" y="52"/>
                  </a:lnTo>
                  <a:lnTo>
                    <a:pt x="2174" y="66"/>
                  </a:lnTo>
                  <a:lnTo>
                    <a:pt x="2190" y="82"/>
                  </a:lnTo>
                  <a:lnTo>
                    <a:pt x="2206" y="101"/>
                  </a:lnTo>
                  <a:lnTo>
                    <a:pt x="2222" y="120"/>
                  </a:lnTo>
                  <a:lnTo>
                    <a:pt x="2239" y="142"/>
                  </a:lnTo>
                  <a:lnTo>
                    <a:pt x="2257" y="166"/>
                  </a:lnTo>
                  <a:lnTo>
                    <a:pt x="2273" y="192"/>
                  </a:lnTo>
                  <a:lnTo>
                    <a:pt x="2290" y="220"/>
                  </a:lnTo>
                  <a:lnTo>
                    <a:pt x="2306" y="250"/>
                  </a:lnTo>
                  <a:lnTo>
                    <a:pt x="2322" y="282"/>
                  </a:lnTo>
                  <a:lnTo>
                    <a:pt x="2337" y="316"/>
                  </a:lnTo>
                  <a:lnTo>
                    <a:pt x="2350" y="353"/>
                  </a:lnTo>
                  <a:lnTo>
                    <a:pt x="2362" y="391"/>
                  </a:lnTo>
                  <a:lnTo>
                    <a:pt x="2374" y="432"/>
                  </a:lnTo>
                  <a:lnTo>
                    <a:pt x="2383" y="475"/>
                  </a:lnTo>
                  <a:lnTo>
                    <a:pt x="2391" y="520"/>
                  </a:lnTo>
                  <a:lnTo>
                    <a:pt x="2397" y="568"/>
                  </a:lnTo>
                  <a:lnTo>
                    <a:pt x="2400" y="618"/>
                  </a:lnTo>
                  <a:lnTo>
                    <a:pt x="2401" y="671"/>
                  </a:lnTo>
                  <a:lnTo>
                    <a:pt x="2400" y="726"/>
                  </a:lnTo>
                  <a:lnTo>
                    <a:pt x="2396" y="782"/>
                  </a:lnTo>
                  <a:lnTo>
                    <a:pt x="2390" y="842"/>
                  </a:lnTo>
                  <a:lnTo>
                    <a:pt x="2380" y="905"/>
                  </a:lnTo>
                  <a:lnTo>
                    <a:pt x="2366" y="970"/>
                  </a:lnTo>
                  <a:lnTo>
                    <a:pt x="2359" y="990"/>
                  </a:lnTo>
                  <a:lnTo>
                    <a:pt x="2339" y="1047"/>
                  </a:lnTo>
                  <a:lnTo>
                    <a:pt x="2307" y="1136"/>
                  </a:lnTo>
                  <a:lnTo>
                    <a:pt x="2266" y="1252"/>
                  </a:lnTo>
                  <a:lnTo>
                    <a:pt x="2216" y="1390"/>
                  </a:lnTo>
                  <a:lnTo>
                    <a:pt x="2158" y="1546"/>
                  </a:lnTo>
                  <a:lnTo>
                    <a:pt x="2096" y="1715"/>
                  </a:lnTo>
                  <a:lnTo>
                    <a:pt x="2029" y="1892"/>
                  </a:lnTo>
                  <a:lnTo>
                    <a:pt x="1960" y="2073"/>
                  </a:lnTo>
                  <a:lnTo>
                    <a:pt x="1891" y="2252"/>
                  </a:lnTo>
                  <a:lnTo>
                    <a:pt x="1855" y="2340"/>
                  </a:lnTo>
                  <a:lnTo>
                    <a:pt x="1821" y="2425"/>
                  </a:lnTo>
                  <a:lnTo>
                    <a:pt x="1787" y="2509"/>
                  </a:lnTo>
                  <a:lnTo>
                    <a:pt x="1753" y="2588"/>
                  </a:lnTo>
                  <a:lnTo>
                    <a:pt x="1721" y="2663"/>
                  </a:lnTo>
                  <a:lnTo>
                    <a:pt x="1689" y="2734"/>
                  </a:lnTo>
                  <a:lnTo>
                    <a:pt x="1660" y="2800"/>
                  </a:lnTo>
                  <a:lnTo>
                    <a:pt x="1631" y="2861"/>
                  </a:lnTo>
                  <a:lnTo>
                    <a:pt x="1604" y="2915"/>
                  </a:lnTo>
                  <a:lnTo>
                    <a:pt x="1579" y="2963"/>
                  </a:lnTo>
                  <a:lnTo>
                    <a:pt x="1556" y="3003"/>
                  </a:lnTo>
                  <a:lnTo>
                    <a:pt x="1535" y="3034"/>
                  </a:lnTo>
                  <a:lnTo>
                    <a:pt x="1546" y="3037"/>
                  </a:lnTo>
                  <a:lnTo>
                    <a:pt x="1572" y="3046"/>
                  </a:lnTo>
                  <a:lnTo>
                    <a:pt x="1590" y="3052"/>
                  </a:lnTo>
                  <a:lnTo>
                    <a:pt x="1606" y="3061"/>
                  </a:lnTo>
                  <a:lnTo>
                    <a:pt x="1622" y="3069"/>
                  </a:lnTo>
                  <a:lnTo>
                    <a:pt x="1638" y="3079"/>
                  </a:lnTo>
                  <a:lnTo>
                    <a:pt x="1644" y="3084"/>
                  </a:lnTo>
                  <a:lnTo>
                    <a:pt x="1649" y="3089"/>
                  </a:lnTo>
                  <a:lnTo>
                    <a:pt x="1653" y="3094"/>
                  </a:lnTo>
                  <a:lnTo>
                    <a:pt x="1656" y="3100"/>
                  </a:lnTo>
                  <a:lnTo>
                    <a:pt x="1658" y="3105"/>
                  </a:lnTo>
                  <a:lnTo>
                    <a:pt x="1658" y="3111"/>
                  </a:lnTo>
                  <a:lnTo>
                    <a:pt x="1657" y="3117"/>
                  </a:lnTo>
                  <a:lnTo>
                    <a:pt x="1654" y="3124"/>
                  </a:lnTo>
                  <a:lnTo>
                    <a:pt x="1649" y="3130"/>
                  </a:lnTo>
                  <a:lnTo>
                    <a:pt x="1643" y="3136"/>
                  </a:lnTo>
                  <a:lnTo>
                    <a:pt x="1633" y="3143"/>
                  </a:lnTo>
                  <a:lnTo>
                    <a:pt x="1622" y="3149"/>
                  </a:lnTo>
                  <a:lnTo>
                    <a:pt x="1608" y="3155"/>
                  </a:lnTo>
                  <a:lnTo>
                    <a:pt x="1592" y="3162"/>
                  </a:lnTo>
                  <a:lnTo>
                    <a:pt x="1572" y="3168"/>
                  </a:lnTo>
                  <a:lnTo>
                    <a:pt x="1550" y="3175"/>
                  </a:lnTo>
                  <a:lnTo>
                    <a:pt x="1568" y="3200"/>
                  </a:lnTo>
                  <a:lnTo>
                    <a:pt x="1617" y="3266"/>
                  </a:lnTo>
                  <a:lnTo>
                    <a:pt x="1686" y="3361"/>
                  </a:lnTo>
                  <a:lnTo>
                    <a:pt x="1769" y="3473"/>
                  </a:lnTo>
                  <a:lnTo>
                    <a:pt x="1853" y="3590"/>
                  </a:lnTo>
                  <a:lnTo>
                    <a:pt x="1933" y="3699"/>
                  </a:lnTo>
                  <a:lnTo>
                    <a:pt x="1997" y="3788"/>
                  </a:lnTo>
                  <a:lnTo>
                    <a:pt x="2039" y="3845"/>
                  </a:lnTo>
                  <a:lnTo>
                    <a:pt x="2137" y="3943"/>
                  </a:lnTo>
                  <a:lnTo>
                    <a:pt x="2117" y="3954"/>
                  </a:lnTo>
                  <a:lnTo>
                    <a:pt x="2066" y="3986"/>
                  </a:lnTo>
                  <a:lnTo>
                    <a:pt x="2030" y="4009"/>
                  </a:lnTo>
                  <a:lnTo>
                    <a:pt x="1990" y="4034"/>
                  </a:lnTo>
                  <a:lnTo>
                    <a:pt x="1948" y="4064"/>
                  </a:lnTo>
                  <a:lnTo>
                    <a:pt x="1903" y="4097"/>
                  </a:lnTo>
                  <a:lnTo>
                    <a:pt x="1856" y="4133"/>
                  </a:lnTo>
                  <a:lnTo>
                    <a:pt x="1810" y="4169"/>
                  </a:lnTo>
                  <a:lnTo>
                    <a:pt x="1788" y="4189"/>
                  </a:lnTo>
                  <a:lnTo>
                    <a:pt x="1766" y="4209"/>
                  </a:lnTo>
                  <a:lnTo>
                    <a:pt x="1744" y="4229"/>
                  </a:lnTo>
                  <a:lnTo>
                    <a:pt x="1724" y="4249"/>
                  </a:lnTo>
                  <a:lnTo>
                    <a:pt x="1704" y="4271"/>
                  </a:lnTo>
                  <a:lnTo>
                    <a:pt x="1685" y="4291"/>
                  </a:lnTo>
                  <a:lnTo>
                    <a:pt x="1668" y="4312"/>
                  </a:lnTo>
                  <a:lnTo>
                    <a:pt x="1652" y="4334"/>
                  </a:lnTo>
                  <a:lnTo>
                    <a:pt x="1638" y="4355"/>
                  </a:lnTo>
                  <a:lnTo>
                    <a:pt x="1624" y="4376"/>
                  </a:lnTo>
                  <a:lnTo>
                    <a:pt x="1614" y="4398"/>
                  </a:lnTo>
                  <a:lnTo>
                    <a:pt x="1605" y="4418"/>
                  </a:lnTo>
                  <a:lnTo>
                    <a:pt x="1586" y="4411"/>
                  </a:lnTo>
                  <a:lnTo>
                    <a:pt x="1533" y="4388"/>
                  </a:lnTo>
                  <a:lnTo>
                    <a:pt x="1450" y="4352"/>
                  </a:lnTo>
                  <a:lnTo>
                    <a:pt x="1344" y="4303"/>
                  </a:lnTo>
                  <a:lnTo>
                    <a:pt x="1283" y="4275"/>
                  </a:lnTo>
                  <a:lnTo>
                    <a:pt x="1218" y="4243"/>
                  </a:lnTo>
                  <a:lnTo>
                    <a:pt x="1149" y="4210"/>
                  </a:lnTo>
                  <a:lnTo>
                    <a:pt x="1077" y="4173"/>
                  </a:lnTo>
                  <a:lnTo>
                    <a:pt x="1003" y="4136"/>
                  </a:lnTo>
                  <a:lnTo>
                    <a:pt x="928" y="4095"/>
                  </a:lnTo>
                  <a:lnTo>
                    <a:pt x="852" y="4053"/>
                  </a:lnTo>
                  <a:lnTo>
                    <a:pt x="774" y="4010"/>
                  </a:lnTo>
                  <a:lnTo>
                    <a:pt x="697" y="3965"/>
                  </a:lnTo>
                  <a:lnTo>
                    <a:pt x="622" y="3918"/>
                  </a:lnTo>
                  <a:lnTo>
                    <a:pt x="548" y="3870"/>
                  </a:lnTo>
                  <a:lnTo>
                    <a:pt x="475" y="3822"/>
                  </a:lnTo>
                  <a:lnTo>
                    <a:pt x="405" y="3772"/>
                  </a:lnTo>
                  <a:lnTo>
                    <a:pt x="339" y="3721"/>
                  </a:lnTo>
                  <a:lnTo>
                    <a:pt x="277" y="3670"/>
                  </a:lnTo>
                  <a:lnTo>
                    <a:pt x="219" y="3618"/>
                  </a:lnTo>
                  <a:lnTo>
                    <a:pt x="167" y="3567"/>
                  </a:lnTo>
                  <a:lnTo>
                    <a:pt x="121" y="3515"/>
                  </a:lnTo>
                  <a:lnTo>
                    <a:pt x="81" y="3463"/>
                  </a:lnTo>
                  <a:lnTo>
                    <a:pt x="49" y="3411"/>
                  </a:lnTo>
                  <a:lnTo>
                    <a:pt x="24" y="3359"/>
                  </a:lnTo>
                  <a:lnTo>
                    <a:pt x="7" y="3308"/>
                  </a:lnTo>
                  <a:lnTo>
                    <a:pt x="0" y="3258"/>
                  </a:lnTo>
                  <a:lnTo>
                    <a:pt x="2" y="3208"/>
                  </a:lnTo>
                  <a:lnTo>
                    <a:pt x="3" y="3197"/>
                  </a:lnTo>
                  <a:lnTo>
                    <a:pt x="6" y="3162"/>
                  </a:lnTo>
                  <a:lnTo>
                    <a:pt x="9" y="3136"/>
                  </a:lnTo>
                  <a:lnTo>
                    <a:pt x="13" y="3105"/>
                  </a:lnTo>
                  <a:lnTo>
                    <a:pt x="19" y="3068"/>
                  </a:lnTo>
                  <a:lnTo>
                    <a:pt x="27" y="3026"/>
                  </a:lnTo>
                  <a:lnTo>
                    <a:pt x="37" y="2979"/>
                  </a:lnTo>
                  <a:lnTo>
                    <a:pt x="51" y="2926"/>
                  </a:lnTo>
                  <a:lnTo>
                    <a:pt x="66" y="2870"/>
                  </a:lnTo>
                  <a:lnTo>
                    <a:pt x="84" y="2808"/>
                  </a:lnTo>
                  <a:lnTo>
                    <a:pt x="105" y="2740"/>
                  </a:lnTo>
                  <a:lnTo>
                    <a:pt x="131" y="2668"/>
                  </a:lnTo>
                  <a:lnTo>
                    <a:pt x="159" y="2591"/>
                  </a:lnTo>
                  <a:lnTo>
                    <a:pt x="192" y="2510"/>
                  </a:lnTo>
                  <a:lnTo>
                    <a:pt x="229" y="2424"/>
                  </a:lnTo>
                  <a:lnTo>
                    <a:pt x="271" y="2334"/>
                  </a:lnTo>
                  <a:lnTo>
                    <a:pt x="317" y="2240"/>
                  </a:lnTo>
                  <a:lnTo>
                    <a:pt x="369" y="2141"/>
                  </a:lnTo>
                  <a:lnTo>
                    <a:pt x="426" y="2038"/>
                  </a:lnTo>
                  <a:lnTo>
                    <a:pt x="488" y="1932"/>
                  </a:lnTo>
                  <a:lnTo>
                    <a:pt x="556" y="1821"/>
                  </a:lnTo>
                  <a:lnTo>
                    <a:pt x="630" y="1706"/>
                  </a:lnTo>
                  <a:lnTo>
                    <a:pt x="711" y="1587"/>
                  </a:lnTo>
                  <a:lnTo>
                    <a:pt x="798" y="1465"/>
                  </a:lnTo>
                  <a:lnTo>
                    <a:pt x="892" y="1339"/>
                  </a:lnTo>
                  <a:lnTo>
                    <a:pt x="994" y="1209"/>
                  </a:lnTo>
                  <a:lnTo>
                    <a:pt x="1103" y="1076"/>
                  </a:lnTo>
                  <a:lnTo>
                    <a:pt x="1219" y="940"/>
                  </a:lnTo>
                  <a:lnTo>
                    <a:pt x="1344" y="801"/>
                  </a:lnTo>
                  <a:lnTo>
                    <a:pt x="1476" y="658"/>
                  </a:lnTo>
                  <a:lnTo>
                    <a:pt x="1485" y="643"/>
                  </a:lnTo>
                  <a:lnTo>
                    <a:pt x="1511" y="601"/>
                  </a:lnTo>
                  <a:lnTo>
                    <a:pt x="1532" y="570"/>
                  </a:lnTo>
                  <a:lnTo>
                    <a:pt x="1557" y="535"/>
                  </a:lnTo>
                  <a:lnTo>
                    <a:pt x="1588" y="494"/>
                  </a:lnTo>
                  <a:lnTo>
                    <a:pt x="1622" y="449"/>
                  </a:lnTo>
                  <a:lnTo>
                    <a:pt x="1663" y="401"/>
                  </a:lnTo>
                  <a:lnTo>
                    <a:pt x="1709" y="350"/>
                  </a:lnTo>
                  <a:lnTo>
                    <a:pt x="1733" y="323"/>
                  </a:lnTo>
                  <a:lnTo>
                    <a:pt x="1758" y="295"/>
                  </a:lnTo>
                  <a:lnTo>
                    <a:pt x="1786" y="267"/>
                  </a:lnTo>
                  <a:lnTo>
                    <a:pt x="1815" y="239"/>
                  </a:lnTo>
                  <a:lnTo>
                    <a:pt x="1845" y="209"/>
                  </a:lnTo>
                  <a:lnTo>
                    <a:pt x="1876" y="180"/>
                  </a:lnTo>
                  <a:lnTo>
                    <a:pt x="1909" y="150"/>
                  </a:lnTo>
                  <a:lnTo>
                    <a:pt x="1944" y="121"/>
                  </a:lnTo>
                  <a:lnTo>
                    <a:pt x="1979" y="90"/>
                  </a:lnTo>
                  <a:lnTo>
                    <a:pt x="2016" y="60"/>
                  </a:lnTo>
                  <a:lnTo>
                    <a:pt x="2054" y="31"/>
                  </a:lnTo>
                  <a:lnTo>
                    <a:pt x="2095" y="0"/>
                  </a:lnTo>
                  <a:close/>
                </a:path>
              </a:pathLst>
            </a:custGeom>
            <a:solidFill>
              <a:srgbClr val="D0A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3081" y="2328"/>
              <a:ext cx="350" cy="809"/>
            </a:xfrm>
            <a:custGeom>
              <a:avLst/>
              <a:gdLst/>
              <a:ahLst/>
              <a:cxnLst>
                <a:cxn ang="0">
                  <a:pos x="188" y="5"/>
                </a:cxn>
                <a:cxn ang="0">
                  <a:pos x="246" y="26"/>
                </a:cxn>
                <a:cxn ang="0">
                  <a:pos x="311" y="63"/>
                </a:cxn>
                <a:cxn ang="0">
                  <a:pos x="390" y="124"/>
                </a:cxn>
                <a:cxn ang="0">
                  <a:pos x="480" y="214"/>
                </a:cxn>
                <a:cxn ang="0">
                  <a:pos x="578" y="341"/>
                </a:cxn>
                <a:cxn ang="0">
                  <a:pos x="681" y="510"/>
                </a:cxn>
                <a:cxn ang="0">
                  <a:pos x="840" y="757"/>
                </a:cxn>
                <a:cxn ang="0">
                  <a:pos x="1225" y="1354"/>
                </a:cxn>
                <a:cxn ang="0">
                  <a:pos x="1488" y="1787"/>
                </a:cxn>
                <a:cxn ang="0">
                  <a:pos x="1741" y="2234"/>
                </a:cxn>
                <a:cxn ang="0">
                  <a:pos x="1948" y="2651"/>
                </a:cxn>
                <a:cxn ang="0">
                  <a:pos x="2077" y="2994"/>
                </a:cxn>
                <a:cxn ang="0">
                  <a:pos x="2099" y="3188"/>
                </a:cxn>
                <a:cxn ang="0">
                  <a:pos x="2080" y="3301"/>
                </a:cxn>
                <a:cxn ang="0">
                  <a:pos x="2033" y="3466"/>
                </a:cxn>
                <a:cxn ang="0">
                  <a:pos x="1945" y="3682"/>
                </a:cxn>
                <a:cxn ang="0">
                  <a:pos x="1804" y="3935"/>
                </a:cxn>
                <a:cxn ang="0">
                  <a:pos x="1597" y="4212"/>
                </a:cxn>
                <a:cxn ang="0">
                  <a:pos x="1309" y="4500"/>
                </a:cxn>
                <a:cxn ang="0">
                  <a:pos x="930" y="4783"/>
                </a:cxn>
                <a:cxn ang="0">
                  <a:pos x="745" y="4748"/>
                </a:cxn>
                <a:cxn ang="0">
                  <a:pos x="611" y="4584"/>
                </a:cxn>
                <a:cxn ang="0">
                  <a:pos x="509" y="4486"/>
                </a:cxn>
                <a:cxn ang="0">
                  <a:pos x="427" y="4426"/>
                </a:cxn>
                <a:cxn ang="0">
                  <a:pos x="348" y="4393"/>
                </a:cxn>
                <a:cxn ang="0">
                  <a:pos x="384" y="4290"/>
                </a:cxn>
                <a:cxn ang="0">
                  <a:pos x="579" y="3940"/>
                </a:cxn>
                <a:cxn ang="0">
                  <a:pos x="802" y="3574"/>
                </a:cxn>
                <a:cxn ang="0">
                  <a:pos x="926" y="3393"/>
                </a:cxn>
                <a:cxn ang="0">
                  <a:pos x="1034" y="3264"/>
                </a:cxn>
                <a:cxn ang="0">
                  <a:pos x="1085" y="3214"/>
                </a:cxn>
                <a:cxn ang="0">
                  <a:pos x="1001" y="3190"/>
                </a:cxn>
                <a:cxn ang="0">
                  <a:pos x="963" y="3170"/>
                </a:cxn>
                <a:cxn ang="0">
                  <a:pos x="940" y="3142"/>
                </a:cxn>
                <a:cxn ang="0">
                  <a:pos x="943" y="3106"/>
                </a:cxn>
                <a:cxn ang="0">
                  <a:pos x="983" y="3061"/>
                </a:cxn>
                <a:cxn ang="0">
                  <a:pos x="1031" y="3021"/>
                </a:cxn>
                <a:cxn ang="0">
                  <a:pos x="931" y="3012"/>
                </a:cxn>
                <a:cxn ang="0">
                  <a:pos x="843" y="2993"/>
                </a:cxn>
                <a:cxn ang="0">
                  <a:pos x="805" y="2974"/>
                </a:cxn>
                <a:cxn ang="0">
                  <a:pos x="780" y="2947"/>
                </a:cxn>
                <a:cxn ang="0">
                  <a:pos x="782" y="2777"/>
                </a:cxn>
                <a:cxn ang="0">
                  <a:pos x="609" y="2659"/>
                </a:cxn>
                <a:cxn ang="0">
                  <a:pos x="450" y="2533"/>
                </a:cxn>
                <a:cxn ang="0">
                  <a:pos x="344" y="2434"/>
                </a:cxn>
                <a:cxn ang="0">
                  <a:pos x="252" y="2329"/>
                </a:cxn>
                <a:cxn ang="0">
                  <a:pos x="185" y="2221"/>
                </a:cxn>
                <a:cxn ang="0">
                  <a:pos x="157" y="2137"/>
                </a:cxn>
                <a:cxn ang="0">
                  <a:pos x="89" y="1790"/>
                </a:cxn>
                <a:cxn ang="0">
                  <a:pos x="47" y="1539"/>
                </a:cxn>
                <a:cxn ang="0">
                  <a:pos x="15" y="1252"/>
                </a:cxn>
                <a:cxn ang="0">
                  <a:pos x="0" y="944"/>
                </a:cxn>
                <a:cxn ang="0">
                  <a:pos x="12" y="624"/>
                </a:cxn>
                <a:cxn ang="0">
                  <a:pos x="64" y="304"/>
                </a:cxn>
                <a:cxn ang="0">
                  <a:pos x="162" y="0"/>
                </a:cxn>
              </a:cxnLst>
              <a:rect l="0" t="0" r="r" b="b"/>
              <a:pathLst>
                <a:path w="2100" h="4852">
                  <a:moveTo>
                    <a:pt x="162" y="0"/>
                  </a:moveTo>
                  <a:lnTo>
                    <a:pt x="165" y="1"/>
                  </a:lnTo>
                  <a:lnTo>
                    <a:pt x="173" y="2"/>
                  </a:lnTo>
                  <a:lnTo>
                    <a:pt x="188" y="5"/>
                  </a:lnTo>
                  <a:lnTo>
                    <a:pt x="208" y="11"/>
                  </a:lnTo>
                  <a:lnTo>
                    <a:pt x="219" y="15"/>
                  </a:lnTo>
                  <a:lnTo>
                    <a:pt x="232" y="20"/>
                  </a:lnTo>
                  <a:lnTo>
                    <a:pt x="246" y="26"/>
                  </a:lnTo>
                  <a:lnTo>
                    <a:pt x="261" y="33"/>
                  </a:lnTo>
                  <a:lnTo>
                    <a:pt x="276" y="41"/>
                  </a:lnTo>
                  <a:lnTo>
                    <a:pt x="293" y="51"/>
                  </a:lnTo>
                  <a:lnTo>
                    <a:pt x="311" y="63"/>
                  </a:lnTo>
                  <a:lnTo>
                    <a:pt x="330" y="75"/>
                  </a:lnTo>
                  <a:lnTo>
                    <a:pt x="349" y="89"/>
                  </a:lnTo>
                  <a:lnTo>
                    <a:pt x="370" y="105"/>
                  </a:lnTo>
                  <a:lnTo>
                    <a:pt x="390" y="124"/>
                  </a:lnTo>
                  <a:lnTo>
                    <a:pt x="411" y="143"/>
                  </a:lnTo>
                  <a:lnTo>
                    <a:pt x="434" y="164"/>
                  </a:lnTo>
                  <a:lnTo>
                    <a:pt x="457" y="188"/>
                  </a:lnTo>
                  <a:lnTo>
                    <a:pt x="480" y="214"/>
                  </a:lnTo>
                  <a:lnTo>
                    <a:pt x="504" y="241"/>
                  </a:lnTo>
                  <a:lnTo>
                    <a:pt x="528" y="272"/>
                  </a:lnTo>
                  <a:lnTo>
                    <a:pt x="553" y="305"/>
                  </a:lnTo>
                  <a:lnTo>
                    <a:pt x="578" y="341"/>
                  </a:lnTo>
                  <a:lnTo>
                    <a:pt x="603" y="379"/>
                  </a:lnTo>
                  <a:lnTo>
                    <a:pt x="629" y="419"/>
                  </a:lnTo>
                  <a:lnTo>
                    <a:pt x="655" y="463"/>
                  </a:lnTo>
                  <a:lnTo>
                    <a:pt x="681" y="510"/>
                  </a:lnTo>
                  <a:lnTo>
                    <a:pt x="707" y="560"/>
                  </a:lnTo>
                  <a:lnTo>
                    <a:pt x="723" y="583"/>
                  </a:lnTo>
                  <a:lnTo>
                    <a:pt x="769" y="651"/>
                  </a:lnTo>
                  <a:lnTo>
                    <a:pt x="840" y="757"/>
                  </a:lnTo>
                  <a:lnTo>
                    <a:pt x="932" y="897"/>
                  </a:lnTo>
                  <a:lnTo>
                    <a:pt x="1040" y="1064"/>
                  </a:lnTo>
                  <a:lnTo>
                    <a:pt x="1161" y="1252"/>
                  </a:lnTo>
                  <a:lnTo>
                    <a:pt x="1225" y="1354"/>
                  </a:lnTo>
                  <a:lnTo>
                    <a:pt x="1290" y="1459"/>
                  </a:lnTo>
                  <a:lnTo>
                    <a:pt x="1356" y="1566"/>
                  </a:lnTo>
                  <a:lnTo>
                    <a:pt x="1422" y="1676"/>
                  </a:lnTo>
                  <a:lnTo>
                    <a:pt x="1488" y="1787"/>
                  </a:lnTo>
                  <a:lnTo>
                    <a:pt x="1554" y="1900"/>
                  </a:lnTo>
                  <a:lnTo>
                    <a:pt x="1618" y="2012"/>
                  </a:lnTo>
                  <a:lnTo>
                    <a:pt x="1681" y="2123"/>
                  </a:lnTo>
                  <a:lnTo>
                    <a:pt x="1741" y="2234"/>
                  </a:lnTo>
                  <a:lnTo>
                    <a:pt x="1799" y="2343"/>
                  </a:lnTo>
                  <a:lnTo>
                    <a:pt x="1853" y="2449"/>
                  </a:lnTo>
                  <a:lnTo>
                    <a:pt x="1903" y="2552"/>
                  </a:lnTo>
                  <a:lnTo>
                    <a:pt x="1948" y="2651"/>
                  </a:lnTo>
                  <a:lnTo>
                    <a:pt x="1989" y="2745"/>
                  </a:lnTo>
                  <a:lnTo>
                    <a:pt x="2025" y="2835"/>
                  </a:lnTo>
                  <a:lnTo>
                    <a:pt x="2054" y="2918"/>
                  </a:lnTo>
                  <a:lnTo>
                    <a:pt x="2077" y="2994"/>
                  </a:lnTo>
                  <a:lnTo>
                    <a:pt x="2092" y="3063"/>
                  </a:lnTo>
                  <a:lnTo>
                    <a:pt x="2100" y="3125"/>
                  </a:lnTo>
                  <a:lnTo>
                    <a:pt x="2100" y="3178"/>
                  </a:lnTo>
                  <a:lnTo>
                    <a:pt x="2099" y="3188"/>
                  </a:lnTo>
                  <a:lnTo>
                    <a:pt x="2095" y="3220"/>
                  </a:lnTo>
                  <a:lnTo>
                    <a:pt x="2091" y="3243"/>
                  </a:lnTo>
                  <a:lnTo>
                    <a:pt x="2086" y="3269"/>
                  </a:lnTo>
                  <a:lnTo>
                    <a:pt x="2080" y="3301"/>
                  </a:lnTo>
                  <a:lnTo>
                    <a:pt x="2070" y="3337"/>
                  </a:lnTo>
                  <a:lnTo>
                    <a:pt x="2060" y="3376"/>
                  </a:lnTo>
                  <a:lnTo>
                    <a:pt x="2048" y="3420"/>
                  </a:lnTo>
                  <a:lnTo>
                    <a:pt x="2033" y="3466"/>
                  </a:lnTo>
                  <a:lnTo>
                    <a:pt x="2016" y="3515"/>
                  </a:lnTo>
                  <a:lnTo>
                    <a:pt x="1995" y="3568"/>
                  </a:lnTo>
                  <a:lnTo>
                    <a:pt x="1972" y="3624"/>
                  </a:lnTo>
                  <a:lnTo>
                    <a:pt x="1945" y="3682"/>
                  </a:lnTo>
                  <a:lnTo>
                    <a:pt x="1916" y="3742"/>
                  </a:lnTo>
                  <a:lnTo>
                    <a:pt x="1882" y="3805"/>
                  </a:lnTo>
                  <a:lnTo>
                    <a:pt x="1846" y="3869"/>
                  </a:lnTo>
                  <a:lnTo>
                    <a:pt x="1804" y="3935"/>
                  </a:lnTo>
                  <a:lnTo>
                    <a:pt x="1759" y="4003"/>
                  </a:lnTo>
                  <a:lnTo>
                    <a:pt x="1710" y="4071"/>
                  </a:lnTo>
                  <a:lnTo>
                    <a:pt x="1656" y="4141"/>
                  </a:lnTo>
                  <a:lnTo>
                    <a:pt x="1597" y="4212"/>
                  </a:lnTo>
                  <a:lnTo>
                    <a:pt x="1533" y="4284"/>
                  </a:lnTo>
                  <a:lnTo>
                    <a:pt x="1463" y="4356"/>
                  </a:lnTo>
                  <a:lnTo>
                    <a:pt x="1389" y="4428"/>
                  </a:lnTo>
                  <a:lnTo>
                    <a:pt x="1309" y="4500"/>
                  </a:lnTo>
                  <a:lnTo>
                    <a:pt x="1224" y="4571"/>
                  </a:lnTo>
                  <a:lnTo>
                    <a:pt x="1132" y="4642"/>
                  </a:lnTo>
                  <a:lnTo>
                    <a:pt x="1034" y="4713"/>
                  </a:lnTo>
                  <a:lnTo>
                    <a:pt x="930" y="4783"/>
                  </a:lnTo>
                  <a:lnTo>
                    <a:pt x="819" y="4852"/>
                  </a:lnTo>
                  <a:lnTo>
                    <a:pt x="807" y="4832"/>
                  </a:lnTo>
                  <a:lnTo>
                    <a:pt x="770" y="4781"/>
                  </a:lnTo>
                  <a:lnTo>
                    <a:pt x="745" y="4748"/>
                  </a:lnTo>
                  <a:lnTo>
                    <a:pt x="716" y="4709"/>
                  </a:lnTo>
                  <a:lnTo>
                    <a:pt x="684" y="4669"/>
                  </a:lnTo>
                  <a:lnTo>
                    <a:pt x="648" y="4626"/>
                  </a:lnTo>
                  <a:lnTo>
                    <a:pt x="611" y="4584"/>
                  </a:lnTo>
                  <a:lnTo>
                    <a:pt x="571" y="4543"/>
                  </a:lnTo>
                  <a:lnTo>
                    <a:pt x="551" y="4523"/>
                  </a:lnTo>
                  <a:lnTo>
                    <a:pt x="530" y="4504"/>
                  </a:lnTo>
                  <a:lnTo>
                    <a:pt x="509" y="4486"/>
                  </a:lnTo>
                  <a:lnTo>
                    <a:pt x="489" y="4468"/>
                  </a:lnTo>
                  <a:lnTo>
                    <a:pt x="468" y="4453"/>
                  </a:lnTo>
                  <a:lnTo>
                    <a:pt x="448" y="4438"/>
                  </a:lnTo>
                  <a:lnTo>
                    <a:pt x="427" y="4426"/>
                  </a:lnTo>
                  <a:lnTo>
                    <a:pt x="407" y="4415"/>
                  </a:lnTo>
                  <a:lnTo>
                    <a:pt x="387" y="4405"/>
                  </a:lnTo>
                  <a:lnTo>
                    <a:pt x="368" y="4398"/>
                  </a:lnTo>
                  <a:lnTo>
                    <a:pt x="348" y="4393"/>
                  </a:lnTo>
                  <a:lnTo>
                    <a:pt x="330" y="4390"/>
                  </a:lnTo>
                  <a:lnTo>
                    <a:pt x="336" y="4378"/>
                  </a:lnTo>
                  <a:lnTo>
                    <a:pt x="354" y="4343"/>
                  </a:lnTo>
                  <a:lnTo>
                    <a:pt x="384" y="4290"/>
                  </a:lnTo>
                  <a:lnTo>
                    <a:pt x="422" y="4218"/>
                  </a:lnTo>
                  <a:lnTo>
                    <a:pt x="468" y="4135"/>
                  </a:lnTo>
                  <a:lnTo>
                    <a:pt x="521" y="4041"/>
                  </a:lnTo>
                  <a:lnTo>
                    <a:pt x="579" y="3940"/>
                  </a:lnTo>
                  <a:lnTo>
                    <a:pt x="641" y="3834"/>
                  </a:lnTo>
                  <a:lnTo>
                    <a:pt x="705" y="3729"/>
                  </a:lnTo>
                  <a:lnTo>
                    <a:pt x="769" y="3624"/>
                  </a:lnTo>
                  <a:lnTo>
                    <a:pt x="802" y="3574"/>
                  </a:lnTo>
                  <a:lnTo>
                    <a:pt x="833" y="3526"/>
                  </a:lnTo>
                  <a:lnTo>
                    <a:pt x="865" y="3479"/>
                  </a:lnTo>
                  <a:lnTo>
                    <a:pt x="896" y="3435"/>
                  </a:lnTo>
                  <a:lnTo>
                    <a:pt x="926" y="3393"/>
                  </a:lnTo>
                  <a:lnTo>
                    <a:pt x="955" y="3356"/>
                  </a:lnTo>
                  <a:lnTo>
                    <a:pt x="983" y="3321"/>
                  </a:lnTo>
                  <a:lnTo>
                    <a:pt x="1010" y="3291"/>
                  </a:lnTo>
                  <a:lnTo>
                    <a:pt x="1034" y="3264"/>
                  </a:lnTo>
                  <a:lnTo>
                    <a:pt x="1058" y="3243"/>
                  </a:lnTo>
                  <a:lnTo>
                    <a:pt x="1079" y="3227"/>
                  </a:lnTo>
                  <a:lnTo>
                    <a:pt x="1099" y="3216"/>
                  </a:lnTo>
                  <a:lnTo>
                    <a:pt x="1085" y="3214"/>
                  </a:lnTo>
                  <a:lnTo>
                    <a:pt x="1053" y="3207"/>
                  </a:lnTo>
                  <a:lnTo>
                    <a:pt x="1032" y="3201"/>
                  </a:lnTo>
                  <a:lnTo>
                    <a:pt x="1011" y="3194"/>
                  </a:lnTo>
                  <a:lnTo>
                    <a:pt x="1001" y="3190"/>
                  </a:lnTo>
                  <a:lnTo>
                    <a:pt x="991" y="3186"/>
                  </a:lnTo>
                  <a:lnTo>
                    <a:pt x="981" y="3181"/>
                  </a:lnTo>
                  <a:lnTo>
                    <a:pt x="971" y="3176"/>
                  </a:lnTo>
                  <a:lnTo>
                    <a:pt x="963" y="3170"/>
                  </a:lnTo>
                  <a:lnTo>
                    <a:pt x="955" y="3164"/>
                  </a:lnTo>
                  <a:lnTo>
                    <a:pt x="949" y="3157"/>
                  </a:lnTo>
                  <a:lnTo>
                    <a:pt x="944" y="3150"/>
                  </a:lnTo>
                  <a:lnTo>
                    <a:pt x="940" y="3142"/>
                  </a:lnTo>
                  <a:lnTo>
                    <a:pt x="938" y="3134"/>
                  </a:lnTo>
                  <a:lnTo>
                    <a:pt x="938" y="3125"/>
                  </a:lnTo>
                  <a:lnTo>
                    <a:pt x="940" y="3116"/>
                  </a:lnTo>
                  <a:lnTo>
                    <a:pt x="943" y="3106"/>
                  </a:lnTo>
                  <a:lnTo>
                    <a:pt x="949" y="3096"/>
                  </a:lnTo>
                  <a:lnTo>
                    <a:pt x="958" y="3085"/>
                  </a:lnTo>
                  <a:lnTo>
                    <a:pt x="969" y="3073"/>
                  </a:lnTo>
                  <a:lnTo>
                    <a:pt x="983" y="3061"/>
                  </a:lnTo>
                  <a:lnTo>
                    <a:pt x="1000" y="3048"/>
                  </a:lnTo>
                  <a:lnTo>
                    <a:pt x="1020" y="3035"/>
                  </a:lnTo>
                  <a:lnTo>
                    <a:pt x="1044" y="3021"/>
                  </a:lnTo>
                  <a:lnTo>
                    <a:pt x="1031" y="3021"/>
                  </a:lnTo>
                  <a:lnTo>
                    <a:pt x="1000" y="3018"/>
                  </a:lnTo>
                  <a:lnTo>
                    <a:pt x="979" y="3017"/>
                  </a:lnTo>
                  <a:lnTo>
                    <a:pt x="955" y="3015"/>
                  </a:lnTo>
                  <a:lnTo>
                    <a:pt x="931" y="3012"/>
                  </a:lnTo>
                  <a:lnTo>
                    <a:pt x="905" y="3008"/>
                  </a:lnTo>
                  <a:lnTo>
                    <a:pt x="880" y="3003"/>
                  </a:lnTo>
                  <a:lnTo>
                    <a:pt x="856" y="2996"/>
                  </a:lnTo>
                  <a:lnTo>
                    <a:pt x="843" y="2993"/>
                  </a:lnTo>
                  <a:lnTo>
                    <a:pt x="833" y="2988"/>
                  </a:lnTo>
                  <a:lnTo>
                    <a:pt x="822" y="2984"/>
                  </a:lnTo>
                  <a:lnTo>
                    <a:pt x="813" y="2979"/>
                  </a:lnTo>
                  <a:lnTo>
                    <a:pt x="805" y="2974"/>
                  </a:lnTo>
                  <a:lnTo>
                    <a:pt x="797" y="2968"/>
                  </a:lnTo>
                  <a:lnTo>
                    <a:pt x="790" y="2962"/>
                  </a:lnTo>
                  <a:lnTo>
                    <a:pt x="784" y="2954"/>
                  </a:lnTo>
                  <a:lnTo>
                    <a:pt x="780" y="2947"/>
                  </a:lnTo>
                  <a:lnTo>
                    <a:pt x="778" y="2939"/>
                  </a:lnTo>
                  <a:lnTo>
                    <a:pt x="777" y="2931"/>
                  </a:lnTo>
                  <a:lnTo>
                    <a:pt x="777" y="2922"/>
                  </a:lnTo>
                  <a:lnTo>
                    <a:pt x="782" y="2777"/>
                  </a:lnTo>
                  <a:lnTo>
                    <a:pt x="759" y="2762"/>
                  </a:lnTo>
                  <a:lnTo>
                    <a:pt x="697" y="2722"/>
                  </a:lnTo>
                  <a:lnTo>
                    <a:pt x="655" y="2692"/>
                  </a:lnTo>
                  <a:lnTo>
                    <a:pt x="609" y="2659"/>
                  </a:lnTo>
                  <a:lnTo>
                    <a:pt x="558" y="2620"/>
                  </a:lnTo>
                  <a:lnTo>
                    <a:pt x="505" y="2579"/>
                  </a:lnTo>
                  <a:lnTo>
                    <a:pt x="477" y="2556"/>
                  </a:lnTo>
                  <a:lnTo>
                    <a:pt x="450" y="2533"/>
                  </a:lnTo>
                  <a:lnTo>
                    <a:pt x="422" y="2509"/>
                  </a:lnTo>
                  <a:lnTo>
                    <a:pt x="396" y="2485"/>
                  </a:lnTo>
                  <a:lnTo>
                    <a:pt x="370" y="2460"/>
                  </a:lnTo>
                  <a:lnTo>
                    <a:pt x="344" y="2434"/>
                  </a:lnTo>
                  <a:lnTo>
                    <a:pt x="320" y="2409"/>
                  </a:lnTo>
                  <a:lnTo>
                    <a:pt x="295" y="2382"/>
                  </a:lnTo>
                  <a:lnTo>
                    <a:pt x="273" y="2356"/>
                  </a:lnTo>
                  <a:lnTo>
                    <a:pt x="252" y="2329"/>
                  </a:lnTo>
                  <a:lnTo>
                    <a:pt x="232" y="2302"/>
                  </a:lnTo>
                  <a:lnTo>
                    <a:pt x="214" y="2275"/>
                  </a:lnTo>
                  <a:lnTo>
                    <a:pt x="199" y="2247"/>
                  </a:lnTo>
                  <a:lnTo>
                    <a:pt x="185" y="2221"/>
                  </a:lnTo>
                  <a:lnTo>
                    <a:pt x="173" y="2193"/>
                  </a:lnTo>
                  <a:lnTo>
                    <a:pt x="164" y="2167"/>
                  </a:lnTo>
                  <a:lnTo>
                    <a:pt x="160" y="2152"/>
                  </a:lnTo>
                  <a:lnTo>
                    <a:pt x="157" y="2137"/>
                  </a:lnTo>
                  <a:lnTo>
                    <a:pt x="145" y="2074"/>
                  </a:lnTo>
                  <a:lnTo>
                    <a:pt x="129" y="1993"/>
                  </a:lnTo>
                  <a:lnTo>
                    <a:pt x="109" y="1899"/>
                  </a:lnTo>
                  <a:lnTo>
                    <a:pt x="89" y="1790"/>
                  </a:lnTo>
                  <a:lnTo>
                    <a:pt x="79" y="1732"/>
                  </a:lnTo>
                  <a:lnTo>
                    <a:pt x="68" y="1670"/>
                  </a:lnTo>
                  <a:lnTo>
                    <a:pt x="57" y="1606"/>
                  </a:lnTo>
                  <a:lnTo>
                    <a:pt x="47" y="1539"/>
                  </a:lnTo>
                  <a:lnTo>
                    <a:pt x="38" y="1471"/>
                  </a:lnTo>
                  <a:lnTo>
                    <a:pt x="29" y="1400"/>
                  </a:lnTo>
                  <a:lnTo>
                    <a:pt x="21" y="1328"/>
                  </a:lnTo>
                  <a:lnTo>
                    <a:pt x="15" y="1252"/>
                  </a:lnTo>
                  <a:lnTo>
                    <a:pt x="9" y="1177"/>
                  </a:lnTo>
                  <a:lnTo>
                    <a:pt x="4" y="1100"/>
                  </a:lnTo>
                  <a:lnTo>
                    <a:pt x="1" y="1023"/>
                  </a:lnTo>
                  <a:lnTo>
                    <a:pt x="0" y="944"/>
                  </a:lnTo>
                  <a:lnTo>
                    <a:pt x="0" y="864"/>
                  </a:lnTo>
                  <a:lnTo>
                    <a:pt x="2" y="784"/>
                  </a:lnTo>
                  <a:lnTo>
                    <a:pt x="6" y="704"/>
                  </a:lnTo>
                  <a:lnTo>
                    <a:pt x="12" y="624"/>
                  </a:lnTo>
                  <a:lnTo>
                    <a:pt x="21" y="543"/>
                  </a:lnTo>
                  <a:lnTo>
                    <a:pt x="32" y="463"/>
                  </a:lnTo>
                  <a:lnTo>
                    <a:pt x="46" y="384"/>
                  </a:lnTo>
                  <a:lnTo>
                    <a:pt x="64" y="304"/>
                  </a:lnTo>
                  <a:lnTo>
                    <a:pt x="83" y="227"/>
                  </a:lnTo>
                  <a:lnTo>
                    <a:pt x="106" y="150"/>
                  </a:lnTo>
                  <a:lnTo>
                    <a:pt x="132" y="74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D0A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3463" y="2193"/>
              <a:ext cx="738" cy="215"/>
            </a:xfrm>
            <a:custGeom>
              <a:avLst/>
              <a:gdLst/>
              <a:ahLst/>
              <a:cxnLst>
                <a:cxn ang="0">
                  <a:pos x="44" y="2"/>
                </a:cxn>
                <a:cxn ang="0">
                  <a:pos x="357" y="13"/>
                </a:cxn>
                <a:cxn ang="0">
                  <a:pos x="900" y="35"/>
                </a:cxn>
                <a:cxn ang="0">
                  <a:pos x="1583" y="64"/>
                </a:cxn>
                <a:cxn ang="0">
                  <a:pos x="2319" y="96"/>
                </a:cxn>
                <a:cxn ang="0">
                  <a:pos x="3018" y="132"/>
                </a:cxn>
                <a:cxn ang="0">
                  <a:pos x="3468" y="158"/>
                </a:cxn>
                <a:cxn ang="0">
                  <a:pos x="3710" y="176"/>
                </a:cxn>
                <a:cxn ang="0">
                  <a:pos x="3894" y="192"/>
                </a:cxn>
                <a:cxn ang="0">
                  <a:pos x="4008" y="206"/>
                </a:cxn>
                <a:cxn ang="0">
                  <a:pos x="4041" y="217"/>
                </a:cxn>
                <a:cxn ang="0">
                  <a:pos x="4080" y="247"/>
                </a:cxn>
                <a:cxn ang="0">
                  <a:pos x="4127" y="289"/>
                </a:cxn>
                <a:cxn ang="0">
                  <a:pos x="4163" y="329"/>
                </a:cxn>
                <a:cxn ang="0">
                  <a:pos x="4203" y="376"/>
                </a:cxn>
                <a:cxn ang="0">
                  <a:pos x="4243" y="433"/>
                </a:cxn>
                <a:cxn ang="0">
                  <a:pos x="4283" y="498"/>
                </a:cxn>
                <a:cxn ang="0">
                  <a:pos x="4322" y="572"/>
                </a:cxn>
                <a:cxn ang="0">
                  <a:pos x="4356" y="655"/>
                </a:cxn>
                <a:cxn ang="0">
                  <a:pos x="4386" y="749"/>
                </a:cxn>
                <a:cxn ang="0">
                  <a:pos x="4408" y="852"/>
                </a:cxn>
                <a:cxn ang="0">
                  <a:pos x="4422" y="965"/>
                </a:cxn>
                <a:cxn ang="0">
                  <a:pos x="4426" y="1089"/>
                </a:cxn>
                <a:cxn ang="0">
                  <a:pos x="4419" y="1223"/>
                </a:cxn>
                <a:cxn ang="0">
                  <a:pos x="158" y="1208"/>
                </a:cxn>
                <a:cxn ang="0">
                  <a:pos x="159" y="1171"/>
                </a:cxn>
                <a:cxn ang="0">
                  <a:pos x="160" y="1073"/>
                </a:cxn>
                <a:cxn ang="0">
                  <a:pos x="157" y="926"/>
                </a:cxn>
                <a:cxn ang="0">
                  <a:pos x="148" y="747"/>
                </a:cxn>
                <a:cxn ang="0">
                  <a:pos x="141" y="649"/>
                </a:cxn>
                <a:cxn ang="0">
                  <a:pos x="132" y="549"/>
                </a:cxn>
                <a:cxn ang="0">
                  <a:pos x="119" y="449"/>
                </a:cxn>
                <a:cxn ang="0">
                  <a:pos x="103" y="349"/>
                </a:cxn>
                <a:cxn ang="0">
                  <a:pos x="83" y="253"/>
                </a:cxn>
                <a:cxn ang="0">
                  <a:pos x="60" y="161"/>
                </a:cxn>
                <a:cxn ang="0">
                  <a:pos x="33" y="76"/>
                </a:cxn>
                <a:cxn ang="0">
                  <a:pos x="0" y="0"/>
                </a:cxn>
              </a:cxnLst>
              <a:rect l="0" t="0" r="r" b="b"/>
              <a:pathLst>
                <a:path w="4426" h="1294">
                  <a:moveTo>
                    <a:pt x="0" y="0"/>
                  </a:moveTo>
                  <a:lnTo>
                    <a:pt x="44" y="2"/>
                  </a:lnTo>
                  <a:lnTo>
                    <a:pt x="166" y="6"/>
                  </a:lnTo>
                  <a:lnTo>
                    <a:pt x="357" y="13"/>
                  </a:lnTo>
                  <a:lnTo>
                    <a:pt x="605" y="23"/>
                  </a:lnTo>
                  <a:lnTo>
                    <a:pt x="900" y="35"/>
                  </a:lnTo>
                  <a:lnTo>
                    <a:pt x="1229" y="49"/>
                  </a:lnTo>
                  <a:lnTo>
                    <a:pt x="1583" y="64"/>
                  </a:lnTo>
                  <a:lnTo>
                    <a:pt x="1950" y="80"/>
                  </a:lnTo>
                  <a:lnTo>
                    <a:pt x="2319" y="96"/>
                  </a:lnTo>
                  <a:lnTo>
                    <a:pt x="2679" y="115"/>
                  </a:lnTo>
                  <a:lnTo>
                    <a:pt x="3018" y="132"/>
                  </a:lnTo>
                  <a:lnTo>
                    <a:pt x="3328" y="150"/>
                  </a:lnTo>
                  <a:lnTo>
                    <a:pt x="3468" y="158"/>
                  </a:lnTo>
                  <a:lnTo>
                    <a:pt x="3596" y="167"/>
                  </a:lnTo>
                  <a:lnTo>
                    <a:pt x="3710" y="176"/>
                  </a:lnTo>
                  <a:lnTo>
                    <a:pt x="3810" y="184"/>
                  </a:lnTo>
                  <a:lnTo>
                    <a:pt x="3894" y="192"/>
                  </a:lnTo>
                  <a:lnTo>
                    <a:pt x="3960" y="199"/>
                  </a:lnTo>
                  <a:lnTo>
                    <a:pt x="4008" y="206"/>
                  </a:lnTo>
                  <a:lnTo>
                    <a:pt x="4035" y="213"/>
                  </a:lnTo>
                  <a:lnTo>
                    <a:pt x="4041" y="217"/>
                  </a:lnTo>
                  <a:lnTo>
                    <a:pt x="4056" y="228"/>
                  </a:lnTo>
                  <a:lnTo>
                    <a:pt x="4080" y="247"/>
                  </a:lnTo>
                  <a:lnTo>
                    <a:pt x="4109" y="273"/>
                  </a:lnTo>
                  <a:lnTo>
                    <a:pt x="4127" y="289"/>
                  </a:lnTo>
                  <a:lnTo>
                    <a:pt x="4144" y="309"/>
                  </a:lnTo>
                  <a:lnTo>
                    <a:pt x="4163" y="329"/>
                  </a:lnTo>
                  <a:lnTo>
                    <a:pt x="4182" y="351"/>
                  </a:lnTo>
                  <a:lnTo>
                    <a:pt x="4203" y="376"/>
                  </a:lnTo>
                  <a:lnTo>
                    <a:pt x="4223" y="403"/>
                  </a:lnTo>
                  <a:lnTo>
                    <a:pt x="4243" y="433"/>
                  </a:lnTo>
                  <a:lnTo>
                    <a:pt x="4264" y="464"/>
                  </a:lnTo>
                  <a:lnTo>
                    <a:pt x="4283" y="498"/>
                  </a:lnTo>
                  <a:lnTo>
                    <a:pt x="4302" y="533"/>
                  </a:lnTo>
                  <a:lnTo>
                    <a:pt x="4322" y="572"/>
                  </a:lnTo>
                  <a:lnTo>
                    <a:pt x="4339" y="612"/>
                  </a:lnTo>
                  <a:lnTo>
                    <a:pt x="4356" y="655"/>
                  </a:lnTo>
                  <a:lnTo>
                    <a:pt x="4372" y="701"/>
                  </a:lnTo>
                  <a:lnTo>
                    <a:pt x="4386" y="749"/>
                  </a:lnTo>
                  <a:lnTo>
                    <a:pt x="4398" y="799"/>
                  </a:lnTo>
                  <a:lnTo>
                    <a:pt x="4408" y="852"/>
                  </a:lnTo>
                  <a:lnTo>
                    <a:pt x="4416" y="907"/>
                  </a:lnTo>
                  <a:lnTo>
                    <a:pt x="4422" y="965"/>
                  </a:lnTo>
                  <a:lnTo>
                    <a:pt x="4425" y="1026"/>
                  </a:lnTo>
                  <a:lnTo>
                    <a:pt x="4426" y="1089"/>
                  </a:lnTo>
                  <a:lnTo>
                    <a:pt x="4424" y="1154"/>
                  </a:lnTo>
                  <a:lnTo>
                    <a:pt x="4419" y="1223"/>
                  </a:lnTo>
                  <a:lnTo>
                    <a:pt x="4411" y="1294"/>
                  </a:lnTo>
                  <a:lnTo>
                    <a:pt x="158" y="1208"/>
                  </a:lnTo>
                  <a:lnTo>
                    <a:pt x="158" y="1199"/>
                  </a:lnTo>
                  <a:lnTo>
                    <a:pt x="159" y="1171"/>
                  </a:lnTo>
                  <a:lnTo>
                    <a:pt x="159" y="1130"/>
                  </a:lnTo>
                  <a:lnTo>
                    <a:pt x="160" y="1073"/>
                  </a:lnTo>
                  <a:lnTo>
                    <a:pt x="159" y="1005"/>
                  </a:lnTo>
                  <a:lnTo>
                    <a:pt x="157" y="926"/>
                  </a:lnTo>
                  <a:lnTo>
                    <a:pt x="154" y="839"/>
                  </a:lnTo>
                  <a:lnTo>
                    <a:pt x="148" y="747"/>
                  </a:lnTo>
                  <a:lnTo>
                    <a:pt x="145" y="699"/>
                  </a:lnTo>
                  <a:lnTo>
                    <a:pt x="141" y="649"/>
                  </a:lnTo>
                  <a:lnTo>
                    <a:pt x="137" y="599"/>
                  </a:lnTo>
                  <a:lnTo>
                    <a:pt x="132" y="549"/>
                  </a:lnTo>
                  <a:lnTo>
                    <a:pt x="126" y="499"/>
                  </a:lnTo>
                  <a:lnTo>
                    <a:pt x="119" y="449"/>
                  </a:lnTo>
                  <a:lnTo>
                    <a:pt x="112" y="399"/>
                  </a:lnTo>
                  <a:lnTo>
                    <a:pt x="103" y="349"/>
                  </a:lnTo>
                  <a:lnTo>
                    <a:pt x="94" y="301"/>
                  </a:lnTo>
                  <a:lnTo>
                    <a:pt x="83" y="253"/>
                  </a:lnTo>
                  <a:lnTo>
                    <a:pt x="72" y="206"/>
                  </a:lnTo>
                  <a:lnTo>
                    <a:pt x="60" y="161"/>
                  </a:lnTo>
                  <a:lnTo>
                    <a:pt x="47" y="118"/>
                  </a:lnTo>
                  <a:lnTo>
                    <a:pt x="33" y="76"/>
                  </a:lnTo>
                  <a:lnTo>
                    <a:pt x="17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C1C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3403" y="2193"/>
              <a:ext cx="93" cy="201"/>
            </a:xfrm>
            <a:custGeom>
              <a:avLst/>
              <a:gdLst/>
              <a:ahLst/>
              <a:cxnLst>
                <a:cxn ang="0">
                  <a:pos x="356" y="4"/>
                </a:cxn>
                <a:cxn ang="0">
                  <a:pos x="322" y="37"/>
                </a:cxn>
                <a:cxn ang="0">
                  <a:pos x="282" y="84"/>
                </a:cxn>
                <a:cxn ang="0">
                  <a:pos x="250" y="127"/>
                </a:cxn>
                <a:cxn ang="0">
                  <a:pos x="216" y="178"/>
                </a:cxn>
                <a:cxn ang="0">
                  <a:pos x="179" y="238"/>
                </a:cxn>
                <a:cxn ang="0">
                  <a:pos x="143" y="306"/>
                </a:cxn>
                <a:cxn ang="0">
                  <a:pos x="109" y="384"/>
                </a:cxn>
                <a:cxn ang="0">
                  <a:pos x="77" y="470"/>
                </a:cxn>
                <a:cxn ang="0">
                  <a:pos x="49" y="567"/>
                </a:cxn>
                <a:cxn ang="0">
                  <a:pos x="27" y="672"/>
                </a:cxn>
                <a:cxn ang="0">
                  <a:pos x="9" y="787"/>
                </a:cxn>
                <a:cxn ang="0">
                  <a:pos x="1" y="912"/>
                </a:cxn>
                <a:cxn ang="0">
                  <a:pos x="1" y="1046"/>
                </a:cxn>
                <a:cxn ang="0">
                  <a:pos x="16" y="1122"/>
                </a:cxn>
                <a:cxn ang="0">
                  <a:pos x="67" y="1143"/>
                </a:cxn>
                <a:cxn ang="0">
                  <a:pos x="122" y="1161"/>
                </a:cxn>
                <a:cxn ang="0">
                  <a:pos x="192" y="1180"/>
                </a:cxn>
                <a:cxn ang="0">
                  <a:pos x="274" y="1197"/>
                </a:cxn>
                <a:cxn ang="0">
                  <a:pos x="342" y="1206"/>
                </a:cxn>
                <a:cxn ang="0">
                  <a:pos x="390" y="1209"/>
                </a:cxn>
                <a:cxn ang="0">
                  <a:pos x="439" y="1211"/>
                </a:cxn>
                <a:cxn ang="0">
                  <a:pos x="491" y="1210"/>
                </a:cxn>
                <a:cxn ang="0">
                  <a:pos x="520" y="1200"/>
                </a:cxn>
                <a:cxn ang="0">
                  <a:pos x="530" y="1136"/>
                </a:cxn>
                <a:cxn ang="0">
                  <a:pos x="544" y="1020"/>
                </a:cxn>
                <a:cxn ang="0">
                  <a:pos x="553" y="907"/>
                </a:cxn>
                <a:cxn ang="0">
                  <a:pos x="556" y="821"/>
                </a:cxn>
                <a:cxn ang="0">
                  <a:pos x="556" y="729"/>
                </a:cxn>
                <a:cxn ang="0">
                  <a:pos x="551" y="633"/>
                </a:cxn>
                <a:cxn ang="0">
                  <a:pos x="542" y="533"/>
                </a:cxn>
                <a:cxn ang="0">
                  <a:pos x="527" y="433"/>
                </a:cxn>
                <a:cxn ang="0">
                  <a:pos x="504" y="332"/>
                </a:cxn>
                <a:cxn ang="0">
                  <a:pos x="475" y="232"/>
                </a:cxn>
                <a:cxn ang="0">
                  <a:pos x="436" y="136"/>
                </a:cxn>
                <a:cxn ang="0">
                  <a:pos x="389" y="43"/>
                </a:cxn>
              </a:cxnLst>
              <a:rect l="0" t="0" r="r" b="b"/>
              <a:pathLst>
                <a:path w="556" h="1211">
                  <a:moveTo>
                    <a:pt x="360" y="0"/>
                  </a:moveTo>
                  <a:lnTo>
                    <a:pt x="356" y="4"/>
                  </a:lnTo>
                  <a:lnTo>
                    <a:pt x="343" y="16"/>
                  </a:lnTo>
                  <a:lnTo>
                    <a:pt x="322" y="37"/>
                  </a:lnTo>
                  <a:lnTo>
                    <a:pt x="297" y="66"/>
                  </a:lnTo>
                  <a:lnTo>
                    <a:pt x="282" y="84"/>
                  </a:lnTo>
                  <a:lnTo>
                    <a:pt x="267" y="104"/>
                  </a:lnTo>
                  <a:lnTo>
                    <a:pt x="250" y="127"/>
                  </a:lnTo>
                  <a:lnTo>
                    <a:pt x="233" y="151"/>
                  </a:lnTo>
                  <a:lnTo>
                    <a:pt x="216" y="178"/>
                  </a:lnTo>
                  <a:lnTo>
                    <a:pt x="197" y="206"/>
                  </a:lnTo>
                  <a:lnTo>
                    <a:pt x="179" y="238"/>
                  </a:lnTo>
                  <a:lnTo>
                    <a:pt x="162" y="270"/>
                  </a:lnTo>
                  <a:lnTo>
                    <a:pt x="143" y="306"/>
                  </a:lnTo>
                  <a:lnTo>
                    <a:pt x="126" y="343"/>
                  </a:lnTo>
                  <a:lnTo>
                    <a:pt x="109" y="384"/>
                  </a:lnTo>
                  <a:lnTo>
                    <a:pt x="93" y="425"/>
                  </a:lnTo>
                  <a:lnTo>
                    <a:pt x="77" y="470"/>
                  </a:lnTo>
                  <a:lnTo>
                    <a:pt x="62" y="518"/>
                  </a:lnTo>
                  <a:lnTo>
                    <a:pt x="49" y="567"/>
                  </a:lnTo>
                  <a:lnTo>
                    <a:pt x="37" y="619"/>
                  </a:lnTo>
                  <a:lnTo>
                    <a:pt x="27" y="672"/>
                  </a:lnTo>
                  <a:lnTo>
                    <a:pt x="17" y="728"/>
                  </a:lnTo>
                  <a:lnTo>
                    <a:pt x="9" y="787"/>
                  </a:lnTo>
                  <a:lnTo>
                    <a:pt x="4" y="848"/>
                  </a:lnTo>
                  <a:lnTo>
                    <a:pt x="1" y="912"/>
                  </a:lnTo>
                  <a:lnTo>
                    <a:pt x="0" y="978"/>
                  </a:lnTo>
                  <a:lnTo>
                    <a:pt x="1" y="1046"/>
                  </a:lnTo>
                  <a:lnTo>
                    <a:pt x="5" y="1116"/>
                  </a:lnTo>
                  <a:lnTo>
                    <a:pt x="16" y="1122"/>
                  </a:lnTo>
                  <a:lnTo>
                    <a:pt x="46" y="1134"/>
                  </a:lnTo>
                  <a:lnTo>
                    <a:pt x="67" y="1143"/>
                  </a:lnTo>
                  <a:lnTo>
                    <a:pt x="93" y="1151"/>
                  </a:lnTo>
                  <a:lnTo>
                    <a:pt x="122" y="1161"/>
                  </a:lnTo>
                  <a:lnTo>
                    <a:pt x="156" y="1170"/>
                  </a:lnTo>
                  <a:lnTo>
                    <a:pt x="192" y="1180"/>
                  </a:lnTo>
                  <a:lnTo>
                    <a:pt x="232" y="1189"/>
                  </a:lnTo>
                  <a:lnTo>
                    <a:pt x="274" y="1197"/>
                  </a:lnTo>
                  <a:lnTo>
                    <a:pt x="318" y="1203"/>
                  </a:lnTo>
                  <a:lnTo>
                    <a:pt x="342" y="1206"/>
                  </a:lnTo>
                  <a:lnTo>
                    <a:pt x="365" y="1208"/>
                  </a:lnTo>
                  <a:lnTo>
                    <a:pt x="390" y="1209"/>
                  </a:lnTo>
                  <a:lnTo>
                    <a:pt x="415" y="1210"/>
                  </a:lnTo>
                  <a:lnTo>
                    <a:pt x="439" y="1211"/>
                  </a:lnTo>
                  <a:lnTo>
                    <a:pt x="466" y="1211"/>
                  </a:lnTo>
                  <a:lnTo>
                    <a:pt x="491" y="1210"/>
                  </a:lnTo>
                  <a:lnTo>
                    <a:pt x="518" y="1208"/>
                  </a:lnTo>
                  <a:lnTo>
                    <a:pt x="520" y="1200"/>
                  </a:lnTo>
                  <a:lnTo>
                    <a:pt x="524" y="1175"/>
                  </a:lnTo>
                  <a:lnTo>
                    <a:pt x="530" y="1136"/>
                  </a:lnTo>
                  <a:lnTo>
                    <a:pt x="537" y="1084"/>
                  </a:lnTo>
                  <a:lnTo>
                    <a:pt x="544" y="1020"/>
                  </a:lnTo>
                  <a:lnTo>
                    <a:pt x="550" y="947"/>
                  </a:lnTo>
                  <a:lnTo>
                    <a:pt x="553" y="907"/>
                  </a:lnTo>
                  <a:lnTo>
                    <a:pt x="554" y="864"/>
                  </a:lnTo>
                  <a:lnTo>
                    <a:pt x="556" y="821"/>
                  </a:lnTo>
                  <a:lnTo>
                    <a:pt x="556" y="776"/>
                  </a:lnTo>
                  <a:lnTo>
                    <a:pt x="556" y="729"/>
                  </a:lnTo>
                  <a:lnTo>
                    <a:pt x="554" y="682"/>
                  </a:lnTo>
                  <a:lnTo>
                    <a:pt x="551" y="633"/>
                  </a:lnTo>
                  <a:lnTo>
                    <a:pt x="547" y="584"/>
                  </a:lnTo>
                  <a:lnTo>
                    <a:pt x="542" y="533"/>
                  </a:lnTo>
                  <a:lnTo>
                    <a:pt x="535" y="483"/>
                  </a:lnTo>
                  <a:lnTo>
                    <a:pt x="527" y="433"/>
                  </a:lnTo>
                  <a:lnTo>
                    <a:pt x="517" y="382"/>
                  </a:lnTo>
                  <a:lnTo>
                    <a:pt x="504" y="332"/>
                  </a:lnTo>
                  <a:lnTo>
                    <a:pt x="491" y="281"/>
                  </a:lnTo>
                  <a:lnTo>
                    <a:pt x="475" y="232"/>
                  </a:lnTo>
                  <a:lnTo>
                    <a:pt x="457" y="184"/>
                  </a:lnTo>
                  <a:lnTo>
                    <a:pt x="436" y="136"/>
                  </a:lnTo>
                  <a:lnTo>
                    <a:pt x="414" y="89"/>
                  </a:lnTo>
                  <a:lnTo>
                    <a:pt x="389" y="43"/>
                  </a:lnTo>
                  <a:lnTo>
                    <a:pt x="360" y="0"/>
                  </a:lnTo>
                  <a:close/>
                </a:path>
              </a:pathLst>
            </a:custGeom>
            <a:solidFill>
              <a:srgbClr val="8E96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3839" y="2245"/>
              <a:ext cx="112" cy="904"/>
            </a:xfrm>
            <a:custGeom>
              <a:avLst/>
              <a:gdLst/>
              <a:ahLst/>
              <a:cxnLst>
                <a:cxn ang="0">
                  <a:pos x="333" y="801"/>
                </a:cxn>
                <a:cxn ang="0">
                  <a:pos x="276" y="5334"/>
                </a:cxn>
                <a:cxn ang="0">
                  <a:pos x="304" y="5373"/>
                </a:cxn>
                <a:cxn ang="0">
                  <a:pos x="325" y="5393"/>
                </a:cxn>
                <a:cxn ang="0">
                  <a:pos x="343" y="5405"/>
                </a:cxn>
                <a:cxn ang="0">
                  <a:pos x="361" y="5415"/>
                </a:cxn>
                <a:cxn ang="0">
                  <a:pos x="381" y="5420"/>
                </a:cxn>
                <a:cxn ang="0">
                  <a:pos x="402" y="5420"/>
                </a:cxn>
                <a:cxn ang="0">
                  <a:pos x="426" y="5413"/>
                </a:cxn>
                <a:cxn ang="0">
                  <a:pos x="451" y="5398"/>
                </a:cxn>
                <a:cxn ang="0">
                  <a:pos x="477" y="5375"/>
                </a:cxn>
                <a:cxn ang="0">
                  <a:pos x="503" y="5341"/>
                </a:cxn>
                <a:cxn ang="0">
                  <a:pos x="531" y="5298"/>
                </a:cxn>
                <a:cxn ang="0">
                  <a:pos x="674" y="762"/>
                </a:cxn>
                <a:cxn ang="0">
                  <a:pos x="664" y="735"/>
                </a:cxn>
                <a:cxn ang="0">
                  <a:pos x="633" y="663"/>
                </a:cxn>
                <a:cxn ang="0">
                  <a:pos x="583" y="558"/>
                </a:cxn>
                <a:cxn ang="0">
                  <a:pos x="552" y="498"/>
                </a:cxn>
                <a:cxn ang="0">
                  <a:pos x="517" y="434"/>
                </a:cxn>
                <a:cxn ang="0">
                  <a:pos x="478" y="369"/>
                </a:cxn>
                <a:cxn ang="0">
                  <a:pos x="434" y="303"/>
                </a:cxn>
                <a:cxn ang="0">
                  <a:pos x="386" y="239"/>
                </a:cxn>
                <a:cxn ang="0">
                  <a:pos x="335" y="179"/>
                </a:cxn>
                <a:cxn ang="0">
                  <a:pos x="282" y="123"/>
                </a:cxn>
                <a:cxn ang="0">
                  <a:pos x="224" y="73"/>
                </a:cxn>
                <a:cxn ang="0">
                  <a:pos x="163" y="32"/>
                </a:cxn>
                <a:cxn ang="0">
                  <a:pos x="99" y="0"/>
                </a:cxn>
                <a:cxn ang="0">
                  <a:pos x="69" y="8"/>
                </a:cxn>
                <a:cxn ang="0">
                  <a:pos x="43" y="21"/>
                </a:cxn>
                <a:cxn ang="0">
                  <a:pos x="29" y="31"/>
                </a:cxn>
                <a:cxn ang="0">
                  <a:pos x="18" y="44"/>
                </a:cxn>
                <a:cxn ang="0">
                  <a:pos x="8" y="60"/>
                </a:cxn>
                <a:cxn ang="0">
                  <a:pos x="2" y="79"/>
                </a:cxn>
                <a:cxn ang="0">
                  <a:pos x="0" y="101"/>
                </a:cxn>
                <a:cxn ang="0">
                  <a:pos x="2" y="128"/>
                </a:cxn>
                <a:cxn ang="0">
                  <a:pos x="10" y="158"/>
                </a:cxn>
                <a:cxn ang="0">
                  <a:pos x="25" y="193"/>
                </a:cxn>
                <a:cxn ang="0">
                  <a:pos x="48" y="231"/>
                </a:cxn>
                <a:cxn ang="0">
                  <a:pos x="78" y="276"/>
                </a:cxn>
              </a:cxnLst>
              <a:rect l="0" t="0" r="r" b="b"/>
              <a:pathLst>
                <a:path w="674" h="5420">
                  <a:moveTo>
                    <a:pt x="78" y="276"/>
                  </a:moveTo>
                  <a:lnTo>
                    <a:pt x="333" y="801"/>
                  </a:lnTo>
                  <a:lnTo>
                    <a:pt x="270" y="5324"/>
                  </a:lnTo>
                  <a:lnTo>
                    <a:pt x="276" y="5334"/>
                  </a:lnTo>
                  <a:lnTo>
                    <a:pt x="292" y="5359"/>
                  </a:lnTo>
                  <a:lnTo>
                    <a:pt x="304" y="5373"/>
                  </a:lnTo>
                  <a:lnTo>
                    <a:pt x="317" y="5387"/>
                  </a:lnTo>
                  <a:lnTo>
                    <a:pt x="325" y="5393"/>
                  </a:lnTo>
                  <a:lnTo>
                    <a:pt x="333" y="5400"/>
                  </a:lnTo>
                  <a:lnTo>
                    <a:pt x="343" y="5405"/>
                  </a:lnTo>
                  <a:lnTo>
                    <a:pt x="352" y="5411"/>
                  </a:lnTo>
                  <a:lnTo>
                    <a:pt x="361" y="5415"/>
                  </a:lnTo>
                  <a:lnTo>
                    <a:pt x="371" y="5418"/>
                  </a:lnTo>
                  <a:lnTo>
                    <a:pt x="381" y="5420"/>
                  </a:lnTo>
                  <a:lnTo>
                    <a:pt x="392" y="5420"/>
                  </a:lnTo>
                  <a:lnTo>
                    <a:pt x="402" y="5420"/>
                  </a:lnTo>
                  <a:lnTo>
                    <a:pt x="415" y="5417"/>
                  </a:lnTo>
                  <a:lnTo>
                    <a:pt x="426" y="5413"/>
                  </a:lnTo>
                  <a:lnTo>
                    <a:pt x="438" y="5406"/>
                  </a:lnTo>
                  <a:lnTo>
                    <a:pt x="451" y="5398"/>
                  </a:lnTo>
                  <a:lnTo>
                    <a:pt x="463" y="5388"/>
                  </a:lnTo>
                  <a:lnTo>
                    <a:pt x="477" y="5375"/>
                  </a:lnTo>
                  <a:lnTo>
                    <a:pt x="490" y="5360"/>
                  </a:lnTo>
                  <a:lnTo>
                    <a:pt x="503" y="5341"/>
                  </a:lnTo>
                  <a:lnTo>
                    <a:pt x="517" y="5321"/>
                  </a:lnTo>
                  <a:lnTo>
                    <a:pt x="531" y="5298"/>
                  </a:lnTo>
                  <a:lnTo>
                    <a:pt x="545" y="5271"/>
                  </a:lnTo>
                  <a:lnTo>
                    <a:pt x="674" y="762"/>
                  </a:lnTo>
                  <a:lnTo>
                    <a:pt x="671" y="755"/>
                  </a:lnTo>
                  <a:lnTo>
                    <a:pt x="664" y="735"/>
                  </a:lnTo>
                  <a:lnTo>
                    <a:pt x="651" y="704"/>
                  </a:lnTo>
                  <a:lnTo>
                    <a:pt x="633" y="663"/>
                  </a:lnTo>
                  <a:lnTo>
                    <a:pt x="611" y="613"/>
                  </a:lnTo>
                  <a:lnTo>
                    <a:pt x="583" y="558"/>
                  </a:lnTo>
                  <a:lnTo>
                    <a:pt x="568" y="528"/>
                  </a:lnTo>
                  <a:lnTo>
                    <a:pt x="552" y="498"/>
                  </a:lnTo>
                  <a:lnTo>
                    <a:pt x="536" y="466"/>
                  </a:lnTo>
                  <a:lnTo>
                    <a:pt x="517" y="434"/>
                  </a:lnTo>
                  <a:lnTo>
                    <a:pt x="498" y="401"/>
                  </a:lnTo>
                  <a:lnTo>
                    <a:pt x="478" y="369"/>
                  </a:lnTo>
                  <a:lnTo>
                    <a:pt x="456" y="335"/>
                  </a:lnTo>
                  <a:lnTo>
                    <a:pt x="434" y="303"/>
                  </a:lnTo>
                  <a:lnTo>
                    <a:pt x="411" y="270"/>
                  </a:lnTo>
                  <a:lnTo>
                    <a:pt x="386" y="239"/>
                  </a:lnTo>
                  <a:lnTo>
                    <a:pt x="362" y="208"/>
                  </a:lnTo>
                  <a:lnTo>
                    <a:pt x="335" y="179"/>
                  </a:lnTo>
                  <a:lnTo>
                    <a:pt x="309" y="149"/>
                  </a:lnTo>
                  <a:lnTo>
                    <a:pt x="282" y="123"/>
                  </a:lnTo>
                  <a:lnTo>
                    <a:pt x="253" y="97"/>
                  </a:lnTo>
                  <a:lnTo>
                    <a:pt x="224" y="73"/>
                  </a:lnTo>
                  <a:lnTo>
                    <a:pt x="193" y="52"/>
                  </a:lnTo>
                  <a:lnTo>
                    <a:pt x="163" y="32"/>
                  </a:lnTo>
                  <a:lnTo>
                    <a:pt x="131" y="15"/>
                  </a:lnTo>
                  <a:lnTo>
                    <a:pt x="99" y="0"/>
                  </a:lnTo>
                  <a:lnTo>
                    <a:pt x="90" y="2"/>
                  </a:lnTo>
                  <a:lnTo>
                    <a:pt x="69" y="8"/>
                  </a:lnTo>
                  <a:lnTo>
                    <a:pt x="56" y="14"/>
                  </a:lnTo>
                  <a:lnTo>
                    <a:pt x="43" y="21"/>
                  </a:lnTo>
                  <a:lnTo>
                    <a:pt x="35" y="26"/>
                  </a:lnTo>
                  <a:lnTo>
                    <a:pt x="29" y="31"/>
                  </a:lnTo>
                  <a:lnTo>
                    <a:pt x="23" y="37"/>
                  </a:lnTo>
                  <a:lnTo>
                    <a:pt x="18" y="44"/>
                  </a:lnTo>
                  <a:lnTo>
                    <a:pt x="13" y="52"/>
                  </a:lnTo>
                  <a:lnTo>
                    <a:pt x="8" y="60"/>
                  </a:lnTo>
                  <a:lnTo>
                    <a:pt x="5" y="69"/>
                  </a:lnTo>
                  <a:lnTo>
                    <a:pt x="2" y="79"/>
                  </a:lnTo>
                  <a:lnTo>
                    <a:pt x="0" y="90"/>
                  </a:lnTo>
                  <a:lnTo>
                    <a:pt x="0" y="101"/>
                  </a:lnTo>
                  <a:lnTo>
                    <a:pt x="0" y="114"/>
                  </a:lnTo>
                  <a:lnTo>
                    <a:pt x="2" y="128"/>
                  </a:lnTo>
                  <a:lnTo>
                    <a:pt x="5" y="142"/>
                  </a:lnTo>
                  <a:lnTo>
                    <a:pt x="10" y="158"/>
                  </a:lnTo>
                  <a:lnTo>
                    <a:pt x="16" y="175"/>
                  </a:lnTo>
                  <a:lnTo>
                    <a:pt x="25" y="193"/>
                  </a:lnTo>
                  <a:lnTo>
                    <a:pt x="35" y="211"/>
                  </a:lnTo>
                  <a:lnTo>
                    <a:pt x="48" y="231"/>
                  </a:lnTo>
                  <a:lnTo>
                    <a:pt x="62" y="254"/>
                  </a:lnTo>
                  <a:lnTo>
                    <a:pt x="78" y="276"/>
                  </a:lnTo>
                  <a:close/>
                </a:path>
              </a:pathLst>
            </a:custGeom>
            <a:solidFill>
              <a:srgbClr val="8E96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3690" y="3095"/>
              <a:ext cx="424" cy="159"/>
            </a:xfrm>
            <a:custGeom>
              <a:avLst/>
              <a:gdLst/>
              <a:ahLst/>
              <a:cxnLst>
                <a:cxn ang="0">
                  <a:pos x="1061" y="40"/>
                </a:cxn>
                <a:cxn ang="0">
                  <a:pos x="939" y="107"/>
                </a:cxn>
                <a:cxn ang="0">
                  <a:pos x="799" y="195"/>
                </a:cxn>
                <a:cxn ang="0">
                  <a:pos x="734" y="242"/>
                </a:cxn>
                <a:cxn ang="0">
                  <a:pos x="678" y="291"/>
                </a:cxn>
                <a:cxn ang="0">
                  <a:pos x="635" y="339"/>
                </a:cxn>
                <a:cxn ang="0">
                  <a:pos x="609" y="384"/>
                </a:cxn>
                <a:cxn ang="0">
                  <a:pos x="518" y="401"/>
                </a:cxn>
                <a:cxn ang="0">
                  <a:pos x="314" y="447"/>
                </a:cxn>
                <a:cxn ang="0">
                  <a:pos x="205" y="480"/>
                </a:cxn>
                <a:cxn ang="0">
                  <a:pos x="106" y="519"/>
                </a:cxn>
                <a:cxn ang="0">
                  <a:pos x="34" y="562"/>
                </a:cxn>
                <a:cxn ang="0">
                  <a:pos x="0" y="611"/>
                </a:cxn>
                <a:cxn ang="0">
                  <a:pos x="20" y="664"/>
                </a:cxn>
                <a:cxn ang="0">
                  <a:pos x="104" y="720"/>
                </a:cxn>
                <a:cxn ang="0">
                  <a:pos x="219" y="764"/>
                </a:cxn>
                <a:cxn ang="0">
                  <a:pos x="336" y="801"/>
                </a:cxn>
                <a:cxn ang="0">
                  <a:pos x="489" y="842"/>
                </a:cxn>
                <a:cxn ang="0">
                  <a:pos x="688" y="886"/>
                </a:cxn>
                <a:cxn ang="0">
                  <a:pos x="922" y="924"/>
                </a:cxn>
                <a:cxn ang="0">
                  <a:pos x="1186" y="949"/>
                </a:cxn>
                <a:cxn ang="0">
                  <a:pos x="1468" y="951"/>
                </a:cxn>
                <a:cxn ang="0">
                  <a:pos x="1762" y="923"/>
                </a:cxn>
                <a:cxn ang="0">
                  <a:pos x="2056" y="858"/>
                </a:cxn>
                <a:cxn ang="0">
                  <a:pos x="2343" y="747"/>
                </a:cxn>
                <a:cxn ang="0">
                  <a:pos x="2528" y="642"/>
                </a:cxn>
                <a:cxn ang="0">
                  <a:pos x="2542" y="606"/>
                </a:cxn>
                <a:cxn ang="0">
                  <a:pos x="2544" y="577"/>
                </a:cxn>
                <a:cxn ang="0">
                  <a:pos x="2534" y="543"/>
                </a:cxn>
                <a:cxn ang="0">
                  <a:pos x="2507" y="509"/>
                </a:cxn>
                <a:cxn ang="0">
                  <a:pos x="2459" y="473"/>
                </a:cxn>
                <a:cxn ang="0">
                  <a:pos x="2381" y="442"/>
                </a:cxn>
                <a:cxn ang="0">
                  <a:pos x="2269" y="414"/>
                </a:cxn>
                <a:cxn ang="0">
                  <a:pos x="2118" y="394"/>
                </a:cxn>
                <a:cxn ang="0">
                  <a:pos x="1922" y="384"/>
                </a:cxn>
                <a:cxn ang="0">
                  <a:pos x="1882" y="345"/>
                </a:cxn>
                <a:cxn ang="0">
                  <a:pos x="1774" y="252"/>
                </a:cxn>
                <a:cxn ang="0">
                  <a:pos x="1700" y="196"/>
                </a:cxn>
                <a:cxn ang="0">
                  <a:pos x="1616" y="140"/>
                </a:cxn>
                <a:cxn ang="0">
                  <a:pos x="1521" y="88"/>
                </a:cxn>
                <a:cxn ang="0">
                  <a:pos x="1422" y="43"/>
                </a:cxn>
                <a:cxn ang="0">
                  <a:pos x="1316" y="13"/>
                </a:cxn>
                <a:cxn ang="0">
                  <a:pos x="1208" y="0"/>
                </a:cxn>
              </a:cxnLst>
              <a:rect l="0" t="0" r="r" b="b"/>
              <a:pathLst>
                <a:path w="2544" h="953">
                  <a:moveTo>
                    <a:pt x="1135" y="3"/>
                  </a:moveTo>
                  <a:lnTo>
                    <a:pt x="1115" y="13"/>
                  </a:lnTo>
                  <a:lnTo>
                    <a:pt x="1061" y="40"/>
                  </a:lnTo>
                  <a:lnTo>
                    <a:pt x="1024" y="59"/>
                  </a:lnTo>
                  <a:lnTo>
                    <a:pt x="983" y="82"/>
                  </a:lnTo>
                  <a:lnTo>
                    <a:pt x="939" y="107"/>
                  </a:lnTo>
                  <a:lnTo>
                    <a:pt x="893" y="135"/>
                  </a:lnTo>
                  <a:lnTo>
                    <a:pt x="846" y="164"/>
                  </a:lnTo>
                  <a:lnTo>
                    <a:pt x="799" y="195"/>
                  </a:lnTo>
                  <a:lnTo>
                    <a:pt x="777" y="211"/>
                  </a:lnTo>
                  <a:lnTo>
                    <a:pt x="756" y="227"/>
                  </a:lnTo>
                  <a:lnTo>
                    <a:pt x="734" y="242"/>
                  </a:lnTo>
                  <a:lnTo>
                    <a:pt x="715" y="259"/>
                  </a:lnTo>
                  <a:lnTo>
                    <a:pt x="696" y="275"/>
                  </a:lnTo>
                  <a:lnTo>
                    <a:pt x="678" y="291"/>
                  </a:lnTo>
                  <a:lnTo>
                    <a:pt x="662" y="307"/>
                  </a:lnTo>
                  <a:lnTo>
                    <a:pt x="648" y="323"/>
                  </a:lnTo>
                  <a:lnTo>
                    <a:pt x="635" y="339"/>
                  </a:lnTo>
                  <a:lnTo>
                    <a:pt x="625" y="354"/>
                  </a:lnTo>
                  <a:lnTo>
                    <a:pt x="615" y="369"/>
                  </a:lnTo>
                  <a:lnTo>
                    <a:pt x="609" y="384"/>
                  </a:lnTo>
                  <a:lnTo>
                    <a:pt x="598" y="386"/>
                  </a:lnTo>
                  <a:lnTo>
                    <a:pt x="566" y="392"/>
                  </a:lnTo>
                  <a:lnTo>
                    <a:pt x="518" y="401"/>
                  </a:lnTo>
                  <a:lnTo>
                    <a:pt x="457" y="413"/>
                  </a:lnTo>
                  <a:lnTo>
                    <a:pt x="388" y="428"/>
                  </a:lnTo>
                  <a:lnTo>
                    <a:pt x="314" y="447"/>
                  </a:lnTo>
                  <a:lnTo>
                    <a:pt x="277" y="458"/>
                  </a:lnTo>
                  <a:lnTo>
                    <a:pt x="240" y="469"/>
                  </a:lnTo>
                  <a:lnTo>
                    <a:pt x="205" y="480"/>
                  </a:lnTo>
                  <a:lnTo>
                    <a:pt x="170" y="492"/>
                  </a:lnTo>
                  <a:lnTo>
                    <a:pt x="137" y="506"/>
                  </a:lnTo>
                  <a:lnTo>
                    <a:pt x="106" y="519"/>
                  </a:lnTo>
                  <a:lnTo>
                    <a:pt x="79" y="533"/>
                  </a:lnTo>
                  <a:lnTo>
                    <a:pt x="54" y="547"/>
                  </a:lnTo>
                  <a:lnTo>
                    <a:pt x="34" y="562"/>
                  </a:lnTo>
                  <a:lnTo>
                    <a:pt x="18" y="579"/>
                  </a:lnTo>
                  <a:lnTo>
                    <a:pt x="6" y="595"/>
                  </a:lnTo>
                  <a:lnTo>
                    <a:pt x="0" y="611"/>
                  </a:lnTo>
                  <a:lnTo>
                    <a:pt x="0" y="628"/>
                  </a:lnTo>
                  <a:lnTo>
                    <a:pt x="6" y="646"/>
                  </a:lnTo>
                  <a:lnTo>
                    <a:pt x="20" y="664"/>
                  </a:lnTo>
                  <a:lnTo>
                    <a:pt x="40" y="682"/>
                  </a:lnTo>
                  <a:lnTo>
                    <a:pt x="67" y="701"/>
                  </a:lnTo>
                  <a:lnTo>
                    <a:pt x="104" y="720"/>
                  </a:lnTo>
                  <a:lnTo>
                    <a:pt x="149" y="739"/>
                  </a:lnTo>
                  <a:lnTo>
                    <a:pt x="204" y="759"/>
                  </a:lnTo>
                  <a:lnTo>
                    <a:pt x="219" y="764"/>
                  </a:lnTo>
                  <a:lnTo>
                    <a:pt x="264" y="779"/>
                  </a:lnTo>
                  <a:lnTo>
                    <a:pt x="297" y="789"/>
                  </a:lnTo>
                  <a:lnTo>
                    <a:pt x="336" y="801"/>
                  </a:lnTo>
                  <a:lnTo>
                    <a:pt x="382" y="814"/>
                  </a:lnTo>
                  <a:lnTo>
                    <a:pt x="432" y="828"/>
                  </a:lnTo>
                  <a:lnTo>
                    <a:pt x="489" y="842"/>
                  </a:lnTo>
                  <a:lnTo>
                    <a:pt x="550" y="857"/>
                  </a:lnTo>
                  <a:lnTo>
                    <a:pt x="616" y="871"/>
                  </a:lnTo>
                  <a:lnTo>
                    <a:pt x="688" y="886"/>
                  </a:lnTo>
                  <a:lnTo>
                    <a:pt x="762" y="900"/>
                  </a:lnTo>
                  <a:lnTo>
                    <a:pt x="841" y="912"/>
                  </a:lnTo>
                  <a:lnTo>
                    <a:pt x="922" y="924"/>
                  </a:lnTo>
                  <a:lnTo>
                    <a:pt x="1008" y="934"/>
                  </a:lnTo>
                  <a:lnTo>
                    <a:pt x="1096" y="942"/>
                  </a:lnTo>
                  <a:lnTo>
                    <a:pt x="1186" y="949"/>
                  </a:lnTo>
                  <a:lnTo>
                    <a:pt x="1278" y="952"/>
                  </a:lnTo>
                  <a:lnTo>
                    <a:pt x="1373" y="953"/>
                  </a:lnTo>
                  <a:lnTo>
                    <a:pt x="1468" y="951"/>
                  </a:lnTo>
                  <a:lnTo>
                    <a:pt x="1566" y="946"/>
                  </a:lnTo>
                  <a:lnTo>
                    <a:pt x="1664" y="936"/>
                  </a:lnTo>
                  <a:lnTo>
                    <a:pt x="1762" y="923"/>
                  </a:lnTo>
                  <a:lnTo>
                    <a:pt x="1860" y="907"/>
                  </a:lnTo>
                  <a:lnTo>
                    <a:pt x="1958" y="885"/>
                  </a:lnTo>
                  <a:lnTo>
                    <a:pt x="2056" y="858"/>
                  </a:lnTo>
                  <a:lnTo>
                    <a:pt x="2153" y="827"/>
                  </a:lnTo>
                  <a:lnTo>
                    <a:pt x="2248" y="790"/>
                  </a:lnTo>
                  <a:lnTo>
                    <a:pt x="2343" y="747"/>
                  </a:lnTo>
                  <a:lnTo>
                    <a:pt x="2435" y="699"/>
                  </a:lnTo>
                  <a:lnTo>
                    <a:pt x="2526" y="644"/>
                  </a:lnTo>
                  <a:lnTo>
                    <a:pt x="2528" y="642"/>
                  </a:lnTo>
                  <a:lnTo>
                    <a:pt x="2532" y="634"/>
                  </a:lnTo>
                  <a:lnTo>
                    <a:pt x="2537" y="621"/>
                  </a:lnTo>
                  <a:lnTo>
                    <a:pt x="2542" y="606"/>
                  </a:lnTo>
                  <a:lnTo>
                    <a:pt x="2543" y="597"/>
                  </a:lnTo>
                  <a:lnTo>
                    <a:pt x="2544" y="587"/>
                  </a:lnTo>
                  <a:lnTo>
                    <a:pt x="2544" y="577"/>
                  </a:lnTo>
                  <a:lnTo>
                    <a:pt x="2542" y="567"/>
                  </a:lnTo>
                  <a:lnTo>
                    <a:pt x="2539" y="555"/>
                  </a:lnTo>
                  <a:lnTo>
                    <a:pt x="2534" y="543"/>
                  </a:lnTo>
                  <a:lnTo>
                    <a:pt x="2528" y="532"/>
                  </a:lnTo>
                  <a:lnTo>
                    <a:pt x="2519" y="520"/>
                  </a:lnTo>
                  <a:lnTo>
                    <a:pt x="2507" y="509"/>
                  </a:lnTo>
                  <a:lnTo>
                    <a:pt x="2494" y="496"/>
                  </a:lnTo>
                  <a:lnTo>
                    <a:pt x="2478" y="485"/>
                  </a:lnTo>
                  <a:lnTo>
                    <a:pt x="2459" y="473"/>
                  </a:lnTo>
                  <a:lnTo>
                    <a:pt x="2436" y="462"/>
                  </a:lnTo>
                  <a:lnTo>
                    <a:pt x="2411" y="452"/>
                  </a:lnTo>
                  <a:lnTo>
                    <a:pt x="2381" y="442"/>
                  </a:lnTo>
                  <a:lnTo>
                    <a:pt x="2348" y="431"/>
                  </a:lnTo>
                  <a:lnTo>
                    <a:pt x="2311" y="422"/>
                  </a:lnTo>
                  <a:lnTo>
                    <a:pt x="2269" y="414"/>
                  </a:lnTo>
                  <a:lnTo>
                    <a:pt x="2224" y="406"/>
                  </a:lnTo>
                  <a:lnTo>
                    <a:pt x="2174" y="400"/>
                  </a:lnTo>
                  <a:lnTo>
                    <a:pt x="2118" y="394"/>
                  </a:lnTo>
                  <a:lnTo>
                    <a:pt x="2058" y="390"/>
                  </a:lnTo>
                  <a:lnTo>
                    <a:pt x="1993" y="386"/>
                  </a:lnTo>
                  <a:lnTo>
                    <a:pt x="1922" y="384"/>
                  </a:lnTo>
                  <a:lnTo>
                    <a:pt x="1917" y="380"/>
                  </a:lnTo>
                  <a:lnTo>
                    <a:pt x="1903" y="365"/>
                  </a:lnTo>
                  <a:lnTo>
                    <a:pt x="1882" y="345"/>
                  </a:lnTo>
                  <a:lnTo>
                    <a:pt x="1853" y="319"/>
                  </a:lnTo>
                  <a:lnTo>
                    <a:pt x="1817" y="287"/>
                  </a:lnTo>
                  <a:lnTo>
                    <a:pt x="1774" y="252"/>
                  </a:lnTo>
                  <a:lnTo>
                    <a:pt x="1751" y="233"/>
                  </a:lnTo>
                  <a:lnTo>
                    <a:pt x="1727" y="215"/>
                  </a:lnTo>
                  <a:lnTo>
                    <a:pt x="1700" y="196"/>
                  </a:lnTo>
                  <a:lnTo>
                    <a:pt x="1674" y="177"/>
                  </a:lnTo>
                  <a:lnTo>
                    <a:pt x="1645" y="158"/>
                  </a:lnTo>
                  <a:lnTo>
                    <a:pt x="1616" y="140"/>
                  </a:lnTo>
                  <a:lnTo>
                    <a:pt x="1585" y="121"/>
                  </a:lnTo>
                  <a:lnTo>
                    <a:pt x="1554" y="104"/>
                  </a:lnTo>
                  <a:lnTo>
                    <a:pt x="1521" y="88"/>
                  </a:lnTo>
                  <a:lnTo>
                    <a:pt x="1489" y="72"/>
                  </a:lnTo>
                  <a:lnTo>
                    <a:pt x="1455" y="57"/>
                  </a:lnTo>
                  <a:lnTo>
                    <a:pt x="1422" y="43"/>
                  </a:lnTo>
                  <a:lnTo>
                    <a:pt x="1386" y="32"/>
                  </a:lnTo>
                  <a:lnTo>
                    <a:pt x="1351" y="22"/>
                  </a:lnTo>
                  <a:lnTo>
                    <a:pt x="1316" y="13"/>
                  </a:lnTo>
                  <a:lnTo>
                    <a:pt x="1280" y="7"/>
                  </a:lnTo>
                  <a:lnTo>
                    <a:pt x="1244" y="2"/>
                  </a:lnTo>
                  <a:lnTo>
                    <a:pt x="1208" y="0"/>
                  </a:lnTo>
                  <a:lnTo>
                    <a:pt x="1172" y="0"/>
                  </a:lnTo>
                  <a:lnTo>
                    <a:pt x="1135" y="3"/>
                  </a:lnTo>
                  <a:close/>
                </a:path>
              </a:pathLst>
            </a:custGeom>
            <a:solidFill>
              <a:srgbClr val="8E969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2385" y="2933"/>
              <a:ext cx="217" cy="244"/>
            </a:xfrm>
            <a:custGeom>
              <a:avLst/>
              <a:gdLst/>
              <a:ahLst/>
              <a:cxnLst>
                <a:cxn ang="0">
                  <a:pos x="400" y="88"/>
                </a:cxn>
                <a:cxn ang="0">
                  <a:pos x="289" y="131"/>
                </a:cxn>
                <a:cxn ang="0">
                  <a:pos x="223" y="172"/>
                </a:cxn>
                <a:cxn ang="0">
                  <a:pos x="164" y="226"/>
                </a:cxn>
                <a:cxn ang="0">
                  <a:pos x="118" y="295"/>
                </a:cxn>
                <a:cxn ang="0">
                  <a:pos x="92" y="362"/>
                </a:cxn>
                <a:cxn ang="0">
                  <a:pos x="45" y="412"/>
                </a:cxn>
                <a:cxn ang="0">
                  <a:pos x="22" y="462"/>
                </a:cxn>
                <a:cxn ang="0">
                  <a:pos x="11" y="517"/>
                </a:cxn>
                <a:cxn ang="0">
                  <a:pos x="14" y="585"/>
                </a:cxn>
                <a:cxn ang="0">
                  <a:pos x="33" y="669"/>
                </a:cxn>
                <a:cxn ang="0">
                  <a:pos x="21" y="731"/>
                </a:cxn>
                <a:cxn ang="0">
                  <a:pos x="3" y="802"/>
                </a:cxn>
                <a:cxn ang="0">
                  <a:pos x="1" y="858"/>
                </a:cxn>
                <a:cxn ang="0">
                  <a:pos x="10" y="923"/>
                </a:cxn>
                <a:cxn ang="0">
                  <a:pos x="34" y="998"/>
                </a:cxn>
                <a:cxn ang="0">
                  <a:pos x="66" y="1073"/>
                </a:cxn>
                <a:cxn ang="0">
                  <a:pos x="97" y="1181"/>
                </a:cxn>
                <a:cxn ang="0">
                  <a:pos x="147" y="1288"/>
                </a:cxn>
                <a:cxn ang="0">
                  <a:pos x="186" y="1348"/>
                </a:cxn>
                <a:cxn ang="0">
                  <a:pos x="237" y="1399"/>
                </a:cxn>
                <a:cxn ang="0">
                  <a:pos x="300" y="1431"/>
                </a:cxn>
                <a:cxn ang="0">
                  <a:pos x="570" y="1458"/>
                </a:cxn>
                <a:cxn ang="0">
                  <a:pos x="720" y="1465"/>
                </a:cxn>
                <a:cxn ang="0">
                  <a:pos x="765" y="1451"/>
                </a:cxn>
                <a:cxn ang="0">
                  <a:pos x="821" y="1415"/>
                </a:cxn>
                <a:cxn ang="0">
                  <a:pos x="881" y="1355"/>
                </a:cxn>
                <a:cxn ang="0">
                  <a:pos x="930" y="1270"/>
                </a:cxn>
                <a:cxn ang="0">
                  <a:pos x="936" y="1149"/>
                </a:cxn>
                <a:cxn ang="0">
                  <a:pos x="955" y="1081"/>
                </a:cxn>
                <a:cxn ang="0">
                  <a:pos x="957" y="1010"/>
                </a:cxn>
                <a:cxn ang="0">
                  <a:pos x="968" y="955"/>
                </a:cxn>
                <a:cxn ang="0">
                  <a:pos x="1004" y="918"/>
                </a:cxn>
                <a:cxn ang="0">
                  <a:pos x="1039" y="857"/>
                </a:cxn>
                <a:cxn ang="0">
                  <a:pos x="1055" y="796"/>
                </a:cxn>
                <a:cxn ang="0">
                  <a:pos x="1028" y="709"/>
                </a:cxn>
                <a:cxn ang="0">
                  <a:pos x="977" y="562"/>
                </a:cxn>
                <a:cxn ang="0">
                  <a:pos x="957" y="477"/>
                </a:cxn>
                <a:cxn ang="0">
                  <a:pos x="949" y="393"/>
                </a:cxn>
                <a:cxn ang="0">
                  <a:pos x="956" y="320"/>
                </a:cxn>
                <a:cxn ang="0">
                  <a:pos x="986" y="265"/>
                </a:cxn>
                <a:cxn ang="0">
                  <a:pos x="1006" y="322"/>
                </a:cxn>
                <a:cxn ang="0">
                  <a:pos x="1049" y="392"/>
                </a:cxn>
                <a:cxn ang="0">
                  <a:pos x="1083" y="426"/>
                </a:cxn>
                <a:cxn ang="0">
                  <a:pos x="1128" y="454"/>
                </a:cxn>
                <a:cxn ang="0">
                  <a:pos x="1183" y="473"/>
                </a:cxn>
                <a:cxn ang="0">
                  <a:pos x="1233" y="469"/>
                </a:cxn>
                <a:cxn ang="0">
                  <a:pos x="1260" y="455"/>
                </a:cxn>
                <a:cxn ang="0">
                  <a:pos x="1283" y="432"/>
                </a:cxn>
                <a:cxn ang="0">
                  <a:pos x="1299" y="395"/>
                </a:cxn>
                <a:cxn ang="0">
                  <a:pos x="1302" y="341"/>
                </a:cxn>
                <a:cxn ang="0">
                  <a:pos x="1286" y="265"/>
                </a:cxn>
                <a:cxn ang="0">
                  <a:pos x="1279" y="182"/>
                </a:cxn>
                <a:cxn ang="0">
                  <a:pos x="1258" y="108"/>
                </a:cxn>
                <a:cxn ang="0">
                  <a:pos x="1231" y="62"/>
                </a:cxn>
                <a:cxn ang="0">
                  <a:pos x="1191" y="25"/>
                </a:cxn>
                <a:cxn ang="0">
                  <a:pos x="1136" y="3"/>
                </a:cxn>
                <a:cxn ang="0">
                  <a:pos x="1008" y="3"/>
                </a:cxn>
                <a:cxn ang="0">
                  <a:pos x="685" y="23"/>
                </a:cxn>
                <a:cxn ang="0">
                  <a:pos x="545" y="42"/>
                </a:cxn>
                <a:cxn ang="0">
                  <a:pos x="489" y="59"/>
                </a:cxn>
              </a:cxnLst>
              <a:rect l="0" t="0" r="r" b="b"/>
              <a:pathLst>
                <a:path w="1303" h="1465">
                  <a:moveTo>
                    <a:pt x="479" y="70"/>
                  </a:moveTo>
                  <a:lnTo>
                    <a:pt x="465" y="72"/>
                  </a:lnTo>
                  <a:lnTo>
                    <a:pt x="426" y="80"/>
                  </a:lnTo>
                  <a:lnTo>
                    <a:pt x="400" y="88"/>
                  </a:lnTo>
                  <a:lnTo>
                    <a:pt x="370" y="97"/>
                  </a:lnTo>
                  <a:lnTo>
                    <a:pt x="339" y="109"/>
                  </a:lnTo>
                  <a:lnTo>
                    <a:pt x="306" y="123"/>
                  </a:lnTo>
                  <a:lnTo>
                    <a:pt x="289" y="131"/>
                  </a:lnTo>
                  <a:lnTo>
                    <a:pt x="273" y="140"/>
                  </a:lnTo>
                  <a:lnTo>
                    <a:pt x="255" y="150"/>
                  </a:lnTo>
                  <a:lnTo>
                    <a:pt x="239" y="161"/>
                  </a:lnTo>
                  <a:lnTo>
                    <a:pt x="223" y="172"/>
                  </a:lnTo>
                  <a:lnTo>
                    <a:pt x="207" y="184"/>
                  </a:lnTo>
                  <a:lnTo>
                    <a:pt x="191" y="196"/>
                  </a:lnTo>
                  <a:lnTo>
                    <a:pt x="177" y="210"/>
                  </a:lnTo>
                  <a:lnTo>
                    <a:pt x="164" y="226"/>
                  </a:lnTo>
                  <a:lnTo>
                    <a:pt x="151" y="241"/>
                  </a:lnTo>
                  <a:lnTo>
                    <a:pt x="139" y="258"/>
                  </a:lnTo>
                  <a:lnTo>
                    <a:pt x="128" y="276"/>
                  </a:lnTo>
                  <a:lnTo>
                    <a:pt x="118" y="295"/>
                  </a:lnTo>
                  <a:lnTo>
                    <a:pt x="110" y="314"/>
                  </a:lnTo>
                  <a:lnTo>
                    <a:pt x="104" y="335"/>
                  </a:lnTo>
                  <a:lnTo>
                    <a:pt x="99" y="358"/>
                  </a:lnTo>
                  <a:lnTo>
                    <a:pt x="92" y="362"/>
                  </a:lnTo>
                  <a:lnTo>
                    <a:pt x="77" y="374"/>
                  </a:lnTo>
                  <a:lnTo>
                    <a:pt x="66" y="384"/>
                  </a:lnTo>
                  <a:lnTo>
                    <a:pt x="56" y="396"/>
                  </a:lnTo>
                  <a:lnTo>
                    <a:pt x="45" y="412"/>
                  </a:lnTo>
                  <a:lnTo>
                    <a:pt x="35" y="430"/>
                  </a:lnTo>
                  <a:lnTo>
                    <a:pt x="31" y="440"/>
                  </a:lnTo>
                  <a:lnTo>
                    <a:pt x="26" y="450"/>
                  </a:lnTo>
                  <a:lnTo>
                    <a:pt x="22" y="462"/>
                  </a:lnTo>
                  <a:lnTo>
                    <a:pt x="19" y="475"/>
                  </a:lnTo>
                  <a:lnTo>
                    <a:pt x="16" y="488"/>
                  </a:lnTo>
                  <a:lnTo>
                    <a:pt x="14" y="502"/>
                  </a:lnTo>
                  <a:lnTo>
                    <a:pt x="11" y="517"/>
                  </a:lnTo>
                  <a:lnTo>
                    <a:pt x="10" y="533"/>
                  </a:lnTo>
                  <a:lnTo>
                    <a:pt x="10" y="549"/>
                  </a:lnTo>
                  <a:lnTo>
                    <a:pt x="11" y="567"/>
                  </a:lnTo>
                  <a:lnTo>
                    <a:pt x="14" y="585"/>
                  </a:lnTo>
                  <a:lnTo>
                    <a:pt x="17" y="605"/>
                  </a:lnTo>
                  <a:lnTo>
                    <a:pt x="21" y="625"/>
                  </a:lnTo>
                  <a:lnTo>
                    <a:pt x="27" y="646"/>
                  </a:lnTo>
                  <a:lnTo>
                    <a:pt x="33" y="669"/>
                  </a:lnTo>
                  <a:lnTo>
                    <a:pt x="41" y="692"/>
                  </a:lnTo>
                  <a:lnTo>
                    <a:pt x="37" y="698"/>
                  </a:lnTo>
                  <a:lnTo>
                    <a:pt x="27" y="717"/>
                  </a:lnTo>
                  <a:lnTo>
                    <a:pt x="21" y="731"/>
                  </a:lnTo>
                  <a:lnTo>
                    <a:pt x="15" y="748"/>
                  </a:lnTo>
                  <a:lnTo>
                    <a:pt x="9" y="767"/>
                  </a:lnTo>
                  <a:lnTo>
                    <a:pt x="4" y="790"/>
                  </a:lnTo>
                  <a:lnTo>
                    <a:pt x="3" y="802"/>
                  </a:lnTo>
                  <a:lnTo>
                    <a:pt x="1" y="815"/>
                  </a:lnTo>
                  <a:lnTo>
                    <a:pt x="1" y="828"/>
                  </a:lnTo>
                  <a:lnTo>
                    <a:pt x="0" y="843"/>
                  </a:lnTo>
                  <a:lnTo>
                    <a:pt x="1" y="858"/>
                  </a:lnTo>
                  <a:lnTo>
                    <a:pt x="2" y="873"/>
                  </a:lnTo>
                  <a:lnTo>
                    <a:pt x="4" y="889"/>
                  </a:lnTo>
                  <a:lnTo>
                    <a:pt x="6" y="906"/>
                  </a:lnTo>
                  <a:lnTo>
                    <a:pt x="10" y="923"/>
                  </a:lnTo>
                  <a:lnTo>
                    <a:pt x="15" y="941"/>
                  </a:lnTo>
                  <a:lnTo>
                    <a:pt x="20" y="959"/>
                  </a:lnTo>
                  <a:lnTo>
                    <a:pt x="27" y="979"/>
                  </a:lnTo>
                  <a:lnTo>
                    <a:pt x="34" y="998"/>
                  </a:lnTo>
                  <a:lnTo>
                    <a:pt x="43" y="1018"/>
                  </a:lnTo>
                  <a:lnTo>
                    <a:pt x="53" y="1040"/>
                  </a:lnTo>
                  <a:lnTo>
                    <a:pt x="64" y="1061"/>
                  </a:lnTo>
                  <a:lnTo>
                    <a:pt x="66" y="1073"/>
                  </a:lnTo>
                  <a:lnTo>
                    <a:pt x="73" y="1106"/>
                  </a:lnTo>
                  <a:lnTo>
                    <a:pt x="80" y="1128"/>
                  </a:lnTo>
                  <a:lnTo>
                    <a:pt x="88" y="1153"/>
                  </a:lnTo>
                  <a:lnTo>
                    <a:pt x="97" y="1181"/>
                  </a:lnTo>
                  <a:lnTo>
                    <a:pt x="109" y="1210"/>
                  </a:lnTo>
                  <a:lnTo>
                    <a:pt x="122" y="1241"/>
                  </a:lnTo>
                  <a:lnTo>
                    <a:pt x="138" y="1272"/>
                  </a:lnTo>
                  <a:lnTo>
                    <a:pt x="147" y="1288"/>
                  </a:lnTo>
                  <a:lnTo>
                    <a:pt x="156" y="1303"/>
                  </a:lnTo>
                  <a:lnTo>
                    <a:pt x="165" y="1318"/>
                  </a:lnTo>
                  <a:lnTo>
                    <a:pt x="176" y="1333"/>
                  </a:lnTo>
                  <a:lnTo>
                    <a:pt x="186" y="1348"/>
                  </a:lnTo>
                  <a:lnTo>
                    <a:pt x="199" y="1361"/>
                  </a:lnTo>
                  <a:lnTo>
                    <a:pt x="211" y="1374"/>
                  </a:lnTo>
                  <a:lnTo>
                    <a:pt x="224" y="1387"/>
                  </a:lnTo>
                  <a:lnTo>
                    <a:pt x="237" y="1399"/>
                  </a:lnTo>
                  <a:lnTo>
                    <a:pt x="252" y="1409"/>
                  </a:lnTo>
                  <a:lnTo>
                    <a:pt x="267" y="1420"/>
                  </a:lnTo>
                  <a:lnTo>
                    <a:pt x="283" y="1429"/>
                  </a:lnTo>
                  <a:lnTo>
                    <a:pt x="300" y="1431"/>
                  </a:lnTo>
                  <a:lnTo>
                    <a:pt x="347" y="1436"/>
                  </a:lnTo>
                  <a:lnTo>
                    <a:pt x="413" y="1443"/>
                  </a:lnTo>
                  <a:lnTo>
                    <a:pt x="490" y="1451"/>
                  </a:lnTo>
                  <a:lnTo>
                    <a:pt x="570" y="1458"/>
                  </a:lnTo>
                  <a:lnTo>
                    <a:pt x="643" y="1463"/>
                  </a:lnTo>
                  <a:lnTo>
                    <a:pt x="674" y="1465"/>
                  </a:lnTo>
                  <a:lnTo>
                    <a:pt x="700" y="1465"/>
                  </a:lnTo>
                  <a:lnTo>
                    <a:pt x="720" y="1465"/>
                  </a:lnTo>
                  <a:lnTo>
                    <a:pt x="732" y="1463"/>
                  </a:lnTo>
                  <a:lnTo>
                    <a:pt x="742" y="1461"/>
                  </a:lnTo>
                  <a:lnTo>
                    <a:pt x="753" y="1457"/>
                  </a:lnTo>
                  <a:lnTo>
                    <a:pt x="765" y="1451"/>
                  </a:lnTo>
                  <a:lnTo>
                    <a:pt x="778" y="1444"/>
                  </a:lnTo>
                  <a:lnTo>
                    <a:pt x="792" y="1436"/>
                  </a:lnTo>
                  <a:lnTo>
                    <a:pt x="806" y="1426"/>
                  </a:lnTo>
                  <a:lnTo>
                    <a:pt x="821" y="1415"/>
                  </a:lnTo>
                  <a:lnTo>
                    <a:pt x="836" y="1401"/>
                  </a:lnTo>
                  <a:lnTo>
                    <a:pt x="851" y="1388"/>
                  </a:lnTo>
                  <a:lnTo>
                    <a:pt x="866" y="1372"/>
                  </a:lnTo>
                  <a:lnTo>
                    <a:pt x="881" y="1355"/>
                  </a:lnTo>
                  <a:lnTo>
                    <a:pt x="895" y="1335"/>
                  </a:lnTo>
                  <a:lnTo>
                    <a:pt x="908" y="1315"/>
                  </a:lnTo>
                  <a:lnTo>
                    <a:pt x="919" y="1294"/>
                  </a:lnTo>
                  <a:lnTo>
                    <a:pt x="930" y="1270"/>
                  </a:lnTo>
                  <a:lnTo>
                    <a:pt x="941" y="1245"/>
                  </a:lnTo>
                  <a:lnTo>
                    <a:pt x="928" y="1165"/>
                  </a:lnTo>
                  <a:lnTo>
                    <a:pt x="930" y="1161"/>
                  </a:lnTo>
                  <a:lnTo>
                    <a:pt x="936" y="1149"/>
                  </a:lnTo>
                  <a:lnTo>
                    <a:pt x="942" y="1133"/>
                  </a:lnTo>
                  <a:lnTo>
                    <a:pt x="949" y="1110"/>
                  </a:lnTo>
                  <a:lnTo>
                    <a:pt x="952" y="1096"/>
                  </a:lnTo>
                  <a:lnTo>
                    <a:pt x="955" y="1081"/>
                  </a:lnTo>
                  <a:lnTo>
                    <a:pt x="957" y="1065"/>
                  </a:lnTo>
                  <a:lnTo>
                    <a:pt x="958" y="1048"/>
                  </a:lnTo>
                  <a:lnTo>
                    <a:pt x="958" y="1029"/>
                  </a:lnTo>
                  <a:lnTo>
                    <a:pt x="957" y="1010"/>
                  </a:lnTo>
                  <a:lnTo>
                    <a:pt x="955" y="990"/>
                  </a:lnTo>
                  <a:lnTo>
                    <a:pt x="952" y="968"/>
                  </a:lnTo>
                  <a:lnTo>
                    <a:pt x="956" y="965"/>
                  </a:lnTo>
                  <a:lnTo>
                    <a:pt x="968" y="955"/>
                  </a:lnTo>
                  <a:lnTo>
                    <a:pt x="975" y="948"/>
                  </a:lnTo>
                  <a:lnTo>
                    <a:pt x="984" y="940"/>
                  </a:lnTo>
                  <a:lnTo>
                    <a:pt x="994" y="930"/>
                  </a:lnTo>
                  <a:lnTo>
                    <a:pt x="1004" y="918"/>
                  </a:lnTo>
                  <a:lnTo>
                    <a:pt x="1013" y="904"/>
                  </a:lnTo>
                  <a:lnTo>
                    <a:pt x="1023" y="890"/>
                  </a:lnTo>
                  <a:lnTo>
                    <a:pt x="1031" y="874"/>
                  </a:lnTo>
                  <a:lnTo>
                    <a:pt x="1039" y="857"/>
                  </a:lnTo>
                  <a:lnTo>
                    <a:pt x="1045" y="837"/>
                  </a:lnTo>
                  <a:lnTo>
                    <a:pt x="1051" y="817"/>
                  </a:lnTo>
                  <a:lnTo>
                    <a:pt x="1052" y="807"/>
                  </a:lnTo>
                  <a:lnTo>
                    <a:pt x="1055" y="796"/>
                  </a:lnTo>
                  <a:lnTo>
                    <a:pt x="1056" y="785"/>
                  </a:lnTo>
                  <a:lnTo>
                    <a:pt x="1056" y="772"/>
                  </a:lnTo>
                  <a:lnTo>
                    <a:pt x="1047" y="755"/>
                  </a:lnTo>
                  <a:lnTo>
                    <a:pt x="1028" y="709"/>
                  </a:lnTo>
                  <a:lnTo>
                    <a:pt x="1016" y="678"/>
                  </a:lnTo>
                  <a:lnTo>
                    <a:pt x="1003" y="642"/>
                  </a:lnTo>
                  <a:lnTo>
                    <a:pt x="990" y="604"/>
                  </a:lnTo>
                  <a:lnTo>
                    <a:pt x="977" y="562"/>
                  </a:lnTo>
                  <a:lnTo>
                    <a:pt x="972" y="541"/>
                  </a:lnTo>
                  <a:lnTo>
                    <a:pt x="966" y="519"/>
                  </a:lnTo>
                  <a:lnTo>
                    <a:pt x="962" y="498"/>
                  </a:lnTo>
                  <a:lnTo>
                    <a:pt x="957" y="477"/>
                  </a:lnTo>
                  <a:lnTo>
                    <a:pt x="954" y="455"/>
                  </a:lnTo>
                  <a:lnTo>
                    <a:pt x="951" y="434"/>
                  </a:lnTo>
                  <a:lnTo>
                    <a:pt x="949" y="414"/>
                  </a:lnTo>
                  <a:lnTo>
                    <a:pt x="949" y="393"/>
                  </a:lnTo>
                  <a:lnTo>
                    <a:pt x="949" y="374"/>
                  </a:lnTo>
                  <a:lnTo>
                    <a:pt x="950" y="355"/>
                  </a:lnTo>
                  <a:lnTo>
                    <a:pt x="952" y="338"/>
                  </a:lnTo>
                  <a:lnTo>
                    <a:pt x="956" y="320"/>
                  </a:lnTo>
                  <a:lnTo>
                    <a:pt x="961" y="305"/>
                  </a:lnTo>
                  <a:lnTo>
                    <a:pt x="968" y="291"/>
                  </a:lnTo>
                  <a:lnTo>
                    <a:pt x="976" y="278"/>
                  </a:lnTo>
                  <a:lnTo>
                    <a:pt x="986" y="265"/>
                  </a:lnTo>
                  <a:lnTo>
                    <a:pt x="987" y="273"/>
                  </a:lnTo>
                  <a:lnTo>
                    <a:pt x="994" y="293"/>
                  </a:lnTo>
                  <a:lnTo>
                    <a:pt x="999" y="307"/>
                  </a:lnTo>
                  <a:lnTo>
                    <a:pt x="1006" y="322"/>
                  </a:lnTo>
                  <a:lnTo>
                    <a:pt x="1014" y="339"/>
                  </a:lnTo>
                  <a:lnTo>
                    <a:pt x="1024" y="356"/>
                  </a:lnTo>
                  <a:lnTo>
                    <a:pt x="1035" y="374"/>
                  </a:lnTo>
                  <a:lnTo>
                    <a:pt x="1049" y="392"/>
                  </a:lnTo>
                  <a:lnTo>
                    <a:pt x="1057" y="400"/>
                  </a:lnTo>
                  <a:lnTo>
                    <a:pt x="1065" y="410"/>
                  </a:lnTo>
                  <a:lnTo>
                    <a:pt x="1074" y="418"/>
                  </a:lnTo>
                  <a:lnTo>
                    <a:pt x="1083" y="426"/>
                  </a:lnTo>
                  <a:lnTo>
                    <a:pt x="1093" y="434"/>
                  </a:lnTo>
                  <a:lnTo>
                    <a:pt x="1104" y="441"/>
                  </a:lnTo>
                  <a:lnTo>
                    <a:pt x="1116" y="448"/>
                  </a:lnTo>
                  <a:lnTo>
                    <a:pt x="1128" y="454"/>
                  </a:lnTo>
                  <a:lnTo>
                    <a:pt x="1140" y="459"/>
                  </a:lnTo>
                  <a:lnTo>
                    <a:pt x="1153" y="465"/>
                  </a:lnTo>
                  <a:lnTo>
                    <a:pt x="1167" y="470"/>
                  </a:lnTo>
                  <a:lnTo>
                    <a:pt x="1183" y="473"/>
                  </a:lnTo>
                  <a:lnTo>
                    <a:pt x="1190" y="474"/>
                  </a:lnTo>
                  <a:lnTo>
                    <a:pt x="1208" y="473"/>
                  </a:lnTo>
                  <a:lnTo>
                    <a:pt x="1220" y="472"/>
                  </a:lnTo>
                  <a:lnTo>
                    <a:pt x="1233" y="469"/>
                  </a:lnTo>
                  <a:lnTo>
                    <a:pt x="1240" y="466"/>
                  </a:lnTo>
                  <a:lnTo>
                    <a:pt x="1247" y="463"/>
                  </a:lnTo>
                  <a:lnTo>
                    <a:pt x="1254" y="459"/>
                  </a:lnTo>
                  <a:lnTo>
                    <a:pt x="1260" y="455"/>
                  </a:lnTo>
                  <a:lnTo>
                    <a:pt x="1266" y="451"/>
                  </a:lnTo>
                  <a:lnTo>
                    <a:pt x="1272" y="445"/>
                  </a:lnTo>
                  <a:lnTo>
                    <a:pt x="1278" y="439"/>
                  </a:lnTo>
                  <a:lnTo>
                    <a:pt x="1283" y="432"/>
                  </a:lnTo>
                  <a:lnTo>
                    <a:pt x="1288" y="425"/>
                  </a:lnTo>
                  <a:lnTo>
                    <a:pt x="1292" y="416"/>
                  </a:lnTo>
                  <a:lnTo>
                    <a:pt x="1296" y="406"/>
                  </a:lnTo>
                  <a:lnTo>
                    <a:pt x="1299" y="395"/>
                  </a:lnTo>
                  <a:lnTo>
                    <a:pt x="1301" y="383"/>
                  </a:lnTo>
                  <a:lnTo>
                    <a:pt x="1302" y="370"/>
                  </a:lnTo>
                  <a:lnTo>
                    <a:pt x="1303" y="356"/>
                  </a:lnTo>
                  <a:lnTo>
                    <a:pt x="1302" y="341"/>
                  </a:lnTo>
                  <a:lnTo>
                    <a:pt x="1300" y="324"/>
                  </a:lnTo>
                  <a:lnTo>
                    <a:pt x="1296" y="306"/>
                  </a:lnTo>
                  <a:lnTo>
                    <a:pt x="1291" y="287"/>
                  </a:lnTo>
                  <a:lnTo>
                    <a:pt x="1286" y="265"/>
                  </a:lnTo>
                  <a:lnTo>
                    <a:pt x="1286" y="254"/>
                  </a:lnTo>
                  <a:lnTo>
                    <a:pt x="1284" y="224"/>
                  </a:lnTo>
                  <a:lnTo>
                    <a:pt x="1282" y="204"/>
                  </a:lnTo>
                  <a:lnTo>
                    <a:pt x="1279" y="182"/>
                  </a:lnTo>
                  <a:lnTo>
                    <a:pt x="1274" y="158"/>
                  </a:lnTo>
                  <a:lnTo>
                    <a:pt x="1267" y="133"/>
                  </a:lnTo>
                  <a:lnTo>
                    <a:pt x="1263" y="120"/>
                  </a:lnTo>
                  <a:lnTo>
                    <a:pt x="1258" y="108"/>
                  </a:lnTo>
                  <a:lnTo>
                    <a:pt x="1252" y="96"/>
                  </a:lnTo>
                  <a:lnTo>
                    <a:pt x="1246" y="84"/>
                  </a:lnTo>
                  <a:lnTo>
                    <a:pt x="1239" y="73"/>
                  </a:lnTo>
                  <a:lnTo>
                    <a:pt x="1231" y="62"/>
                  </a:lnTo>
                  <a:lnTo>
                    <a:pt x="1222" y="51"/>
                  </a:lnTo>
                  <a:lnTo>
                    <a:pt x="1213" y="42"/>
                  </a:lnTo>
                  <a:lnTo>
                    <a:pt x="1203" y="33"/>
                  </a:lnTo>
                  <a:lnTo>
                    <a:pt x="1191" y="25"/>
                  </a:lnTo>
                  <a:lnTo>
                    <a:pt x="1179" y="17"/>
                  </a:lnTo>
                  <a:lnTo>
                    <a:pt x="1165" y="11"/>
                  </a:lnTo>
                  <a:lnTo>
                    <a:pt x="1151" y="7"/>
                  </a:lnTo>
                  <a:lnTo>
                    <a:pt x="1136" y="3"/>
                  </a:lnTo>
                  <a:lnTo>
                    <a:pt x="1120" y="1"/>
                  </a:lnTo>
                  <a:lnTo>
                    <a:pt x="1101" y="0"/>
                  </a:lnTo>
                  <a:lnTo>
                    <a:pt x="1076" y="1"/>
                  </a:lnTo>
                  <a:lnTo>
                    <a:pt x="1008" y="3"/>
                  </a:lnTo>
                  <a:lnTo>
                    <a:pt x="910" y="7"/>
                  </a:lnTo>
                  <a:lnTo>
                    <a:pt x="798" y="13"/>
                  </a:lnTo>
                  <a:lnTo>
                    <a:pt x="741" y="17"/>
                  </a:lnTo>
                  <a:lnTo>
                    <a:pt x="685" y="23"/>
                  </a:lnTo>
                  <a:lnTo>
                    <a:pt x="634" y="29"/>
                  </a:lnTo>
                  <a:lnTo>
                    <a:pt x="586" y="35"/>
                  </a:lnTo>
                  <a:lnTo>
                    <a:pt x="565" y="39"/>
                  </a:lnTo>
                  <a:lnTo>
                    <a:pt x="545" y="42"/>
                  </a:lnTo>
                  <a:lnTo>
                    <a:pt x="527" y="46"/>
                  </a:lnTo>
                  <a:lnTo>
                    <a:pt x="513" y="50"/>
                  </a:lnTo>
                  <a:lnTo>
                    <a:pt x="499" y="55"/>
                  </a:lnTo>
                  <a:lnTo>
                    <a:pt x="489" y="59"/>
                  </a:lnTo>
                  <a:lnTo>
                    <a:pt x="483" y="64"/>
                  </a:lnTo>
                  <a:lnTo>
                    <a:pt x="479" y="70"/>
                  </a:lnTo>
                  <a:close/>
                </a:path>
              </a:pathLst>
            </a:custGeom>
            <a:solidFill>
              <a:srgbClr val="EFD3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2438" y="2947"/>
              <a:ext cx="150" cy="110"/>
            </a:xfrm>
            <a:custGeom>
              <a:avLst/>
              <a:gdLst/>
              <a:ahLst/>
              <a:cxnLst>
                <a:cxn ang="0">
                  <a:pos x="97" y="2"/>
                </a:cxn>
                <a:cxn ang="0">
                  <a:pos x="191" y="21"/>
                </a:cxn>
                <a:cxn ang="0">
                  <a:pos x="291" y="42"/>
                </a:cxn>
                <a:cxn ang="0">
                  <a:pos x="357" y="59"/>
                </a:cxn>
                <a:cxn ang="0">
                  <a:pos x="416" y="78"/>
                </a:cxn>
                <a:cxn ang="0">
                  <a:pos x="451" y="91"/>
                </a:cxn>
                <a:cxn ang="0">
                  <a:pos x="468" y="99"/>
                </a:cxn>
                <a:cxn ang="0">
                  <a:pos x="486" y="110"/>
                </a:cxn>
                <a:cxn ang="0">
                  <a:pos x="541" y="140"/>
                </a:cxn>
                <a:cxn ang="0">
                  <a:pos x="594" y="172"/>
                </a:cxn>
                <a:cxn ang="0">
                  <a:pos x="654" y="214"/>
                </a:cxn>
                <a:cxn ang="0">
                  <a:pos x="701" y="251"/>
                </a:cxn>
                <a:cxn ang="0">
                  <a:pos x="731" y="279"/>
                </a:cxn>
                <a:cxn ang="0">
                  <a:pos x="761" y="308"/>
                </a:cxn>
                <a:cxn ang="0">
                  <a:pos x="788" y="340"/>
                </a:cxn>
                <a:cxn ang="0">
                  <a:pos x="813" y="373"/>
                </a:cxn>
                <a:cxn ang="0">
                  <a:pos x="834" y="408"/>
                </a:cxn>
                <a:cxn ang="0">
                  <a:pos x="849" y="436"/>
                </a:cxn>
                <a:cxn ang="0">
                  <a:pos x="873" y="478"/>
                </a:cxn>
                <a:cxn ang="0">
                  <a:pos x="890" y="517"/>
                </a:cxn>
                <a:cxn ang="0">
                  <a:pos x="899" y="548"/>
                </a:cxn>
                <a:cxn ang="0">
                  <a:pos x="902" y="568"/>
                </a:cxn>
                <a:cxn ang="0">
                  <a:pos x="903" y="589"/>
                </a:cxn>
                <a:cxn ang="0">
                  <a:pos x="900" y="607"/>
                </a:cxn>
                <a:cxn ang="0">
                  <a:pos x="892" y="624"/>
                </a:cxn>
                <a:cxn ang="0">
                  <a:pos x="879" y="639"/>
                </a:cxn>
                <a:cxn ang="0">
                  <a:pos x="861" y="649"/>
                </a:cxn>
                <a:cxn ang="0">
                  <a:pos x="835" y="655"/>
                </a:cxn>
                <a:cxn ang="0">
                  <a:pos x="815" y="659"/>
                </a:cxn>
                <a:cxn ang="0">
                  <a:pos x="789" y="663"/>
                </a:cxn>
                <a:cxn ang="0">
                  <a:pos x="763" y="663"/>
                </a:cxn>
                <a:cxn ang="0">
                  <a:pos x="731" y="658"/>
                </a:cxn>
                <a:cxn ang="0">
                  <a:pos x="704" y="648"/>
                </a:cxn>
                <a:cxn ang="0">
                  <a:pos x="684" y="639"/>
                </a:cxn>
                <a:cxn ang="0">
                  <a:pos x="664" y="626"/>
                </a:cxn>
                <a:cxn ang="0">
                  <a:pos x="643" y="610"/>
                </a:cxn>
                <a:cxn ang="0">
                  <a:pos x="622" y="591"/>
                </a:cxn>
                <a:cxn ang="0">
                  <a:pos x="600" y="566"/>
                </a:cxn>
                <a:cxn ang="0">
                  <a:pos x="572" y="551"/>
                </a:cxn>
                <a:cxn ang="0">
                  <a:pos x="490" y="541"/>
                </a:cxn>
                <a:cxn ang="0">
                  <a:pos x="413" y="528"/>
                </a:cxn>
                <a:cxn ang="0">
                  <a:pos x="327" y="508"/>
                </a:cxn>
                <a:cxn ang="0">
                  <a:pos x="262" y="489"/>
                </a:cxn>
                <a:cxn ang="0">
                  <a:pos x="220" y="474"/>
                </a:cxn>
                <a:cxn ang="0">
                  <a:pos x="181" y="457"/>
                </a:cxn>
                <a:cxn ang="0">
                  <a:pos x="146" y="438"/>
                </a:cxn>
                <a:cxn ang="0">
                  <a:pos x="116" y="417"/>
                </a:cxn>
                <a:cxn ang="0">
                  <a:pos x="92" y="393"/>
                </a:cxn>
                <a:cxn ang="0">
                  <a:pos x="75" y="373"/>
                </a:cxn>
                <a:cxn ang="0">
                  <a:pos x="45" y="339"/>
                </a:cxn>
                <a:cxn ang="0">
                  <a:pos x="28" y="311"/>
                </a:cxn>
                <a:cxn ang="0">
                  <a:pos x="18" y="289"/>
                </a:cxn>
                <a:cxn ang="0">
                  <a:pos x="9" y="264"/>
                </a:cxn>
                <a:cxn ang="0">
                  <a:pos x="2" y="236"/>
                </a:cxn>
                <a:cxn ang="0">
                  <a:pos x="0" y="207"/>
                </a:cxn>
                <a:cxn ang="0">
                  <a:pos x="1" y="174"/>
                </a:cxn>
                <a:cxn ang="0">
                  <a:pos x="9" y="139"/>
                </a:cxn>
                <a:cxn ang="0">
                  <a:pos x="21" y="102"/>
                </a:cxn>
                <a:cxn ang="0">
                  <a:pos x="40" y="62"/>
                </a:cxn>
                <a:cxn ang="0">
                  <a:pos x="66" y="22"/>
                </a:cxn>
              </a:cxnLst>
              <a:rect l="0" t="0" r="r" b="b"/>
              <a:pathLst>
                <a:path w="903" h="664">
                  <a:moveTo>
                    <a:pt x="82" y="0"/>
                  </a:moveTo>
                  <a:lnTo>
                    <a:pt x="97" y="2"/>
                  </a:lnTo>
                  <a:lnTo>
                    <a:pt x="136" y="10"/>
                  </a:lnTo>
                  <a:lnTo>
                    <a:pt x="191" y="21"/>
                  </a:lnTo>
                  <a:lnTo>
                    <a:pt x="257" y="35"/>
                  </a:lnTo>
                  <a:lnTo>
                    <a:pt x="291" y="42"/>
                  </a:lnTo>
                  <a:lnTo>
                    <a:pt x="325" y="51"/>
                  </a:lnTo>
                  <a:lnTo>
                    <a:pt x="357" y="59"/>
                  </a:lnTo>
                  <a:lnTo>
                    <a:pt x="389" y="69"/>
                  </a:lnTo>
                  <a:lnTo>
                    <a:pt x="416" y="78"/>
                  </a:lnTo>
                  <a:lnTo>
                    <a:pt x="441" y="86"/>
                  </a:lnTo>
                  <a:lnTo>
                    <a:pt x="451" y="91"/>
                  </a:lnTo>
                  <a:lnTo>
                    <a:pt x="460" y="95"/>
                  </a:lnTo>
                  <a:lnTo>
                    <a:pt x="468" y="99"/>
                  </a:lnTo>
                  <a:lnTo>
                    <a:pt x="474" y="104"/>
                  </a:lnTo>
                  <a:lnTo>
                    <a:pt x="486" y="110"/>
                  </a:lnTo>
                  <a:lnTo>
                    <a:pt x="519" y="126"/>
                  </a:lnTo>
                  <a:lnTo>
                    <a:pt x="541" y="140"/>
                  </a:lnTo>
                  <a:lnTo>
                    <a:pt x="567" y="154"/>
                  </a:lnTo>
                  <a:lnTo>
                    <a:pt x="594" y="172"/>
                  </a:lnTo>
                  <a:lnTo>
                    <a:pt x="624" y="191"/>
                  </a:lnTo>
                  <a:lnTo>
                    <a:pt x="654" y="214"/>
                  </a:lnTo>
                  <a:lnTo>
                    <a:pt x="686" y="238"/>
                  </a:lnTo>
                  <a:lnTo>
                    <a:pt x="701" y="251"/>
                  </a:lnTo>
                  <a:lnTo>
                    <a:pt x="716" y="265"/>
                  </a:lnTo>
                  <a:lnTo>
                    <a:pt x="731" y="279"/>
                  </a:lnTo>
                  <a:lnTo>
                    <a:pt x="747" y="293"/>
                  </a:lnTo>
                  <a:lnTo>
                    <a:pt x="761" y="308"/>
                  </a:lnTo>
                  <a:lnTo>
                    <a:pt x="775" y="324"/>
                  </a:lnTo>
                  <a:lnTo>
                    <a:pt x="788" y="340"/>
                  </a:lnTo>
                  <a:lnTo>
                    <a:pt x="801" y="356"/>
                  </a:lnTo>
                  <a:lnTo>
                    <a:pt x="813" y="373"/>
                  </a:lnTo>
                  <a:lnTo>
                    <a:pt x="824" y="391"/>
                  </a:lnTo>
                  <a:lnTo>
                    <a:pt x="834" y="408"/>
                  </a:lnTo>
                  <a:lnTo>
                    <a:pt x="843" y="426"/>
                  </a:lnTo>
                  <a:lnTo>
                    <a:pt x="849" y="436"/>
                  </a:lnTo>
                  <a:lnTo>
                    <a:pt x="864" y="461"/>
                  </a:lnTo>
                  <a:lnTo>
                    <a:pt x="873" y="478"/>
                  </a:lnTo>
                  <a:lnTo>
                    <a:pt x="881" y="496"/>
                  </a:lnTo>
                  <a:lnTo>
                    <a:pt x="890" y="517"/>
                  </a:lnTo>
                  <a:lnTo>
                    <a:pt x="896" y="537"/>
                  </a:lnTo>
                  <a:lnTo>
                    <a:pt x="899" y="548"/>
                  </a:lnTo>
                  <a:lnTo>
                    <a:pt x="901" y="558"/>
                  </a:lnTo>
                  <a:lnTo>
                    <a:pt x="902" y="568"/>
                  </a:lnTo>
                  <a:lnTo>
                    <a:pt x="903" y="579"/>
                  </a:lnTo>
                  <a:lnTo>
                    <a:pt x="903" y="589"/>
                  </a:lnTo>
                  <a:lnTo>
                    <a:pt x="902" y="599"/>
                  </a:lnTo>
                  <a:lnTo>
                    <a:pt x="900" y="607"/>
                  </a:lnTo>
                  <a:lnTo>
                    <a:pt x="896" y="616"/>
                  </a:lnTo>
                  <a:lnTo>
                    <a:pt x="892" y="624"/>
                  </a:lnTo>
                  <a:lnTo>
                    <a:pt x="886" y="631"/>
                  </a:lnTo>
                  <a:lnTo>
                    <a:pt x="879" y="639"/>
                  </a:lnTo>
                  <a:lnTo>
                    <a:pt x="871" y="644"/>
                  </a:lnTo>
                  <a:lnTo>
                    <a:pt x="861" y="649"/>
                  </a:lnTo>
                  <a:lnTo>
                    <a:pt x="848" y="653"/>
                  </a:lnTo>
                  <a:lnTo>
                    <a:pt x="835" y="655"/>
                  </a:lnTo>
                  <a:lnTo>
                    <a:pt x="820" y="657"/>
                  </a:lnTo>
                  <a:lnTo>
                    <a:pt x="815" y="659"/>
                  </a:lnTo>
                  <a:lnTo>
                    <a:pt x="801" y="662"/>
                  </a:lnTo>
                  <a:lnTo>
                    <a:pt x="789" y="663"/>
                  </a:lnTo>
                  <a:lnTo>
                    <a:pt x="777" y="664"/>
                  </a:lnTo>
                  <a:lnTo>
                    <a:pt x="763" y="663"/>
                  </a:lnTo>
                  <a:lnTo>
                    <a:pt x="748" y="661"/>
                  </a:lnTo>
                  <a:lnTo>
                    <a:pt x="731" y="658"/>
                  </a:lnTo>
                  <a:lnTo>
                    <a:pt x="713" y="652"/>
                  </a:lnTo>
                  <a:lnTo>
                    <a:pt x="704" y="648"/>
                  </a:lnTo>
                  <a:lnTo>
                    <a:pt x="694" y="644"/>
                  </a:lnTo>
                  <a:lnTo>
                    <a:pt x="684" y="639"/>
                  </a:lnTo>
                  <a:lnTo>
                    <a:pt x="674" y="632"/>
                  </a:lnTo>
                  <a:lnTo>
                    <a:pt x="664" y="626"/>
                  </a:lnTo>
                  <a:lnTo>
                    <a:pt x="653" y="618"/>
                  </a:lnTo>
                  <a:lnTo>
                    <a:pt x="643" y="610"/>
                  </a:lnTo>
                  <a:lnTo>
                    <a:pt x="633" y="601"/>
                  </a:lnTo>
                  <a:lnTo>
                    <a:pt x="622" y="591"/>
                  </a:lnTo>
                  <a:lnTo>
                    <a:pt x="611" y="579"/>
                  </a:lnTo>
                  <a:lnTo>
                    <a:pt x="600" y="566"/>
                  </a:lnTo>
                  <a:lnTo>
                    <a:pt x="589" y="553"/>
                  </a:lnTo>
                  <a:lnTo>
                    <a:pt x="572" y="551"/>
                  </a:lnTo>
                  <a:lnTo>
                    <a:pt x="523" y="546"/>
                  </a:lnTo>
                  <a:lnTo>
                    <a:pt x="490" y="541"/>
                  </a:lnTo>
                  <a:lnTo>
                    <a:pt x="453" y="535"/>
                  </a:lnTo>
                  <a:lnTo>
                    <a:pt x="413" y="528"/>
                  </a:lnTo>
                  <a:lnTo>
                    <a:pt x="371" y="519"/>
                  </a:lnTo>
                  <a:lnTo>
                    <a:pt x="327" y="508"/>
                  </a:lnTo>
                  <a:lnTo>
                    <a:pt x="283" y="495"/>
                  </a:lnTo>
                  <a:lnTo>
                    <a:pt x="262" y="489"/>
                  </a:lnTo>
                  <a:lnTo>
                    <a:pt x="240" y="482"/>
                  </a:lnTo>
                  <a:lnTo>
                    <a:pt x="220" y="474"/>
                  </a:lnTo>
                  <a:lnTo>
                    <a:pt x="201" y="466"/>
                  </a:lnTo>
                  <a:lnTo>
                    <a:pt x="181" y="457"/>
                  </a:lnTo>
                  <a:lnTo>
                    <a:pt x="163" y="448"/>
                  </a:lnTo>
                  <a:lnTo>
                    <a:pt x="146" y="438"/>
                  </a:lnTo>
                  <a:lnTo>
                    <a:pt x="131" y="427"/>
                  </a:lnTo>
                  <a:lnTo>
                    <a:pt x="116" y="417"/>
                  </a:lnTo>
                  <a:lnTo>
                    <a:pt x="103" y="405"/>
                  </a:lnTo>
                  <a:lnTo>
                    <a:pt x="92" y="393"/>
                  </a:lnTo>
                  <a:lnTo>
                    <a:pt x="82" y="380"/>
                  </a:lnTo>
                  <a:lnTo>
                    <a:pt x="75" y="373"/>
                  </a:lnTo>
                  <a:lnTo>
                    <a:pt x="56" y="353"/>
                  </a:lnTo>
                  <a:lnTo>
                    <a:pt x="45" y="339"/>
                  </a:lnTo>
                  <a:lnTo>
                    <a:pt x="34" y="321"/>
                  </a:lnTo>
                  <a:lnTo>
                    <a:pt x="28" y="311"/>
                  </a:lnTo>
                  <a:lnTo>
                    <a:pt x="23" y="300"/>
                  </a:lnTo>
                  <a:lnTo>
                    <a:pt x="18" y="289"/>
                  </a:lnTo>
                  <a:lnTo>
                    <a:pt x="13" y="277"/>
                  </a:lnTo>
                  <a:lnTo>
                    <a:pt x="9" y="264"/>
                  </a:lnTo>
                  <a:lnTo>
                    <a:pt x="6" y="250"/>
                  </a:lnTo>
                  <a:lnTo>
                    <a:pt x="2" y="236"/>
                  </a:lnTo>
                  <a:lnTo>
                    <a:pt x="1" y="222"/>
                  </a:lnTo>
                  <a:lnTo>
                    <a:pt x="0" y="207"/>
                  </a:lnTo>
                  <a:lnTo>
                    <a:pt x="0" y="190"/>
                  </a:lnTo>
                  <a:lnTo>
                    <a:pt x="1" y="174"/>
                  </a:lnTo>
                  <a:lnTo>
                    <a:pt x="5" y="157"/>
                  </a:lnTo>
                  <a:lnTo>
                    <a:pt x="9" y="139"/>
                  </a:lnTo>
                  <a:lnTo>
                    <a:pt x="14" y="120"/>
                  </a:lnTo>
                  <a:lnTo>
                    <a:pt x="21" y="102"/>
                  </a:lnTo>
                  <a:lnTo>
                    <a:pt x="29" y="83"/>
                  </a:lnTo>
                  <a:lnTo>
                    <a:pt x="40" y="62"/>
                  </a:lnTo>
                  <a:lnTo>
                    <a:pt x="52" y="42"/>
                  </a:lnTo>
                  <a:lnTo>
                    <a:pt x="66" y="22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DEAA8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2423" y="3051"/>
              <a:ext cx="121" cy="44"/>
            </a:xfrm>
            <a:custGeom>
              <a:avLst/>
              <a:gdLst/>
              <a:ahLst/>
              <a:cxnLst>
                <a:cxn ang="0">
                  <a:pos x="723" y="260"/>
                </a:cxn>
                <a:cxn ang="0">
                  <a:pos x="716" y="258"/>
                </a:cxn>
                <a:cxn ang="0">
                  <a:pos x="697" y="253"/>
                </a:cxn>
                <a:cxn ang="0">
                  <a:pos x="667" y="246"/>
                </a:cxn>
                <a:cxn ang="0">
                  <a:pos x="628" y="235"/>
                </a:cxn>
                <a:cxn ang="0">
                  <a:pos x="582" y="223"/>
                </a:cxn>
                <a:cxn ang="0">
                  <a:pos x="529" y="208"/>
                </a:cxn>
                <a:cxn ang="0">
                  <a:pos x="471" y="190"/>
                </a:cxn>
                <a:cxn ang="0">
                  <a:pos x="411" y="172"/>
                </a:cxn>
                <a:cxn ang="0">
                  <a:pos x="349" y="153"/>
                </a:cxn>
                <a:cxn ang="0">
                  <a:pos x="287" y="131"/>
                </a:cxn>
                <a:cxn ang="0">
                  <a:pos x="226" y="110"/>
                </a:cxn>
                <a:cxn ang="0">
                  <a:pos x="169" y="88"/>
                </a:cxn>
                <a:cxn ang="0">
                  <a:pos x="141" y="77"/>
                </a:cxn>
                <a:cxn ang="0">
                  <a:pos x="116" y="65"/>
                </a:cxn>
                <a:cxn ang="0">
                  <a:pos x="92" y="54"/>
                </a:cxn>
                <a:cxn ang="0">
                  <a:pos x="69" y="43"/>
                </a:cxn>
                <a:cxn ang="0">
                  <a:pos x="49" y="33"/>
                </a:cxn>
                <a:cxn ang="0">
                  <a:pos x="30" y="22"/>
                </a:cxn>
                <a:cxn ang="0">
                  <a:pos x="14" y="11"/>
                </a:cxn>
                <a:cxn ang="0">
                  <a:pos x="0" y="0"/>
                </a:cxn>
                <a:cxn ang="0">
                  <a:pos x="9" y="2"/>
                </a:cxn>
                <a:cxn ang="0">
                  <a:pos x="35" y="10"/>
                </a:cxn>
                <a:cxn ang="0">
                  <a:pos x="73" y="21"/>
                </a:cxn>
                <a:cxn ang="0">
                  <a:pos x="123" y="35"/>
                </a:cxn>
                <a:cxn ang="0">
                  <a:pos x="182" y="52"/>
                </a:cxn>
                <a:cxn ang="0">
                  <a:pos x="247" y="72"/>
                </a:cxn>
                <a:cxn ang="0">
                  <a:pos x="317" y="93"/>
                </a:cxn>
                <a:cxn ang="0">
                  <a:pos x="388" y="115"/>
                </a:cxn>
                <a:cxn ang="0">
                  <a:pos x="459" y="138"/>
                </a:cxn>
                <a:cxn ang="0">
                  <a:pos x="526" y="160"/>
                </a:cxn>
                <a:cxn ang="0">
                  <a:pos x="587" y="182"/>
                </a:cxn>
                <a:cxn ang="0">
                  <a:pos x="639" y="203"/>
                </a:cxn>
                <a:cxn ang="0">
                  <a:pos x="663" y="212"/>
                </a:cxn>
                <a:cxn ang="0">
                  <a:pos x="682" y="221"/>
                </a:cxn>
                <a:cxn ang="0">
                  <a:pos x="699" y="230"/>
                </a:cxn>
                <a:cxn ang="0">
                  <a:pos x="712" y="237"/>
                </a:cxn>
                <a:cxn ang="0">
                  <a:pos x="721" y="244"/>
                </a:cxn>
                <a:cxn ang="0">
                  <a:pos x="726" y="250"/>
                </a:cxn>
                <a:cxn ang="0">
                  <a:pos x="727" y="256"/>
                </a:cxn>
                <a:cxn ang="0">
                  <a:pos x="723" y="260"/>
                </a:cxn>
              </a:cxnLst>
              <a:rect l="0" t="0" r="r" b="b"/>
              <a:pathLst>
                <a:path w="727" h="260">
                  <a:moveTo>
                    <a:pt x="723" y="260"/>
                  </a:moveTo>
                  <a:lnTo>
                    <a:pt x="716" y="258"/>
                  </a:lnTo>
                  <a:lnTo>
                    <a:pt x="697" y="253"/>
                  </a:lnTo>
                  <a:lnTo>
                    <a:pt x="667" y="246"/>
                  </a:lnTo>
                  <a:lnTo>
                    <a:pt x="628" y="235"/>
                  </a:lnTo>
                  <a:lnTo>
                    <a:pt x="582" y="223"/>
                  </a:lnTo>
                  <a:lnTo>
                    <a:pt x="529" y="208"/>
                  </a:lnTo>
                  <a:lnTo>
                    <a:pt x="471" y="190"/>
                  </a:lnTo>
                  <a:lnTo>
                    <a:pt x="411" y="172"/>
                  </a:lnTo>
                  <a:lnTo>
                    <a:pt x="349" y="153"/>
                  </a:lnTo>
                  <a:lnTo>
                    <a:pt x="287" y="131"/>
                  </a:lnTo>
                  <a:lnTo>
                    <a:pt x="226" y="110"/>
                  </a:lnTo>
                  <a:lnTo>
                    <a:pt x="169" y="88"/>
                  </a:lnTo>
                  <a:lnTo>
                    <a:pt x="141" y="77"/>
                  </a:lnTo>
                  <a:lnTo>
                    <a:pt x="116" y="65"/>
                  </a:lnTo>
                  <a:lnTo>
                    <a:pt x="92" y="54"/>
                  </a:lnTo>
                  <a:lnTo>
                    <a:pt x="69" y="43"/>
                  </a:lnTo>
                  <a:lnTo>
                    <a:pt x="49" y="33"/>
                  </a:lnTo>
                  <a:lnTo>
                    <a:pt x="30" y="22"/>
                  </a:lnTo>
                  <a:lnTo>
                    <a:pt x="14" y="11"/>
                  </a:lnTo>
                  <a:lnTo>
                    <a:pt x="0" y="0"/>
                  </a:lnTo>
                  <a:lnTo>
                    <a:pt x="9" y="2"/>
                  </a:lnTo>
                  <a:lnTo>
                    <a:pt x="35" y="10"/>
                  </a:lnTo>
                  <a:lnTo>
                    <a:pt x="73" y="21"/>
                  </a:lnTo>
                  <a:lnTo>
                    <a:pt x="123" y="35"/>
                  </a:lnTo>
                  <a:lnTo>
                    <a:pt x="182" y="52"/>
                  </a:lnTo>
                  <a:lnTo>
                    <a:pt x="247" y="72"/>
                  </a:lnTo>
                  <a:lnTo>
                    <a:pt x="317" y="93"/>
                  </a:lnTo>
                  <a:lnTo>
                    <a:pt x="388" y="115"/>
                  </a:lnTo>
                  <a:lnTo>
                    <a:pt x="459" y="138"/>
                  </a:lnTo>
                  <a:lnTo>
                    <a:pt x="526" y="160"/>
                  </a:lnTo>
                  <a:lnTo>
                    <a:pt x="587" y="182"/>
                  </a:lnTo>
                  <a:lnTo>
                    <a:pt x="639" y="203"/>
                  </a:lnTo>
                  <a:lnTo>
                    <a:pt x="663" y="212"/>
                  </a:lnTo>
                  <a:lnTo>
                    <a:pt x="682" y="221"/>
                  </a:lnTo>
                  <a:lnTo>
                    <a:pt x="699" y="230"/>
                  </a:lnTo>
                  <a:lnTo>
                    <a:pt x="712" y="237"/>
                  </a:lnTo>
                  <a:lnTo>
                    <a:pt x="721" y="244"/>
                  </a:lnTo>
                  <a:lnTo>
                    <a:pt x="726" y="250"/>
                  </a:lnTo>
                  <a:lnTo>
                    <a:pt x="727" y="256"/>
                  </a:lnTo>
                  <a:lnTo>
                    <a:pt x="723" y="260"/>
                  </a:lnTo>
                  <a:close/>
                </a:path>
              </a:pathLst>
            </a:custGeom>
            <a:solidFill>
              <a:srgbClr val="DEAA8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2584" y="3045"/>
              <a:ext cx="66" cy="104"/>
            </a:xfrm>
            <a:custGeom>
              <a:avLst/>
              <a:gdLst/>
              <a:ahLst/>
              <a:cxnLst>
                <a:cxn ang="0">
                  <a:pos x="183" y="34"/>
                </a:cxn>
                <a:cxn ang="0">
                  <a:pos x="0" y="0"/>
                </a:cxn>
                <a:cxn ang="0">
                  <a:pos x="316" y="492"/>
                </a:cxn>
                <a:cxn ang="0">
                  <a:pos x="396" y="621"/>
                </a:cxn>
                <a:cxn ang="0">
                  <a:pos x="183" y="34"/>
                </a:cxn>
              </a:cxnLst>
              <a:rect l="0" t="0" r="r" b="b"/>
              <a:pathLst>
                <a:path w="396" h="621">
                  <a:moveTo>
                    <a:pt x="183" y="34"/>
                  </a:moveTo>
                  <a:lnTo>
                    <a:pt x="0" y="0"/>
                  </a:lnTo>
                  <a:lnTo>
                    <a:pt x="316" y="492"/>
                  </a:lnTo>
                  <a:lnTo>
                    <a:pt x="396" y="621"/>
                  </a:lnTo>
                  <a:lnTo>
                    <a:pt x="183" y="34"/>
                  </a:lnTo>
                  <a:close/>
                </a:path>
              </a:pathLst>
            </a:custGeom>
            <a:solidFill>
              <a:srgbClr val="DABB7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5" name="Freeform 27"/>
            <p:cNvSpPr>
              <a:spLocks/>
            </p:cNvSpPr>
            <p:nvPr/>
          </p:nvSpPr>
          <p:spPr bwMode="auto">
            <a:xfrm>
              <a:off x="2569" y="3046"/>
              <a:ext cx="79" cy="100"/>
            </a:xfrm>
            <a:custGeom>
              <a:avLst/>
              <a:gdLst/>
              <a:ahLst/>
              <a:cxnLst>
                <a:cxn ang="0">
                  <a:pos x="471" y="596"/>
                </a:cxn>
                <a:cxn ang="0">
                  <a:pos x="121" y="0"/>
                </a:cxn>
                <a:cxn ang="0">
                  <a:pos x="0" y="72"/>
                </a:cxn>
                <a:cxn ang="0">
                  <a:pos x="471" y="596"/>
                </a:cxn>
              </a:cxnLst>
              <a:rect l="0" t="0" r="r" b="b"/>
              <a:pathLst>
                <a:path w="471" h="596">
                  <a:moveTo>
                    <a:pt x="471" y="596"/>
                  </a:moveTo>
                  <a:lnTo>
                    <a:pt x="121" y="0"/>
                  </a:lnTo>
                  <a:lnTo>
                    <a:pt x="0" y="72"/>
                  </a:lnTo>
                  <a:lnTo>
                    <a:pt x="471" y="596"/>
                  </a:lnTo>
                  <a:close/>
                </a:path>
              </a:pathLst>
            </a:custGeom>
            <a:solidFill>
              <a:srgbClr val="C4A3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2563" y="3058"/>
              <a:ext cx="85" cy="93"/>
            </a:xfrm>
            <a:custGeom>
              <a:avLst/>
              <a:gdLst/>
              <a:ahLst/>
              <a:cxnLst>
                <a:cxn ang="0">
                  <a:pos x="493" y="501"/>
                </a:cxn>
                <a:cxn ang="0">
                  <a:pos x="37" y="0"/>
                </a:cxn>
                <a:cxn ang="0">
                  <a:pos x="0" y="132"/>
                </a:cxn>
                <a:cxn ang="0">
                  <a:pos x="511" y="558"/>
                </a:cxn>
                <a:cxn ang="0">
                  <a:pos x="493" y="501"/>
                </a:cxn>
              </a:cxnLst>
              <a:rect l="0" t="0" r="r" b="b"/>
              <a:pathLst>
                <a:path w="511" h="558">
                  <a:moveTo>
                    <a:pt x="493" y="501"/>
                  </a:moveTo>
                  <a:lnTo>
                    <a:pt x="37" y="0"/>
                  </a:lnTo>
                  <a:lnTo>
                    <a:pt x="0" y="132"/>
                  </a:lnTo>
                  <a:lnTo>
                    <a:pt x="511" y="558"/>
                  </a:lnTo>
                  <a:lnTo>
                    <a:pt x="493" y="501"/>
                  </a:lnTo>
                  <a:close/>
                </a:path>
              </a:pathLst>
            </a:custGeom>
            <a:solidFill>
              <a:srgbClr val="A990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2385" y="2781"/>
              <a:ext cx="205" cy="278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6" y="0"/>
                </a:cxn>
                <a:cxn ang="0">
                  <a:pos x="1230" y="1593"/>
                </a:cxn>
                <a:cxn ang="0">
                  <a:pos x="1105" y="1665"/>
                </a:cxn>
                <a:cxn ang="0">
                  <a:pos x="0" y="72"/>
                </a:cxn>
              </a:cxnLst>
              <a:rect l="0" t="0" r="r" b="b"/>
              <a:pathLst>
                <a:path w="1230" h="1665">
                  <a:moveTo>
                    <a:pt x="0" y="72"/>
                  </a:moveTo>
                  <a:lnTo>
                    <a:pt x="126" y="0"/>
                  </a:lnTo>
                  <a:lnTo>
                    <a:pt x="1230" y="1593"/>
                  </a:lnTo>
                  <a:lnTo>
                    <a:pt x="1105" y="1665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A1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2406" y="2781"/>
              <a:ext cx="209" cy="2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0" y="48"/>
                </a:cxn>
                <a:cxn ang="0">
                  <a:pos x="1253" y="1629"/>
                </a:cxn>
                <a:cxn ang="0">
                  <a:pos x="1104" y="1593"/>
                </a:cxn>
                <a:cxn ang="0">
                  <a:pos x="0" y="0"/>
                </a:cxn>
              </a:cxnLst>
              <a:rect l="0" t="0" r="r" b="b"/>
              <a:pathLst>
                <a:path w="1253" h="1629">
                  <a:moveTo>
                    <a:pt x="0" y="0"/>
                  </a:moveTo>
                  <a:lnTo>
                    <a:pt x="160" y="48"/>
                  </a:lnTo>
                  <a:lnTo>
                    <a:pt x="1253" y="1629"/>
                  </a:lnTo>
                  <a:lnTo>
                    <a:pt x="1104" y="15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98B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2383" y="2793"/>
              <a:ext cx="186" cy="288"/>
            </a:xfrm>
            <a:custGeom>
              <a:avLst/>
              <a:gdLst/>
              <a:ahLst/>
              <a:cxnLst>
                <a:cxn ang="0">
                  <a:pos x="0" y="171"/>
                </a:cxn>
                <a:cxn ang="0">
                  <a:pos x="13" y="0"/>
                </a:cxn>
                <a:cxn ang="0">
                  <a:pos x="1118" y="1593"/>
                </a:cxn>
                <a:cxn ang="0">
                  <a:pos x="1083" y="1723"/>
                </a:cxn>
                <a:cxn ang="0">
                  <a:pos x="0" y="171"/>
                </a:cxn>
              </a:cxnLst>
              <a:rect l="0" t="0" r="r" b="b"/>
              <a:pathLst>
                <a:path w="1118" h="1723">
                  <a:moveTo>
                    <a:pt x="0" y="171"/>
                  </a:moveTo>
                  <a:lnTo>
                    <a:pt x="13" y="0"/>
                  </a:lnTo>
                  <a:lnTo>
                    <a:pt x="1118" y="1593"/>
                  </a:lnTo>
                  <a:lnTo>
                    <a:pt x="1083" y="1723"/>
                  </a:lnTo>
                  <a:lnTo>
                    <a:pt x="0" y="171"/>
                  </a:lnTo>
                  <a:close/>
                </a:path>
              </a:pathLst>
            </a:custGeom>
            <a:solidFill>
              <a:srgbClr val="2E973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2619" y="3116"/>
              <a:ext cx="33" cy="36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26" y="23"/>
                </a:cxn>
                <a:cxn ang="0">
                  <a:pos x="62" y="0"/>
                </a:cxn>
                <a:cxn ang="0">
                  <a:pos x="107" y="7"/>
                </a:cxn>
                <a:cxn ang="0">
                  <a:pos x="112" y="14"/>
                </a:cxn>
                <a:cxn ang="0">
                  <a:pos x="125" y="33"/>
                </a:cxn>
                <a:cxn ang="0">
                  <a:pos x="144" y="60"/>
                </a:cxn>
                <a:cxn ang="0">
                  <a:pos x="164" y="93"/>
                </a:cxn>
                <a:cxn ang="0">
                  <a:pos x="173" y="110"/>
                </a:cxn>
                <a:cxn ang="0">
                  <a:pos x="181" y="128"/>
                </a:cxn>
                <a:cxn ang="0">
                  <a:pos x="188" y="145"/>
                </a:cxn>
                <a:cxn ang="0">
                  <a:pos x="193" y="161"/>
                </a:cxn>
                <a:cxn ang="0">
                  <a:pos x="195" y="169"/>
                </a:cxn>
                <a:cxn ang="0">
                  <a:pos x="196" y="176"/>
                </a:cxn>
                <a:cxn ang="0">
                  <a:pos x="197" y="183"/>
                </a:cxn>
                <a:cxn ang="0">
                  <a:pos x="197" y="190"/>
                </a:cxn>
                <a:cxn ang="0">
                  <a:pos x="196" y="196"/>
                </a:cxn>
                <a:cxn ang="0">
                  <a:pos x="194" y="202"/>
                </a:cxn>
                <a:cxn ang="0">
                  <a:pos x="191" y="207"/>
                </a:cxn>
                <a:cxn ang="0">
                  <a:pos x="188" y="211"/>
                </a:cxn>
                <a:cxn ang="0">
                  <a:pos x="185" y="213"/>
                </a:cxn>
                <a:cxn ang="0">
                  <a:pos x="178" y="216"/>
                </a:cxn>
                <a:cxn ang="0">
                  <a:pos x="172" y="217"/>
                </a:cxn>
                <a:cxn ang="0">
                  <a:pos x="165" y="217"/>
                </a:cxn>
                <a:cxn ang="0">
                  <a:pos x="156" y="215"/>
                </a:cxn>
                <a:cxn ang="0">
                  <a:pos x="146" y="212"/>
                </a:cxn>
                <a:cxn ang="0">
                  <a:pos x="134" y="206"/>
                </a:cxn>
                <a:cxn ang="0">
                  <a:pos x="120" y="198"/>
                </a:cxn>
                <a:cxn ang="0">
                  <a:pos x="105" y="185"/>
                </a:cxn>
                <a:cxn ang="0">
                  <a:pos x="88" y="170"/>
                </a:cxn>
                <a:cxn ang="0">
                  <a:pos x="69" y="150"/>
                </a:cxn>
                <a:cxn ang="0">
                  <a:pos x="48" y="126"/>
                </a:cxn>
                <a:cxn ang="0">
                  <a:pos x="26" y="96"/>
                </a:cxn>
                <a:cxn ang="0">
                  <a:pos x="0" y="60"/>
                </a:cxn>
              </a:cxnLst>
              <a:rect l="0" t="0" r="r" b="b"/>
              <a:pathLst>
                <a:path w="197" h="217">
                  <a:moveTo>
                    <a:pt x="0" y="60"/>
                  </a:moveTo>
                  <a:lnTo>
                    <a:pt x="26" y="23"/>
                  </a:lnTo>
                  <a:lnTo>
                    <a:pt x="62" y="0"/>
                  </a:lnTo>
                  <a:lnTo>
                    <a:pt x="107" y="7"/>
                  </a:lnTo>
                  <a:lnTo>
                    <a:pt x="112" y="14"/>
                  </a:lnTo>
                  <a:lnTo>
                    <a:pt x="125" y="33"/>
                  </a:lnTo>
                  <a:lnTo>
                    <a:pt x="144" y="60"/>
                  </a:lnTo>
                  <a:lnTo>
                    <a:pt x="164" y="93"/>
                  </a:lnTo>
                  <a:lnTo>
                    <a:pt x="173" y="110"/>
                  </a:lnTo>
                  <a:lnTo>
                    <a:pt x="181" y="128"/>
                  </a:lnTo>
                  <a:lnTo>
                    <a:pt x="188" y="145"/>
                  </a:lnTo>
                  <a:lnTo>
                    <a:pt x="193" y="161"/>
                  </a:lnTo>
                  <a:lnTo>
                    <a:pt x="195" y="169"/>
                  </a:lnTo>
                  <a:lnTo>
                    <a:pt x="196" y="176"/>
                  </a:lnTo>
                  <a:lnTo>
                    <a:pt x="197" y="183"/>
                  </a:lnTo>
                  <a:lnTo>
                    <a:pt x="197" y="190"/>
                  </a:lnTo>
                  <a:lnTo>
                    <a:pt x="196" y="196"/>
                  </a:lnTo>
                  <a:lnTo>
                    <a:pt x="194" y="202"/>
                  </a:lnTo>
                  <a:lnTo>
                    <a:pt x="191" y="207"/>
                  </a:lnTo>
                  <a:lnTo>
                    <a:pt x="188" y="211"/>
                  </a:lnTo>
                  <a:lnTo>
                    <a:pt x="185" y="213"/>
                  </a:lnTo>
                  <a:lnTo>
                    <a:pt x="178" y="216"/>
                  </a:lnTo>
                  <a:lnTo>
                    <a:pt x="172" y="217"/>
                  </a:lnTo>
                  <a:lnTo>
                    <a:pt x="165" y="217"/>
                  </a:lnTo>
                  <a:lnTo>
                    <a:pt x="156" y="215"/>
                  </a:lnTo>
                  <a:lnTo>
                    <a:pt x="146" y="212"/>
                  </a:lnTo>
                  <a:lnTo>
                    <a:pt x="134" y="206"/>
                  </a:lnTo>
                  <a:lnTo>
                    <a:pt x="120" y="198"/>
                  </a:lnTo>
                  <a:lnTo>
                    <a:pt x="105" y="185"/>
                  </a:lnTo>
                  <a:lnTo>
                    <a:pt x="88" y="170"/>
                  </a:lnTo>
                  <a:lnTo>
                    <a:pt x="69" y="150"/>
                  </a:lnTo>
                  <a:lnTo>
                    <a:pt x="48" y="126"/>
                  </a:lnTo>
                  <a:lnTo>
                    <a:pt x="26" y="96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2434" y="2947"/>
              <a:ext cx="157" cy="107"/>
            </a:xfrm>
            <a:custGeom>
              <a:avLst/>
              <a:gdLst/>
              <a:ahLst/>
              <a:cxnLst>
                <a:cxn ang="0">
                  <a:pos x="107" y="4"/>
                </a:cxn>
                <a:cxn ang="0">
                  <a:pos x="206" y="24"/>
                </a:cxn>
                <a:cxn ang="0">
                  <a:pos x="311" y="46"/>
                </a:cxn>
                <a:cxn ang="0">
                  <a:pos x="381" y="65"/>
                </a:cxn>
                <a:cxn ang="0">
                  <a:pos x="442" y="83"/>
                </a:cxn>
                <a:cxn ang="0">
                  <a:pos x="479" y="96"/>
                </a:cxn>
                <a:cxn ang="0">
                  <a:pos x="496" y="105"/>
                </a:cxn>
                <a:cxn ang="0">
                  <a:pos x="515" y="115"/>
                </a:cxn>
                <a:cxn ang="0">
                  <a:pos x="572" y="145"/>
                </a:cxn>
                <a:cxn ang="0">
                  <a:pos x="627" y="176"/>
                </a:cxn>
                <a:cxn ang="0">
                  <a:pos x="689" y="218"/>
                </a:cxn>
                <a:cxn ang="0">
                  <a:pos x="738" y="254"/>
                </a:cxn>
                <a:cxn ang="0">
                  <a:pos x="770" y="280"/>
                </a:cxn>
                <a:cxn ang="0">
                  <a:pos x="799" y="309"/>
                </a:cxn>
                <a:cxn ang="0">
                  <a:pos x="827" y="339"/>
                </a:cxn>
                <a:cxn ang="0">
                  <a:pos x="852" y="370"/>
                </a:cxn>
                <a:cxn ang="0">
                  <a:pos x="873" y="404"/>
                </a:cxn>
                <a:cxn ang="0">
                  <a:pos x="889" y="430"/>
                </a:cxn>
                <a:cxn ang="0">
                  <a:pos x="912" y="470"/>
                </a:cxn>
                <a:cxn ang="0">
                  <a:pos x="929" y="507"/>
                </a:cxn>
                <a:cxn ang="0">
                  <a:pos x="938" y="536"/>
                </a:cxn>
                <a:cxn ang="0">
                  <a:pos x="942" y="556"/>
                </a:cxn>
                <a:cxn ang="0">
                  <a:pos x="942" y="575"/>
                </a:cxn>
                <a:cxn ang="0">
                  <a:pos x="937" y="592"/>
                </a:cxn>
                <a:cxn ang="0">
                  <a:pos x="929" y="607"/>
                </a:cxn>
                <a:cxn ang="0">
                  <a:pos x="915" y="620"/>
                </a:cxn>
                <a:cxn ang="0">
                  <a:pos x="896" y="629"/>
                </a:cxn>
                <a:cxn ang="0">
                  <a:pos x="868" y="635"/>
                </a:cxn>
                <a:cxn ang="0">
                  <a:pos x="847" y="638"/>
                </a:cxn>
                <a:cxn ang="0">
                  <a:pos x="821" y="641"/>
                </a:cxn>
                <a:cxn ang="0">
                  <a:pos x="793" y="640"/>
                </a:cxn>
                <a:cxn ang="0">
                  <a:pos x="759" y="634"/>
                </a:cxn>
                <a:cxn ang="0">
                  <a:pos x="730" y="624"/>
                </a:cxn>
                <a:cxn ang="0">
                  <a:pos x="710" y="615"/>
                </a:cxn>
                <a:cxn ang="0">
                  <a:pos x="688" y="602"/>
                </a:cxn>
                <a:cxn ang="0">
                  <a:pos x="667" y="587"/>
                </a:cxn>
                <a:cxn ang="0">
                  <a:pos x="646" y="568"/>
                </a:cxn>
                <a:cxn ang="0">
                  <a:pos x="623" y="545"/>
                </a:cxn>
                <a:cxn ang="0">
                  <a:pos x="593" y="530"/>
                </a:cxn>
                <a:cxn ang="0">
                  <a:pos x="508" y="518"/>
                </a:cxn>
                <a:cxn ang="0">
                  <a:pos x="427" y="503"/>
                </a:cxn>
                <a:cxn ang="0">
                  <a:pos x="337" y="482"/>
                </a:cxn>
                <a:cxn ang="0">
                  <a:pos x="268" y="463"/>
                </a:cxn>
                <a:cxn ang="0">
                  <a:pos x="225" y="448"/>
                </a:cxn>
                <a:cxn ang="0">
                  <a:pos x="184" y="430"/>
                </a:cxn>
                <a:cxn ang="0">
                  <a:pos x="149" y="412"/>
                </a:cxn>
                <a:cxn ang="0">
                  <a:pos x="117" y="391"/>
                </a:cxn>
                <a:cxn ang="0">
                  <a:pos x="92" y="368"/>
                </a:cxn>
                <a:cxn ang="0">
                  <a:pos x="74" y="349"/>
                </a:cxn>
                <a:cxn ang="0">
                  <a:pos x="44" y="316"/>
                </a:cxn>
                <a:cxn ang="0">
                  <a:pos x="27" y="290"/>
                </a:cxn>
                <a:cxn ang="0">
                  <a:pos x="16" y="269"/>
                </a:cxn>
                <a:cxn ang="0">
                  <a:pos x="8" y="245"/>
                </a:cxn>
                <a:cxn ang="0">
                  <a:pos x="2" y="219"/>
                </a:cxn>
                <a:cxn ang="0">
                  <a:pos x="0" y="192"/>
                </a:cxn>
                <a:cxn ang="0">
                  <a:pos x="3" y="161"/>
                </a:cxn>
                <a:cxn ang="0">
                  <a:pos x="10" y="129"/>
                </a:cxn>
                <a:cxn ang="0">
                  <a:pos x="25" y="94"/>
                </a:cxn>
                <a:cxn ang="0">
                  <a:pos x="46" y="58"/>
                </a:cxn>
                <a:cxn ang="0">
                  <a:pos x="74" y="21"/>
                </a:cxn>
              </a:cxnLst>
              <a:rect l="0" t="0" r="r" b="b"/>
              <a:pathLst>
                <a:path w="943" h="641">
                  <a:moveTo>
                    <a:pt x="93" y="0"/>
                  </a:moveTo>
                  <a:lnTo>
                    <a:pt x="107" y="4"/>
                  </a:lnTo>
                  <a:lnTo>
                    <a:pt x="148" y="12"/>
                  </a:lnTo>
                  <a:lnTo>
                    <a:pt x="206" y="24"/>
                  </a:lnTo>
                  <a:lnTo>
                    <a:pt x="275" y="38"/>
                  </a:lnTo>
                  <a:lnTo>
                    <a:pt x="311" y="46"/>
                  </a:lnTo>
                  <a:lnTo>
                    <a:pt x="347" y="55"/>
                  </a:lnTo>
                  <a:lnTo>
                    <a:pt x="381" y="65"/>
                  </a:lnTo>
                  <a:lnTo>
                    <a:pt x="413" y="74"/>
                  </a:lnTo>
                  <a:lnTo>
                    <a:pt x="442" y="83"/>
                  </a:lnTo>
                  <a:lnTo>
                    <a:pt x="468" y="92"/>
                  </a:lnTo>
                  <a:lnTo>
                    <a:pt x="479" y="96"/>
                  </a:lnTo>
                  <a:lnTo>
                    <a:pt x="488" y="101"/>
                  </a:lnTo>
                  <a:lnTo>
                    <a:pt x="496" y="105"/>
                  </a:lnTo>
                  <a:lnTo>
                    <a:pt x="502" y="109"/>
                  </a:lnTo>
                  <a:lnTo>
                    <a:pt x="515" y="115"/>
                  </a:lnTo>
                  <a:lnTo>
                    <a:pt x="549" y="133"/>
                  </a:lnTo>
                  <a:lnTo>
                    <a:pt x="572" y="145"/>
                  </a:lnTo>
                  <a:lnTo>
                    <a:pt x="599" y="159"/>
                  </a:lnTo>
                  <a:lnTo>
                    <a:pt x="627" y="176"/>
                  </a:lnTo>
                  <a:lnTo>
                    <a:pt x="658" y="196"/>
                  </a:lnTo>
                  <a:lnTo>
                    <a:pt x="689" y="218"/>
                  </a:lnTo>
                  <a:lnTo>
                    <a:pt x="722" y="241"/>
                  </a:lnTo>
                  <a:lnTo>
                    <a:pt x="738" y="254"/>
                  </a:lnTo>
                  <a:lnTo>
                    <a:pt x="753" y="267"/>
                  </a:lnTo>
                  <a:lnTo>
                    <a:pt x="770" y="280"/>
                  </a:lnTo>
                  <a:lnTo>
                    <a:pt x="785" y="294"/>
                  </a:lnTo>
                  <a:lnTo>
                    <a:pt x="799" y="309"/>
                  </a:lnTo>
                  <a:lnTo>
                    <a:pt x="813" y="324"/>
                  </a:lnTo>
                  <a:lnTo>
                    <a:pt x="827" y="339"/>
                  </a:lnTo>
                  <a:lnTo>
                    <a:pt x="840" y="355"/>
                  </a:lnTo>
                  <a:lnTo>
                    <a:pt x="852" y="370"/>
                  </a:lnTo>
                  <a:lnTo>
                    <a:pt x="863" y="388"/>
                  </a:lnTo>
                  <a:lnTo>
                    <a:pt x="873" y="404"/>
                  </a:lnTo>
                  <a:lnTo>
                    <a:pt x="883" y="421"/>
                  </a:lnTo>
                  <a:lnTo>
                    <a:pt x="889" y="430"/>
                  </a:lnTo>
                  <a:lnTo>
                    <a:pt x="904" y="454"/>
                  </a:lnTo>
                  <a:lnTo>
                    <a:pt x="912" y="470"/>
                  </a:lnTo>
                  <a:lnTo>
                    <a:pt x="921" y="488"/>
                  </a:lnTo>
                  <a:lnTo>
                    <a:pt x="929" y="507"/>
                  </a:lnTo>
                  <a:lnTo>
                    <a:pt x="936" y="527"/>
                  </a:lnTo>
                  <a:lnTo>
                    <a:pt x="938" y="536"/>
                  </a:lnTo>
                  <a:lnTo>
                    <a:pt x="940" y="546"/>
                  </a:lnTo>
                  <a:lnTo>
                    <a:pt x="942" y="556"/>
                  </a:lnTo>
                  <a:lnTo>
                    <a:pt x="943" y="565"/>
                  </a:lnTo>
                  <a:lnTo>
                    <a:pt x="942" y="575"/>
                  </a:lnTo>
                  <a:lnTo>
                    <a:pt x="940" y="584"/>
                  </a:lnTo>
                  <a:lnTo>
                    <a:pt x="937" y="592"/>
                  </a:lnTo>
                  <a:lnTo>
                    <a:pt x="934" y="600"/>
                  </a:lnTo>
                  <a:lnTo>
                    <a:pt x="929" y="607"/>
                  </a:lnTo>
                  <a:lnTo>
                    <a:pt x="923" y="614"/>
                  </a:lnTo>
                  <a:lnTo>
                    <a:pt x="915" y="620"/>
                  </a:lnTo>
                  <a:lnTo>
                    <a:pt x="906" y="625"/>
                  </a:lnTo>
                  <a:lnTo>
                    <a:pt x="896" y="629"/>
                  </a:lnTo>
                  <a:lnTo>
                    <a:pt x="883" y="633"/>
                  </a:lnTo>
                  <a:lnTo>
                    <a:pt x="868" y="635"/>
                  </a:lnTo>
                  <a:lnTo>
                    <a:pt x="853" y="636"/>
                  </a:lnTo>
                  <a:lnTo>
                    <a:pt x="847" y="638"/>
                  </a:lnTo>
                  <a:lnTo>
                    <a:pt x="832" y="640"/>
                  </a:lnTo>
                  <a:lnTo>
                    <a:pt x="821" y="641"/>
                  </a:lnTo>
                  <a:lnTo>
                    <a:pt x="807" y="641"/>
                  </a:lnTo>
                  <a:lnTo>
                    <a:pt x="793" y="640"/>
                  </a:lnTo>
                  <a:lnTo>
                    <a:pt x="777" y="638"/>
                  </a:lnTo>
                  <a:lnTo>
                    <a:pt x="759" y="634"/>
                  </a:lnTo>
                  <a:lnTo>
                    <a:pt x="740" y="628"/>
                  </a:lnTo>
                  <a:lnTo>
                    <a:pt x="730" y="624"/>
                  </a:lnTo>
                  <a:lnTo>
                    <a:pt x="720" y="620"/>
                  </a:lnTo>
                  <a:lnTo>
                    <a:pt x="710" y="615"/>
                  </a:lnTo>
                  <a:lnTo>
                    <a:pt x="700" y="609"/>
                  </a:lnTo>
                  <a:lnTo>
                    <a:pt x="688" y="602"/>
                  </a:lnTo>
                  <a:lnTo>
                    <a:pt x="678" y="595"/>
                  </a:lnTo>
                  <a:lnTo>
                    <a:pt x="667" y="587"/>
                  </a:lnTo>
                  <a:lnTo>
                    <a:pt x="656" y="578"/>
                  </a:lnTo>
                  <a:lnTo>
                    <a:pt x="646" y="568"/>
                  </a:lnTo>
                  <a:lnTo>
                    <a:pt x="634" y="557"/>
                  </a:lnTo>
                  <a:lnTo>
                    <a:pt x="623" y="545"/>
                  </a:lnTo>
                  <a:lnTo>
                    <a:pt x="612" y="532"/>
                  </a:lnTo>
                  <a:lnTo>
                    <a:pt x="593" y="530"/>
                  </a:lnTo>
                  <a:lnTo>
                    <a:pt x="543" y="524"/>
                  </a:lnTo>
                  <a:lnTo>
                    <a:pt x="508" y="518"/>
                  </a:lnTo>
                  <a:lnTo>
                    <a:pt x="469" y="512"/>
                  </a:lnTo>
                  <a:lnTo>
                    <a:pt x="427" y="503"/>
                  </a:lnTo>
                  <a:lnTo>
                    <a:pt x="382" y="493"/>
                  </a:lnTo>
                  <a:lnTo>
                    <a:pt x="337" y="482"/>
                  </a:lnTo>
                  <a:lnTo>
                    <a:pt x="291" y="470"/>
                  </a:lnTo>
                  <a:lnTo>
                    <a:pt x="268" y="463"/>
                  </a:lnTo>
                  <a:lnTo>
                    <a:pt x="246" y="456"/>
                  </a:lnTo>
                  <a:lnTo>
                    <a:pt x="225" y="448"/>
                  </a:lnTo>
                  <a:lnTo>
                    <a:pt x="204" y="439"/>
                  </a:lnTo>
                  <a:lnTo>
                    <a:pt x="184" y="430"/>
                  </a:lnTo>
                  <a:lnTo>
                    <a:pt x="166" y="421"/>
                  </a:lnTo>
                  <a:lnTo>
                    <a:pt x="149" y="412"/>
                  </a:lnTo>
                  <a:lnTo>
                    <a:pt x="132" y="402"/>
                  </a:lnTo>
                  <a:lnTo>
                    <a:pt x="117" y="391"/>
                  </a:lnTo>
                  <a:lnTo>
                    <a:pt x="104" y="379"/>
                  </a:lnTo>
                  <a:lnTo>
                    <a:pt x="92" y="368"/>
                  </a:lnTo>
                  <a:lnTo>
                    <a:pt x="82" y="356"/>
                  </a:lnTo>
                  <a:lnTo>
                    <a:pt x="74" y="349"/>
                  </a:lnTo>
                  <a:lnTo>
                    <a:pt x="55" y="330"/>
                  </a:lnTo>
                  <a:lnTo>
                    <a:pt x="44" y="316"/>
                  </a:lnTo>
                  <a:lnTo>
                    <a:pt x="33" y="299"/>
                  </a:lnTo>
                  <a:lnTo>
                    <a:pt x="27" y="290"/>
                  </a:lnTo>
                  <a:lnTo>
                    <a:pt x="21" y="280"/>
                  </a:lnTo>
                  <a:lnTo>
                    <a:pt x="16" y="269"/>
                  </a:lnTo>
                  <a:lnTo>
                    <a:pt x="12" y="258"/>
                  </a:lnTo>
                  <a:lnTo>
                    <a:pt x="8" y="245"/>
                  </a:lnTo>
                  <a:lnTo>
                    <a:pt x="5" y="232"/>
                  </a:lnTo>
                  <a:lnTo>
                    <a:pt x="2" y="219"/>
                  </a:lnTo>
                  <a:lnTo>
                    <a:pt x="1" y="206"/>
                  </a:lnTo>
                  <a:lnTo>
                    <a:pt x="0" y="192"/>
                  </a:lnTo>
                  <a:lnTo>
                    <a:pt x="1" y="176"/>
                  </a:lnTo>
                  <a:lnTo>
                    <a:pt x="3" y="161"/>
                  </a:lnTo>
                  <a:lnTo>
                    <a:pt x="6" y="145"/>
                  </a:lnTo>
                  <a:lnTo>
                    <a:pt x="10" y="129"/>
                  </a:lnTo>
                  <a:lnTo>
                    <a:pt x="16" y="111"/>
                  </a:lnTo>
                  <a:lnTo>
                    <a:pt x="25" y="94"/>
                  </a:lnTo>
                  <a:lnTo>
                    <a:pt x="34" y="77"/>
                  </a:lnTo>
                  <a:lnTo>
                    <a:pt x="46" y="58"/>
                  </a:lnTo>
                  <a:lnTo>
                    <a:pt x="59" y="39"/>
                  </a:lnTo>
                  <a:lnTo>
                    <a:pt x="74" y="21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EFD3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2430" y="3124"/>
              <a:ext cx="111" cy="8"/>
            </a:xfrm>
            <a:custGeom>
              <a:avLst/>
              <a:gdLst/>
              <a:ahLst/>
              <a:cxnLst>
                <a:cxn ang="0">
                  <a:pos x="661" y="49"/>
                </a:cxn>
                <a:cxn ang="0">
                  <a:pos x="637" y="49"/>
                </a:cxn>
                <a:cxn ang="0">
                  <a:pos x="574" y="49"/>
                </a:cxn>
                <a:cxn ang="0">
                  <a:pos x="483" y="48"/>
                </a:cxn>
                <a:cxn ang="0">
                  <a:pos x="374" y="47"/>
                </a:cxn>
                <a:cxn ang="0">
                  <a:pos x="317" y="46"/>
                </a:cxn>
                <a:cxn ang="0">
                  <a:pos x="260" y="44"/>
                </a:cxn>
                <a:cxn ang="0">
                  <a:pos x="205" y="42"/>
                </a:cxn>
                <a:cxn ang="0">
                  <a:pos x="152" y="39"/>
                </a:cxn>
                <a:cxn ang="0">
                  <a:pos x="104" y="35"/>
                </a:cxn>
                <a:cxn ang="0">
                  <a:pos x="62" y="31"/>
                </a:cxn>
                <a:cxn ang="0">
                  <a:pos x="43" y="29"/>
                </a:cxn>
                <a:cxn ang="0">
                  <a:pos x="26" y="26"/>
                </a:cxn>
                <a:cxn ang="0">
                  <a:pos x="12" y="23"/>
                </a:cxn>
                <a:cxn ang="0">
                  <a:pos x="0" y="20"/>
                </a:cxn>
                <a:cxn ang="0">
                  <a:pos x="8" y="19"/>
                </a:cxn>
                <a:cxn ang="0">
                  <a:pos x="29" y="18"/>
                </a:cxn>
                <a:cxn ang="0">
                  <a:pos x="63" y="15"/>
                </a:cxn>
                <a:cxn ang="0">
                  <a:pos x="106" y="11"/>
                </a:cxn>
                <a:cxn ang="0">
                  <a:pos x="158" y="8"/>
                </a:cxn>
                <a:cxn ang="0">
                  <a:pos x="215" y="5"/>
                </a:cxn>
                <a:cxn ang="0">
                  <a:pos x="276" y="3"/>
                </a:cxn>
                <a:cxn ang="0">
                  <a:pos x="339" y="1"/>
                </a:cxn>
                <a:cxn ang="0">
                  <a:pos x="402" y="0"/>
                </a:cxn>
                <a:cxn ang="0">
                  <a:pos x="462" y="1"/>
                </a:cxn>
                <a:cxn ang="0">
                  <a:pos x="491" y="2"/>
                </a:cxn>
                <a:cxn ang="0">
                  <a:pos x="518" y="3"/>
                </a:cxn>
                <a:cxn ang="0">
                  <a:pos x="544" y="5"/>
                </a:cxn>
                <a:cxn ang="0">
                  <a:pos x="568" y="7"/>
                </a:cxn>
                <a:cxn ang="0">
                  <a:pos x="589" y="10"/>
                </a:cxn>
                <a:cxn ang="0">
                  <a:pos x="609" y="14"/>
                </a:cxn>
                <a:cxn ang="0">
                  <a:pos x="625" y="18"/>
                </a:cxn>
                <a:cxn ang="0">
                  <a:pos x="639" y="23"/>
                </a:cxn>
                <a:cxn ang="0">
                  <a:pos x="649" y="28"/>
                </a:cxn>
                <a:cxn ang="0">
                  <a:pos x="657" y="34"/>
                </a:cxn>
                <a:cxn ang="0">
                  <a:pos x="661" y="41"/>
                </a:cxn>
                <a:cxn ang="0">
                  <a:pos x="661" y="49"/>
                </a:cxn>
              </a:cxnLst>
              <a:rect l="0" t="0" r="r" b="b"/>
              <a:pathLst>
                <a:path w="661" h="49">
                  <a:moveTo>
                    <a:pt x="661" y="49"/>
                  </a:moveTo>
                  <a:lnTo>
                    <a:pt x="637" y="49"/>
                  </a:lnTo>
                  <a:lnTo>
                    <a:pt x="574" y="49"/>
                  </a:lnTo>
                  <a:lnTo>
                    <a:pt x="483" y="48"/>
                  </a:lnTo>
                  <a:lnTo>
                    <a:pt x="374" y="47"/>
                  </a:lnTo>
                  <a:lnTo>
                    <a:pt x="317" y="46"/>
                  </a:lnTo>
                  <a:lnTo>
                    <a:pt x="260" y="44"/>
                  </a:lnTo>
                  <a:lnTo>
                    <a:pt x="205" y="42"/>
                  </a:lnTo>
                  <a:lnTo>
                    <a:pt x="152" y="39"/>
                  </a:lnTo>
                  <a:lnTo>
                    <a:pt x="104" y="35"/>
                  </a:lnTo>
                  <a:lnTo>
                    <a:pt x="62" y="31"/>
                  </a:lnTo>
                  <a:lnTo>
                    <a:pt x="43" y="29"/>
                  </a:lnTo>
                  <a:lnTo>
                    <a:pt x="26" y="26"/>
                  </a:lnTo>
                  <a:lnTo>
                    <a:pt x="12" y="23"/>
                  </a:lnTo>
                  <a:lnTo>
                    <a:pt x="0" y="20"/>
                  </a:lnTo>
                  <a:lnTo>
                    <a:pt x="8" y="19"/>
                  </a:lnTo>
                  <a:lnTo>
                    <a:pt x="29" y="18"/>
                  </a:lnTo>
                  <a:lnTo>
                    <a:pt x="63" y="15"/>
                  </a:lnTo>
                  <a:lnTo>
                    <a:pt x="106" y="11"/>
                  </a:lnTo>
                  <a:lnTo>
                    <a:pt x="158" y="8"/>
                  </a:lnTo>
                  <a:lnTo>
                    <a:pt x="215" y="5"/>
                  </a:lnTo>
                  <a:lnTo>
                    <a:pt x="276" y="3"/>
                  </a:lnTo>
                  <a:lnTo>
                    <a:pt x="339" y="1"/>
                  </a:lnTo>
                  <a:lnTo>
                    <a:pt x="402" y="0"/>
                  </a:lnTo>
                  <a:lnTo>
                    <a:pt x="462" y="1"/>
                  </a:lnTo>
                  <a:lnTo>
                    <a:pt x="491" y="2"/>
                  </a:lnTo>
                  <a:lnTo>
                    <a:pt x="518" y="3"/>
                  </a:lnTo>
                  <a:lnTo>
                    <a:pt x="544" y="5"/>
                  </a:lnTo>
                  <a:lnTo>
                    <a:pt x="568" y="7"/>
                  </a:lnTo>
                  <a:lnTo>
                    <a:pt x="589" y="10"/>
                  </a:lnTo>
                  <a:lnTo>
                    <a:pt x="609" y="14"/>
                  </a:lnTo>
                  <a:lnTo>
                    <a:pt x="625" y="18"/>
                  </a:lnTo>
                  <a:lnTo>
                    <a:pt x="639" y="23"/>
                  </a:lnTo>
                  <a:lnTo>
                    <a:pt x="649" y="28"/>
                  </a:lnTo>
                  <a:lnTo>
                    <a:pt x="657" y="34"/>
                  </a:lnTo>
                  <a:lnTo>
                    <a:pt x="661" y="41"/>
                  </a:lnTo>
                  <a:lnTo>
                    <a:pt x="661" y="49"/>
                  </a:lnTo>
                  <a:close/>
                </a:path>
              </a:pathLst>
            </a:custGeom>
            <a:solidFill>
              <a:srgbClr val="DEAA8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2669" y="2286"/>
              <a:ext cx="161" cy="233"/>
            </a:xfrm>
            <a:custGeom>
              <a:avLst/>
              <a:gdLst/>
              <a:ahLst/>
              <a:cxnLst>
                <a:cxn ang="0">
                  <a:pos x="259" y="8"/>
                </a:cxn>
                <a:cxn ang="0">
                  <a:pos x="289" y="70"/>
                </a:cxn>
                <a:cxn ang="0">
                  <a:pos x="345" y="180"/>
                </a:cxn>
                <a:cxn ang="0">
                  <a:pos x="402" y="282"/>
                </a:cxn>
                <a:cxn ang="0">
                  <a:pos x="446" y="357"/>
                </a:cxn>
                <a:cxn ang="0">
                  <a:pos x="496" y="436"/>
                </a:cxn>
                <a:cxn ang="0">
                  <a:pos x="549" y="514"/>
                </a:cxn>
                <a:cxn ang="0">
                  <a:pos x="606" y="592"/>
                </a:cxn>
                <a:cxn ang="0">
                  <a:pos x="667" y="666"/>
                </a:cxn>
                <a:cxn ang="0">
                  <a:pos x="730" y="735"/>
                </a:cxn>
                <a:cxn ang="0">
                  <a:pos x="796" y="797"/>
                </a:cxn>
                <a:cxn ang="0">
                  <a:pos x="864" y="850"/>
                </a:cxn>
                <a:cxn ang="0">
                  <a:pos x="933" y="892"/>
                </a:cxn>
                <a:cxn ang="0">
                  <a:pos x="480" y="1398"/>
                </a:cxn>
                <a:cxn ang="0">
                  <a:pos x="460" y="1368"/>
                </a:cxn>
                <a:cxn ang="0">
                  <a:pos x="408" y="1288"/>
                </a:cxn>
                <a:cxn ang="0">
                  <a:pos x="334" y="1167"/>
                </a:cxn>
                <a:cxn ang="0">
                  <a:pos x="248" y="1018"/>
                </a:cxn>
                <a:cxn ang="0">
                  <a:pos x="204" y="937"/>
                </a:cxn>
                <a:cxn ang="0">
                  <a:pos x="162" y="851"/>
                </a:cxn>
                <a:cxn ang="0">
                  <a:pos x="122" y="764"/>
                </a:cxn>
                <a:cxn ang="0">
                  <a:pos x="85" y="676"/>
                </a:cxn>
                <a:cxn ang="0">
                  <a:pos x="53" y="591"/>
                </a:cxn>
                <a:cxn ang="0">
                  <a:pos x="28" y="507"/>
                </a:cxn>
                <a:cxn ang="0">
                  <a:pos x="9" y="427"/>
                </a:cxn>
                <a:cxn ang="0">
                  <a:pos x="0" y="352"/>
                </a:cxn>
                <a:cxn ang="0">
                  <a:pos x="8" y="308"/>
                </a:cxn>
                <a:cxn ang="0">
                  <a:pos x="21" y="260"/>
                </a:cxn>
                <a:cxn ang="0">
                  <a:pos x="44" y="202"/>
                </a:cxn>
                <a:cxn ang="0">
                  <a:pos x="58" y="172"/>
                </a:cxn>
                <a:cxn ang="0">
                  <a:pos x="76" y="142"/>
                </a:cxn>
                <a:cxn ang="0">
                  <a:pos x="97" y="112"/>
                </a:cxn>
                <a:cxn ang="0">
                  <a:pos x="121" y="84"/>
                </a:cxn>
                <a:cxn ang="0">
                  <a:pos x="149" y="58"/>
                </a:cxn>
                <a:cxn ang="0">
                  <a:pos x="180" y="34"/>
                </a:cxn>
                <a:cxn ang="0">
                  <a:pos x="216" y="15"/>
                </a:cxn>
                <a:cxn ang="0">
                  <a:pos x="255" y="0"/>
                </a:cxn>
              </a:cxnLst>
              <a:rect l="0" t="0" r="r" b="b"/>
              <a:pathLst>
                <a:path w="969" h="1398">
                  <a:moveTo>
                    <a:pt x="255" y="0"/>
                  </a:moveTo>
                  <a:lnTo>
                    <a:pt x="259" y="8"/>
                  </a:lnTo>
                  <a:lnTo>
                    <a:pt x="271" y="32"/>
                  </a:lnTo>
                  <a:lnTo>
                    <a:pt x="289" y="70"/>
                  </a:lnTo>
                  <a:lnTo>
                    <a:pt x="314" y="120"/>
                  </a:lnTo>
                  <a:lnTo>
                    <a:pt x="345" y="180"/>
                  </a:lnTo>
                  <a:lnTo>
                    <a:pt x="381" y="247"/>
                  </a:lnTo>
                  <a:lnTo>
                    <a:pt x="402" y="282"/>
                  </a:lnTo>
                  <a:lnTo>
                    <a:pt x="424" y="320"/>
                  </a:lnTo>
                  <a:lnTo>
                    <a:pt x="446" y="357"/>
                  </a:lnTo>
                  <a:lnTo>
                    <a:pt x="471" y="396"/>
                  </a:lnTo>
                  <a:lnTo>
                    <a:pt x="496" y="436"/>
                  </a:lnTo>
                  <a:lnTo>
                    <a:pt x="522" y="474"/>
                  </a:lnTo>
                  <a:lnTo>
                    <a:pt x="549" y="514"/>
                  </a:lnTo>
                  <a:lnTo>
                    <a:pt x="578" y="553"/>
                  </a:lnTo>
                  <a:lnTo>
                    <a:pt x="606" y="592"/>
                  </a:lnTo>
                  <a:lnTo>
                    <a:pt x="637" y="630"/>
                  </a:lnTo>
                  <a:lnTo>
                    <a:pt x="667" y="666"/>
                  </a:lnTo>
                  <a:lnTo>
                    <a:pt x="699" y="702"/>
                  </a:lnTo>
                  <a:lnTo>
                    <a:pt x="730" y="735"/>
                  </a:lnTo>
                  <a:lnTo>
                    <a:pt x="763" y="767"/>
                  </a:lnTo>
                  <a:lnTo>
                    <a:pt x="796" y="797"/>
                  </a:lnTo>
                  <a:lnTo>
                    <a:pt x="830" y="825"/>
                  </a:lnTo>
                  <a:lnTo>
                    <a:pt x="864" y="850"/>
                  </a:lnTo>
                  <a:lnTo>
                    <a:pt x="899" y="872"/>
                  </a:lnTo>
                  <a:lnTo>
                    <a:pt x="933" y="892"/>
                  </a:lnTo>
                  <a:lnTo>
                    <a:pt x="969" y="908"/>
                  </a:lnTo>
                  <a:lnTo>
                    <a:pt x="480" y="1398"/>
                  </a:lnTo>
                  <a:lnTo>
                    <a:pt x="474" y="1390"/>
                  </a:lnTo>
                  <a:lnTo>
                    <a:pt x="460" y="1368"/>
                  </a:lnTo>
                  <a:lnTo>
                    <a:pt x="437" y="1334"/>
                  </a:lnTo>
                  <a:lnTo>
                    <a:pt x="408" y="1288"/>
                  </a:lnTo>
                  <a:lnTo>
                    <a:pt x="373" y="1232"/>
                  </a:lnTo>
                  <a:lnTo>
                    <a:pt x="334" y="1167"/>
                  </a:lnTo>
                  <a:lnTo>
                    <a:pt x="292" y="1096"/>
                  </a:lnTo>
                  <a:lnTo>
                    <a:pt x="248" y="1018"/>
                  </a:lnTo>
                  <a:lnTo>
                    <a:pt x="227" y="978"/>
                  </a:lnTo>
                  <a:lnTo>
                    <a:pt x="204" y="937"/>
                  </a:lnTo>
                  <a:lnTo>
                    <a:pt x="183" y="894"/>
                  </a:lnTo>
                  <a:lnTo>
                    <a:pt x="162" y="851"/>
                  </a:lnTo>
                  <a:lnTo>
                    <a:pt x="141" y="807"/>
                  </a:lnTo>
                  <a:lnTo>
                    <a:pt x="122" y="764"/>
                  </a:lnTo>
                  <a:lnTo>
                    <a:pt x="103" y="720"/>
                  </a:lnTo>
                  <a:lnTo>
                    <a:pt x="85" y="676"/>
                  </a:lnTo>
                  <a:lnTo>
                    <a:pt x="68" y="634"/>
                  </a:lnTo>
                  <a:lnTo>
                    <a:pt x="53" y="591"/>
                  </a:lnTo>
                  <a:lnTo>
                    <a:pt x="40" y="548"/>
                  </a:lnTo>
                  <a:lnTo>
                    <a:pt x="28" y="507"/>
                  </a:lnTo>
                  <a:lnTo>
                    <a:pt x="17" y="467"/>
                  </a:lnTo>
                  <a:lnTo>
                    <a:pt x="9" y="427"/>
                  </a:lnTo>
                  <a:lnTo>
                    <a:pt x="3" y="390"/>
                  </a:lnTo>
                  <a:lnTo>
                    <a:pt x="0" y="352"/>
                  </a:lnTo>
                  <a:lnTo>
                    <a:pt x="1" y="340"/>
                  </a:lnTo>
                  <a:lnTo>
                    <a:pt x="8" y="308"/>
                  </a:lnTo>
                  <a:lnTo>
                    <a:pt x="14" y="285"/>
                  </a:lnTo>
                  <a:lnTo>
                    <a:pt x="21" y="260"/>
                  </a:lnTo>
                  <a:lnTo>
                    <a:pt x="32" y="231"/>
                  </a:lnTo>
                  <a:lnTo>
                    <a:pt x="44" y="202"/>
                  </a:lnTo>
                  <a:lnTo>
                    <a:pt x="51" y="188"/>
                  </a:lnTo>
                  <a:lnTo>
                    <a:pt x="58" y="172"/>
                  </a:lnTo>
                  <a:lnTo>
                    <a:pt x="67" y="157"/>
                  </a:lnTo>
                  <a:lnTo>
                    <a:pt x="76" y="142"/>
                  </a:lnTo>
                  <a:lnTo>
                    <a:pt x="87" y="127"/>
                  </a:lnTo>
                  <a:lnTo>
                    <a:pt x="97" y="112"/>
                  </a:lnTo>
                  <a:lnTo>
                    <a:pt x="109" y="98"/>
                  </a:lnTo>
                  <a:lnTo>
                    <a:pt x="121" y="84"/>
                  </a:lnTo>
                  <a:lnTo>
                    <a:pt x="134" y="71"/>
                  </a:lnTo>
                  <a:lnTo>
                    <a:pt x="149" y="58"/>
                  </a:lnTo>
                  <a:lnTo>
                    <a:pt x="164" y="46"/>
                  </a:lnTo>
                  <a:lnTo>
                    <a:pt x="180" y="34"/>
                  </a:lnTo>
                  <a:lnTo>
                    <a:pt x="197" y="24"/>
                  </a:lnTo>
                  <a:lnTo>
                    <a:pt x="216" y="15"/>
                  </a:lnTo>
                  <a:lnTo>
                    <a:pt x="235" y="7"/>
                  </a:lnTo>
                  <a:lnTo>
                    <a:pt x="255" y="0"/>
                  </a:lnTo>
                  <a:close/>
                </a:path>
              </a:pathLst>
            </a:custGeom>
            <a:solidFill>
              <a:srgbClr val="1950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2893" y="2285"/>
              <a:ext cx="136" cy="250"/>
            </a:xfrm>
            <a:custGeom>
              <a:avLst/>
              <a:gdLst/>
              <a:ahLst/>
              <a:cxnLst>
                <a:cxn ang="0">
                  <a:pos x="795" y="44"/>
                </a:cxn>
                <a:cxn ang="0">
                  <a:pos x="786" y="25"/>
                </a:cxn>
                <a:cxn ang="0">
                  <a:pos x="772" y="12"/>
                </a:cxn>
                <a:cxn ang="0">
                  <a:pos x="754" y="4"/>
                </a:cxn>
                <a:cxn ang="0">
                  <a:pos x="733" y="0"/>
                </a:cxn>
                <a:cxn ang="0">
                  <a:pos x="709" y="0"/>
                </a:cxn>
                <a:cxn ang="0">
                  <a:pos x="683" y="3"/>
                </a:cxn>
                <a:cxn ang="0">
                  <a:pos x="657" y="9"/>
                </a:cxn>
                <a:cxn ang="0">
                  <a:pos x="617" y="21"/>
                </a:cxn>
                <a:cxn ang="0">
                  <a:pos x="567" y="40"/>
                </a:cxn>
                <a:cxn ang="0">
                  <a:pos x="515" y="65"/>
                </a:cxn>
                <a:cxn ang="0">
                  <a:pos x="505" y="128"/>
                </a:cxn>
                <a:cxn ang="0">
                  <a:pos x="500" y="235"/>
                </a:cxn>
                <a:cxn ang="0">
                  <a:pos x="484" y="336"/>
                </a:cxn>
                <a:cxn ang="0">
                  <a:pos x="459" y="430"/>
                </a:cxn>
                <a:cxn ang="0">
                  <a:pos x="424" y="517"/>
                </a:cxn>
                <a:cxn ang="0">
                  <a:pos x="384" y="596"/>
                </a:cxn>
                <a:cxn ang="0">
                  <a:pos x="340" y="668"/>
                </a:cxn>
                <a:cxn ang="0">
                  <a:pos x="292" y="733"/>
                </a:cxn>
                <a:cxn ang="0">
                  <a:pos x="242" y="790"/>
                </a:cxn>
                <a:cxn ang="0">
                  <a:pos x="193" y="841"/>
                </a:cxn>
                <a:cxn ang="0">
                  <a:pos x="146" y="885"/>
                </a:cxn>
                <a:cxn ang="0">
                  <a:pos x="104" y="920"/>
                </a:cxn>
                <a:cxn ang="0">
                  <a:pos x="50" y="961"/>
                </a:cxn>
                <a:cxn ang="0">
                  <a:pos x="6" y="989"/>
                </a:cxn>
                <a:cxn ang="0">
                  <a:pos x="20" y="1012"/>
                </a:cxn>
                <a:cxn ang="0">
                  <a:pos x="151" y="1130"/>
                </a:cxn>
                <a:cxn ang="0">
                  <a:pos x="282" y="1257"/>
                </a:cxn>
                <a:cxn ang="0">
                  <a:pos x="365" y="1343"/>
                </a:cxn>
                <a:cxn ang="0">
                  <a:pos x="417" y="1402"/>
                </a:cxn>
                <a:cxn ang="0">
                  <a:pos x="444" y="1435"/>
                </a:cxn>
                <a:cxn ang="0">
                  <a:pos x="464" y="1465"/>
                </a:cxn>
                <a:cxn ang="0">
                  <a:pos x="474" y="1488"/>
                </a:cxn>
                <a:cxn ang="0">
                  <a:pos x="480" y="1491"/>
                </a:cxn>
                <a:cxn ang="0">
                  <a:pos x="516" y="1452"/>
                </a:cxn>
                <a:cxn ang="0">
                  <a:pos x="558" y="1393"/>
                </a:cxn>
                <a:cxn ang="0">
                  <a:pos x="592" y="1341"/>
                </a:cxn>
                <a:cxn ang="0">
                  <a:pos x="628" y="1277"/>
                </a:cxn>
                <a:cxn ang="0">
                  <a:pos x="665" y="1202"/>
                </a:cxn>
                <a:cxn ang="0">
                  <a:pos x="701" y="1114"/>
                </a:cxn>
                <a:cxn ang="0">
                  <a:pos x="735" y="1015"/>
                </a:cxn>
                <a:cxn ang="0">
                  <a:pos x="765" y="903"/>
                </a:cxn>
                <a:cxn ang="0">
                  <a:pos x="790" y="779"/>
                </a:cxn>
                <a:cxn ang="0">
                  <a:pos x="808" y="642"/>
                </a:cxn>
                <a:cxn ang="0">
                  <a:pos x="817" y="491"/>
                </a:cxn>
                <a:cxn ang="0">
                  <a:pos x="818" y="328"/>
                </a:cxn>
                <a:cxn ang="0">
                  <a:pos x="807" y="150"/>
                </a:cxn>
              </a:cxnLst>
              <a:rect l="0" t="0" r="r" b="b"/>
              <a:pathLst>
                <a:path w="819" h="1496">
                  <a:moveTo>
                    <a:pt x="797" y="56"/>
                  </a:moveTo>
                  <a:lnTo>
                    <a:pt x="795" y="44"/>
                  </a:lnTo>
                  <a:lnTo>
                    <a:pt x="791" y="34"/>
                  </a:lnTo>
                  <a:lnTo>
                    <a:pt x="786" y="25"/>
                  </a:lnTo>
                  <a:lnTo>
                    <a:pt x="780" y="18"/>
                  </a:lnTo>
                  <a:lnTo>
                    <a:pt x="772" y="12"/>
                  </a:lnTo>
                  <a:lnTo>
                    <a:pt x="764" y="7"/>
                  </a:lnTo>
                  <a:lnTo>
                    <a:pt x="754" y="4"/>
                  </a:lnTo>
                  <a:lnTo>
                    <a:pt x="744" y="1"/>
                  </a:lnTo>
                  <a:lnTo>
                    <a:pt x="733" y="0"/>
                  </a:lnTo>
                  <a:lnTo>
                    <a:pt x="721" y="0"/>
                  </a:lnTo>
                  <a:lnTo>
                    <a:pt x="709" y="0"/>
                  </a:lnTo>
                  <a:lnTo>
                    <a:pt x="696" y="1"/>
                  </a:lnTo>
                  <a:lnTo>
                    <a:pt x="683" y="3"/>
                  </a:lnTo>
                  <a:lnTo>
                    <a:pt x="670" y="6"/>
                  </a:lnTo>
                  <a:lnTo>
                    <a:pt x="657" y="9"/>
                  </a:lnTo>
                  <a:lnTo>
                    <a:pt x="644" y="12"/>
                  </a:lnTo>
                  <a:lnTo>
                    <a:pt x="617" y="21"/>
                  </a:lnTo>
                  <a:lnTo>
                    <a:pt x="592" y="30"/>
                  </a:lnTo>
                  <a:lnTo>
                    <a:pt x="567" y="40"/>
                  </a:lnTo>
                  <a:lnTo>
                    <a:pt x="547" y="49"/>
                  </a:lnTo>
                  <a:lnTo>
                    <a:pt x="515" y="65"/>
                  </a:lnTo>
                  <a:lnTo>
                    <a:pt x="503" y="71"/>
                  </a:lnTo>
                  <a:lnTo>
                    <a:pt x="505" y="128"/>
                  </a:lnTo>
                  <a:lnTo>
                    <a:pt x="504" y="182"/>
                  </a:lnTo>
                  <a:lnTo>
                    <a:pt x="500" y="235"/>
                  </a:lnTo>
                  <a:lnTo>
                    <a:pt x="493" y="287"/>
                  </a:lnTo>
                  <a:lnTo>
                    <a:pt x="484" y="336"/>
                  </a:lnTo>
                  <a:lnTo>
                    <a:pt x="472" y="384"/>
                  </a:lnTo>
                  <a:lnTo>
                    <a:pt x="459" y="430"/>
                  </a:lnTo>
                  <a:lnTo>
                    <a:pt x="442" y="474"/>
                  </a:lnTo>
                  <a:lnTo>
                    <a:pt x="424" y="517"/>
                  </a:lnTo>
                  <a:lnTo>
                    <a:pt x="405" y="557"/>
                  </a:lnTo>
                  <a:lnTo>
                    <a:pt x="384" y="596"/>
                  </a:lnTo>
                  <a:lnTo>
                    <a:pt x="362" y="633"/>
                  </a:lnTo>
                  <a:lnTo>
                    <a:pt x="340" y="668"/>
                  </a:lnTo>
                  <a:lnTo>
                    <a:pt x="315" y="702"/>
                  </a:lnTo>
                  <a:lnTo>
                    <a:pt x="292" y="733"/>
                  </a:lnTo>
                  <a:lnTo>
                    <a:pt x="267" y="763"/>
                  </a:lnTo>
                  <a:lnTo>
                    <a:pt x="242" y="790"/>
                  </a:lnTo>
                  <a:lnTo>
                    <a:pt x="218" y="816"/>
                  </a:lnTo>
                  <a:lnTo>
                    <a:pt x="193" y="841"/>
                  </a:lnTo>
                  <a:lnTo>
                    <a:pt x="170" y="863"/>
                  </a:lnTo>
                  <a:lnTo>
                    <a:pt x="146" y="885"/>
                  </a:lnTo>
                  <a:lnTo>
                    <a:pt x="125" y="903"/>
                  </a:lnTo>
                  <a:lnTo>
                    <a:pt x="104" y="920"/>
                  </a:lnTo>
                  <a:lnTo>
                    <a:pt x="84" y="935"/>
                  </a:lnTo>
                  <a:lnTo>
                    <a:pt x="50" y="961"/>
                  </a:lnTo>
                  <a:lnTo>
                    <a:pt x="23" y="979"/>
                  </a:lnTo>
                  <a:lnTo>
                    <a:pt x="6" y="989"/>
                  </a:lnTo>
                  <a:lnTo>
                    <a:pt x="0" y="993"/>
                  </a:lnTo>
                  <a:lnTo>
                    <a:pt x="20" y="1012"/>
                  </a:lnTo>
                  <a:lnTo>
                    <a:pt x="74" y="1060"/>
                  </a:lnTo>
                  <a:lnTo>
                    <a:pt x="151" y="1130"/>
                  </a:lnTo>
                  <a:lnTo>
                    <a:pt x="237" y="1214"/>
                  </a:lnTo>
                  <a:lnTo>
                    <a:pt x="282" y="1257"/>
                  </a:lnTo>
                  <a:lnTo>
                    <a:pt x="324" y="1300"/>
                  </a:lnTo>
                  <a:lnTo>
                    <a:pt x="365" y="1343"/>
                  </a:lnTo>
                  <a:lnTo>
                    <a:pt x="401" y="1382"/>
                  </a:lnTo>
                  <a:lnTo>
                    <a:pt x="417" y="1402"/>
                  </a:lnTo>
                  <a:lnTo>
                    <a:pt x="431" y="1419"/>
                  </a:lnTo>
                  <a:lnTo>
                    <a:pt x="444" y="1435"/>
                  </a:lnTo>
                  <a:lnTo>
                    <a:pt x="455" y="1451"/>
                  </a:lnTo>
                  <a:lnTo>
                    <a:pt x="464" y="1465"/>
                  </a:lnTo>
                  <a:lnTo>
                    <a:pt x="470" y="1477"/>
                  </a:lnTo>
                  <a:lnTo>
                    <a:pt x="474" y="1488"/>
                  </a:lnTo>
                  <a:lnTo>
                    <a:pt x="475" y="1496"/>
                  </a:lnTo>
                  <a:lnTo>
                    <a:pt x="480" y="1491"/>
                  </a:lnTo>
                  <a:lnTo>
                    <a:pt x="494" y="1477"/>
                  </a:lnTo>
                  <a:lnTo>
                    <a:pt x="516" y="1452"/>
                  </a:lnTo>
                  <a:lnTo>
                    <a:pt x="543" y="1415"/>
                  </a:lnTo>
                  <a:lnTo>
                    <a:pt x="558" y="1393"/>
                  </a:lnTo>
                  <a:lnTo>
                    <a:pt x="576" y="1368"/>
                  </a:lnTo>
                  <a:lnTo>
                    <a:pt x="592" y="1341"/>
                  </a:lnTo>
                  <a:lnTo>
                    <a:pt x="610" y="1310"/>
                  </a:lnTo>
                  <a:lnTo>
                    <a:pt x="628" y="1277"/>
                  </a:lnTo>
                  <a:lnTo>
                    <a:pt x="647" y="1240"/>
                  </a:lnTo>
                  <a:lnTo>
                    <a:pt x="665" y="1202"/>
                  </a:lnTo>
                  <a:lnTo>
                    <a:pt x="683" y="1159"/>
                  </a:lnTo>
                  <a:lnTo>
                    <a:pt x="701" y="1114"/>
                  </a:lnTo>
                  <a:lnTo>
                    <a:pt x="718" y="1066"/>
                  </a:lnTo>
                  <a:lnTo>
                    <a:pt x="735" y="1015"/>
                  </a:lnTo>
                  <a:lnTo>
                    <a:pt x="750" y="961"/>
                  </a:lnTo>
                  <a:lnTo>
                    <a:pt x="765" y="903"/>
                  </a:lnTo>
                  <a:lnTo>
                    <a:pt x="778" y="843"/>
                  </a:lnTo>
                  <a:lnTo>
                    <a:pt x="790" y="779"/>
                  </a:lnTo>
                  <a:lnTo>
                    <a:pt x="800" y="712"/>
                  </a:lnTo>
                  <a:lnTo>
                    <a:pt x="808" y="642"/>
                  </a:lnTo>
                  <a:lnTo>
                    <a:pt x="814" y="569"/>
                  </a:lnTo>
                  <a:lnTo>
                    <a:pt x="817" y="491"/>
                  </a:lnTo>
                  <a:lnTo>
                    <a:pt x="819" y="411"/>
                  </a:lnTo>
                  <a:lnTo>
                    <a:pt x="818" y="328"/>
                  </a:lnTo>
                  <a:lnTo>
                    <a:pt x="814" y="240"/>
                  </a:lnTo>
                  <a:lnTo>
                    <a:pt x="807" y="150"/>
                  </a:lnTo>
                  <a:lnTo>
                    <a:pt x="797" y="56"/>
                  </a:lnTo>
                  <a:close/>
                </a:path>
              </a:pathLst>
            </a:custGeom>
            <a:solidFill>
              <a:srgbClr val="19509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1949" y="2988"/>
              <a:ext cx="240" cy="173"/>
            </a:xfrm>
            <a:custGeom>
              <a:avLst/>
              <a:gdLst/>
              <a:ahLst/>
              <a:cxnLst>
                <a:cxn ang="0">
                  <a:pos x="500" y="4"/>
                </a:cxn>
                <a:cxn ang="0">
                  <a:pos x="622" y="4"/>
                </a:cxn>
                <a:cxn ang="0">
                  <a:pos x="743" y="2"/>
                </a:cxn>
                <a:cxn ang="0">
                  <a:pos x="865" y="1"/>
                </a:cxn>
                <a:cxn ang="0">
                  <a:pos x="987" y="0"/>
                </a:cxn>
                <a:cxn ang="0">
                  <a:pos x="1108" y="0"/>
                </a:cxn>
                <a:cxn ang="0">
                  <a:pos x="1230" y="1"/>
                </a:cxn>
                <a:cxn ang="0">
                  <a:pos x="1351" y="4"/>
                </a:cxn>
                <a:cxn ang="0">
                  <a:pos x="1417" y="29"/>
                </a:cxn>
                <a:cxn ang="0">
                  <a:pos x="1427" y="80"/>
                </a:cxn>
                <a:cxn ang="0">
                  <a:pos x="1435" y="137"/>
                </a:cxn>
                <a:cxn ang="0">
                  <a:pos x="1440" y="199"/>
                </a:cxn>
                <a:cxn ang="0">
                  <a:pos x="1443" y="264"/>
                </a:cxn>
                <a:cxn ang="0">
                  <a:pos x="1443" y="333"/>
                </a:cxn>
                <a:cxn ang="0">
                  <a:pos x="1441" y="403"/>
                </a:cxn>
                <a:cxn ang="0">
                  <a:pos x="1435" y="474"/>
                </a:cxn>
                <a:cxn ang="0">
                  <a:pos x="1427" y="545"/>
                </a:cxn>
                <a:cxn ang="0">
                  <a:pos x="1415" y="614"/>
                </a:cxn>
                <a:cxn ang="0">
                  <a:pos x="1399" y="681"/>
                </a:cxn>
                <a:cxn ang="0">
                  <a:pos x="1380" y="744"/>
                </a:cxn>
                <a:cxn ang="0">
                  <a:pos x="1357" y="802"/>
                </a:cxn>
                <a:cxn ang="0">
                  <a:pos x="1330" y="854"/>
                </a:cxn>
                <a:cxn ang="0">
                  <a:pos x="1300" y="900"/>
                </a:cxn>
                <a:cxn ang="0">
                  <a:pos x="1265" y="937"/>
                </a:cxn>
                <a:cxn ang="0">
                  <a:pos x="1223" y="966"/>
                </a:cxn>
                <a:cxn ang="0">
                  <a:pos x="1170" y="990"/>
                </a:cxn>
                <a:cxn ang="0">
                  <a:pos x="1105" y="1008"/>
                </a:cxn>
                <a:cxn ang="0">
                  <a:pos x="1030" y="1023"/>
                </a:cxn>
                <a:cxn ang="0">
                  <a:pos x="948" y="1032"/>
                </a:cxn>
                <a:cxn ang="0">
                  <a:pos x="860" y="1037"/>
                </a:cxn>
                <a:cxn ang="0">
                  <a:pos x="767" y="1038"/>
                </a:cxn>
                <a:cxn ang="0">
                  <a:pos x="672" y="1035"/>
                </a:cxn>
                <a:cxn ang="0">
                  <a:pos x="576" y="1030"/>
                </a:cxn>
                <a:cxn ang="0">
                  <a:pos x="480" y="1021"/>
                </a:cxn>
                <a:cxn ang="0">
                  <a:pos x="388" y="1009"/>
                </a:cxn>
                <a:cxn ang="0">
                  <a:pos x="299" y="995"/>
                </a:cxn>
                <a:cxn ang="0">
                  <a:pos x="217" y="979"/>
                </a:cxn>
                <a:cxn ang="0">
                  <a:pos x="143" y="962"/>
                </a:cxn>
                <a:cxn ang="0">
                  <a:pos x="77" y="942"/>
                </a:cxn>
                <a:cxn ang="0">
                  <a:pos x="23" y="922"/>
                </a:cxn>
                <a:cxn ang="0">
                  <a:pos x="19" y="889"/>
                </a:cxn>
                <a:cxn ang="0">
                  <a:pos x="53" y="844"/>
                </a:cxn>
                <a:cxn ang="0">
                  <a:pos x="84" y="798"/>
                </a:cxn>
                <a:cxn ang="0">
                  <a:pos x="113" y="752"/>
                </a:cxn>
                <a:cxn ang="0">
                  <a:pos x="140" y="707"/>
                </a:cxn>
                <a:cxn ang="0">
                  <a:pos x="163" y="661"/>
                </a:cxn>
                <a:cxn ang="0">
                  <a:pos x="184" y="614"/>
                </a:cxn>
                <a:cxn ang="0">
                  <a:pos x="204" y="567"/>
                </a:cxn>
                <a:cxn ang="0">
                  <a:pos x="220" y="520"/>
                </a:cxn>
                <a:cxn ang="0">
                  <a:pos x="235" y="471"/>
                </a:cxn>
                <a:cxn ang="0">
                  <a:pos x="248" y="421"/>
                </a:cxn>
                <a:cxn ang="0">
                  <a:pos x="258" y="370"/>
                </a:cxn>
                <a:cxn ang="0">
                  <a:pos x="266" y="318"/>
                </a:cxn>
                <a:cxn ang="0">
                  <a:pos x="272" y="266"/>
                </a:cxn>
                <a:cxn ang="0">
                  <a:pos x="277" y="183"/>
                </a:cxn>
                <a:cxn ang="0">
                  <a:pos x="258" y="25"/>
                </a:cxn>
              </a:cxnLst>
              <a:rect l="0" t="0" r="r" b="b"/>
              <a:pathLst>
                <a:path w="1443" h="1038">
                  <a:moveTo>
                    <a:pt x="440" y="4"/>
                  </a:moveTo>
                  <a:lnTo>
                    <a:pt x="500" y="4"/>
                  </a:lnTo>
                  <a:lnTo>
                    <a:pt x="561" y="4"/>
                  </a:lnTo>
                  <a:lnTo>
                    <a:pt x="622" y="4"/>
                  </a:lnTo>
                  <a:lnTo>
                    <a:pt x="682" y="3"/>
                  </a:lnTo>
                  <a:lnTo>
                    <a:pt x="743" y="2"/>
                  </a:lnTo>
                  <a:lnTo>
                    <a:pt x="804" y="2"/>
                  </a:lnTo>
                  <a:lnTo>
                    <a:pt x="865" y="1"/>
                  </a:lnTo>
                  <a:lnTo>
                    <a:pt x="926" y="0"/>
                  </a:lnTo>
                  <a:lnTo>
                    <a:pt x="987" y="0"/>
                  </a:lnTo>
                  <a:lnTo>
                    <a:pt x="1048" y="0"/>
                  </a:lnTo>
                  <a:lnTo>
                    <a:pt x="1108" y="0"/>
                  </a:lnTo>
                  <a:lnTo>
                    <a:pt x="1169" y="0"/>
                  </a:lnTo>
                  <a:lnTo>
                    <a:pt x="1230" y="1"/>
                  </a:lnTo>
                  <a:lnTo>
                    <a:pt x="1291" y="2"/>
                  </a:lnTo>
                  <a:lnTo>
                    <a:pt x="1351" y="4"/>
                  </a:lnTo>
                  <a:lnTo>
                    <a:pt x="1412" y="6"/>
                  </a:lnTo>
                  <a:lnTo>
                    <a:pt x="1417" y="29"/>
                  </a:lnTo>
                  <a:lnTo>
                    <a:pt x="1423" y="53"/>
                  </a:lnTo>
                  <a:lnTo>
                    <a:pt x="1427" y="80"/>
                  </a:lnTo>
                  <a:lnTo>
                    <a:pt x="1431" y="107"/>
                  </a:lnTo>
                  <a:lnTo>
                    <a:pt x="1435" y="137"/>
                  </a:lnTo>
                  <a:lnTo>
                    <a:pt x="1438" y="167"/>
                  </a:lnTo>
                  <a:lnTo>
                    <a:pt x="1440" y="199"/>
                  </a:lnTo>
                  <a:lnTo>
                    <a:pt x="1442" y="230"/>
                  </a:lnTo>
                  <a:lnTo>
                    <a:pt x="1443" y="264"/>
                  </a:lnTo>
                  <a:lnTo>
                    <a:pt x="1443" y="298"/>
                  </a:lnTo>
                  <a:lnTo>
                    <a:pt x="1443" y="333"/>
                  </a:lnTo>
                  <a:lnTo>
                    <a:pt x="1442" y="367"/>
                  </a:lnTo>
                  <a:lnTo>
                    <a:pt x="1441" y="403"/>
                  </a:lnTo>
                  <a:lnTo>
                    <a:pt x="1438" y="438"/>
                  </a:lnTo>
                  <a:lnTo>
                    <a:pt x="1435" y="474"/>
                  </a:lnTo>
                  <a:lnTo>
                    <a:pt x="1431" y="509"/>
                  </a:lnTo>
                  <a:lnTo>
                    <a:pt x="1427" y="545"/>
                  </a:lnTo>
                  <a:lnTo>
                    <a:pt x="1421" y="580"/>
                  </a:lnTo>
                  <a:lnTo>
                    <a:pt x="1415" y="614"/>
                  </a:lnTo>
                  <a:lnTo>
                    <a:pt x="1407" y="648"/>
                  </a:lnTo>
                  <a:lnTo>
                    <a:pt x="1399" y="681"/>
                  </a:lnTo>
                  <a:lnTo>
                    <a:pt x="1390" y="713"/>
                  </a:lnTo>
                  <a:lnTo>
                    <a:pt x="1380" y="744"/>
                  </a:lnTo>
                  <a:lnTo>
                    <a:pt x="1369" y="774"/>
                  </a:lnTo>
                  <a:lnTo>
                    <a:pt x="1357" y="802"/>
                  </a:lnTo>
                  <a:lnTo>
                    <a:pt x="1344" y="829"/>
                  </a:lnTo>
                  <a:lnTo>
                    <a:pt x="1330" y="854"/>
                  </a:lnTo>
                  <a:lnTo>
                    <a:pt x="1316" y="878"/>
                  </a:lnTo>
                  <a:lnTo>
                    <a:pt x="1300" y="900"/>
                  </a:lnTo>
                  <a:lnTo>
                    <a:pt x="1282" y="919"/>
                  </a:lnTo>
                  <a:lnTo>
                    <a:pt x="1265" y="937"/>
                  </a:lnTo>
                  <a:lnTo>
                    <a:pt x="1246" y="952"/>
                  </a:lnTo>
                  <a:lnTo>
                    <a:pt x="1223" y="966"/>
                  </a:lnTo>
                  <a:lnTo>
                    <a:pt x="1198" y="979"/>
                  </a:lnTo>
                  <a:lnTo>
                    <a:pt x="1170" y="990"/>
                  </a:lnTo>
                  <a:lnTo>
                    <a:pt x="1139" y="1000"/>
                  </a:lnTo>
                  <a:lnTo>
                    <a:pt x="1105" y="1008"/>
                  </a:lnTo>
                  <a:lnTo>
                    <a:pt x="1069" y="1016"/>
                  </a:lnTo>
                  <a:lnTo>
                    <a:pt x="1030" y="1023"/>
                  </a:lnTo>
                  <a:lnTo>
                    <a:pt x="991" y="1028"/>
                  </a:lnTo>
                  <a:lnTo>
                    <a:pt x="948" y="1032"/>
                  </a:lnTo>
                  <a:lnTo>
                    <a:pt x="904" y="1035"/>
                  </a:lnTo>
                  <a:lnTo>
                    <a:pt x="860" y="1037"/>
                  </a:lnTo>
                  <a:lnTo>
                    <a:pt x="814" y="1038"/>
                  </a:lnTo>
                  <a:lnTo>
                    <a:pt x="767" y="1038"/>
                  </a:lnTo>
                  <a:lnTo>
                    <a:pt x="720" y="1037"/>
                  </a:lnTo>
                  <a:lnTo>
                    <a:pt x="672" y="1035"/>
                  </a:lnTo>
                  <a:lnTo>
                    <a:pt x="624" y="1033"/>
                  </a:lnTo>
                  <a:lnTo>
                    <a:pt x="576" y="1030"/>
                  </a:lnTo>
                  <a:lnTo>
                    <a:pt x="528" y="1026"/>
                  </a:lnTo>
                  <a:lnTo>
                    <a:pt x="480" y="1021"/>
                  </a:lnTo>
                  <a:lnTo>
                    <a:pt x="434" y="1015"/>
                  </a:lnTo>
                  <a:lnTo>
                    <a:pt x="388" y="1009"/>
                  </a:lnTo>
                  <a:lnTo>
                    <a:pt x="343" y="1002"/>
                  </a:lnTo>
                  <a:lnTo>
                    <a:pt x="299" y="995"/>
                  </a:lnTo>
                  <a:lnTo>
                    <a:pt x="258" y="987"/>
                  </a:lnTo>
                  <a:lnTo>
                    <a:pt x="217" y="979"/>
                  </a:lnTo>
                  <a:lnTo>
                    <a:pt x="178" y="971"/>
                  </a:lnTo>
                  <a:lnTo>
                    <a:pt x="143" y="962"/>
                  </a:lnTo>
                  <a:lnTo>
                    <a:pt x="108" y="952"/>
                  </a:lnTo>
                  <a:lnTo>
                    <a:pt x="77" y="942"/>
                  </a:lnTo>
                  <a:lnTo>
                    <a:pt x="48" y="932"/>
                  </a:lnTo>
                  <a:lnTo>
                    <a:pt x="23" y="922"/>
                  </a:lnTo>
                  <a:lnTo>
                    <a:pt x="0" y="912"/>
                  </a:lnTo>
                  <a:lnTo>
                    <a:pt x="19" y="889"/>
                  </a:lnTo>
                  <a:lnTo>
                    <a:pt x="36" y="866"/>
                  </a:lnTo>
                  <a:lnTo>
                    <a:pt x="53" y="844"/>
                  </a:lnTo>
                  <a:lnTo>
                    <a:pt x="69" y="820"/>
                  </a:lnTo>
                  <a:lnTo>
                    <a:pt x="84" y="798"/>
                  </a:lnTo>
                  <a:lnTo>
                    <a:pt x="99" y="776"/>
                  </a:lnTo>
                  <a:lnTo>
                    <a:pt x="113" y="752"/>
                  </a:lnTo>
                  <a:lnTo>
                    <a:pt x="127" y="730"/>
                  </a:lnTo>
                  <a:lnTo>
                    <a:pt x="140" y="707"/>
                  </a:lnTo>
                  <a:lnTo>
                    <a:pt x="152" y="684"/>
                  </a:lnTo>
                  <a:lnTo>
                    <a:pt x="163" y="661"/>
                  </a:lnTo>
                  <a:lnTo>
                    <a:pt x="174" y="637"/>
                  </a:lnTo>
                  <a:lnTo>
                    <a:pt x="184" y="614"/>
                  </a:lnTo>
                  <a:lnTo>
                    <a:pt x="195" y="591"/>
                  </a:lnTo>
                  <a:lnTo>
                    <a:pt x="204" y="567"/>
                  </a:lnTo>
                  <a:lnTo>
                    <a:pt x="213" y="543"/>
                  </a:lnTo>
                  <a:lnTo>
                    <a:pt x="220" y="520"/>
                  </a:lnTo>
                  <a:lnTo>
                    <a:pt x="228" y="495"/>
                  </a:lnTo>
                  <a:lnTo>
                    <a:pt x="235" y="471"/>
                  </a:lnTo>
                  <a:lnTo>
                    <a:pt x="241" y="446"/>
                  </a:lnTo>
                  <a:lnTo>
                    <a:pt x="248" y="421"/>
                  </a:lnTo>
                  <a:lnTo>
                    <a:pt x="253" y="396"/>
                  </a:lnTo>
                  <a:lnTo>
                    <a:pt x="258" y="370"/>
                  </a:lnTo>
                  <a:lnTo>
                    <a:pt x="262" y="345"/>
                  </a:lnTo>
                  <a:lnTo>
                    <a:pt x="266" y="318"/>
                  </a:lnTo>
                  <a:lnTo>
                    <a:pt x="269" y="292"/>
                  </a:lnTo>
                  <a:lnTo>
                    <a:pt x="272" y="266"/>
                  </a:lnTo>
                  <a:lnTo>
                    <a:pt x="274" y="238"/>
                  </a:lnTo>
                  <a:lnTo>
                    <a:pt x="277" y="183"/>
                  </a:lnTo>
                  <a:lnTo>
                    <a:pt x="278" y="125"/>
                  </a:lnTo>
                  <a:lnTo>
                    <a:pt x="258" y="25"/>
                  </a:lnTo>
                  <a:lnTo>
                    <a:pt x="440" y="4"/>
                  </a:lnTo>
                  <a:close/>
                </a:path>
              </a:pathLst>
            </a:custGeom>
            <a:solidFill>
              <a:srgbClr val="F4F39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2665" y="3089"/>
              <a:ext cx="140" cy="100"/>
            </a:xfrm>
            <a:custGeom>
              <a:avLst/>
              <a:gdLst/>
              <a:ahLst/>
              <a:cxnLst>
                <a:cxn ang="0">
                  <a:pos x="326" y="3"/>
                </a:cxn>
                <a:cxn ang="0">
                  <a:pos x="467" y="1"/>
                </a:cxn>
                <a:cxn ang="0">
                  <a:pos x="609" y="0"/>
                </a:cxn>
                <a:cxn ang="0">
                  <a:pos x="751" y="2"/>
                </a:cxn>
                <a:cxn ang="0">
                  <a:pos x="827" y="31"/>
                </a:cxn>
                <a:cxn ang="0">
                  <a:pos x="836" y="97"/>
                </a:cxn>
                <a:cxn ang="0">
                  <a:pos x="839" y="174"/>
                </a:cxn>
                <a:cxn ang="0">
                  <a:pos x="836" y="255"/>
                </a:cxn>
                <a:cxn ang="0">
                  <a:pos x="830" y="317"/>
                </a:cxn>
                <a:cxn ang="0">
                  <a:pos x="823" y="358"/>
                </a:cxn>
                <a:cxn ang="0">
                  <a:pos x="814" y="396"/>
                </a:cxn>
                <a:cxn ang="0">
                  <a:pos x="803" y="433"/>
                </a:cxn>
                <a:cxn ang="0">
                  <a:pos x="790" y="467"/>
                </a:cxn>
                <a:cxn ang="0">
                  <a:pos x="774" y="498"/>
                </a:cxn>
                <a:cxn ang="0">
                  <a:pos x="756" y="524"/>
                </a:cxn>
                <a:cxn ang="0">
                  <a:pos x="736" y="546"/>
                </a:cxn>
                <a:cxn ang="0">
                  <a:pos x="711" y="563"/>
                </a:cxn>
                <a:cxn ang="0">
                  <a:pos x="681" y="577"/>
                </a:cxn>
                <a:cxn ang="0">
                  <a:pos x="642" y="587"/>
                </a:cxn>
                <a:cxn ang="0">
                  <a:pos x="600" y="595"/>
                </a:cxn>
                <a:cxn ang="0">
                  <a:pos x="552" y="601"/>
                </a:cxn>
                <a:cxn ang="0">
                  <a:pos x="500" y="603"/>
                </a:cxn>
                <a:cxn ang="0">
                  <a:pos x="446" y="605"/>
                </a:cxn>
                <a:cxn ang="0">
                  <a:pos x="391" y="603"/>
                </a:cxn>
                <a:cxn ang="0">
                  <a:pos x="307" y="597"/>
                </a:cxn>
                <a:cxn ang="0">
                  <a:pos x="199" y="584"/>
                </a:cxn>
                <a:cxn ang="0">
                  <a:pos x="126" y="570"/>
                </a:cxn>
                <a:cxn ang="0">
                  <a:pos x="82" y="560"/>
                </a:cxn>
                <a:cxn ang="0">
                  <a:pos x="44" y="549"/>
                </a:cxn>
                <a:cxn ang="0">
                  <a:pos x="13" y="537"/>
                </a:cxn>
                <a:cxn ang="0">
                  <a:pos x="21" y="505"/>
                </a:cxn>
                <a:cxn ang="0">
                  <a:pos x="57" y="452"/>
                </a:cxn>
                <a:cxn ang="0">
                  <a:pos x="88" y="398"/>
                </a:cxn>
                <a:cxn ang="0">
                  <a:pos x="113" y="344"/>
                </a:cxn>
                <a:cxn ang="0">
                  <a:pos x="132" y="289"/>
                </a:cxn>
                <a:cxn ang="0">
                  <a:pos x="146" y="231"/>
                </a:cxn>
                <a:cxn ang="0">
                  <a:pos x="156" y="171"/>
                </a:cxn>
                <a:cxn ang="0">
                  <a:pos x="160" y="107"/>
                </a:cxn>
                <a:cxn ang="0">
                  <a:pos x="149" y="15"/>
                </a:cxn>
              </a:cxnLst>
              <a:rect l="0" t="0" r="r" b="b"/>
              <a:pathLst>
                <a:path w="839" h="605">
                  <a:moveTo>
                    <a:pt x="255" y="3"/>
                  </a:moveTo>
                  <a:lnTo>
                    <a:pt x="326" y="3"/>
                  </a:lnTo>
                  <a:lnTo>
                    <a:pt x="396" y="2"/>
                  </a:lnTo>
                  <a:lnTo>
                    <a:pt x="467" y="1"/>
                  </a:lnTo>
                  <a:lnTo>
                    <a:pt x="539" y="1"/>
                  </a:lnTo>
                  <a:lnTo>
                    <a:pt x="609" y="0"/>
                  </a:lnTo>
                  <a:lnTo>
                    <a:pt x="680" y="1"/>
                  </a:lnTo>
                  <a:lnTo>
                    <a:pt x="751" y="2"/>
                  </a:lnTo>
                  <a:lnTo>
                    <a:pt x="821" y="4"/>
                  </a:lnTo>
                  <a:lnTo>
                    <a:pt x="827" y="31"/>
                  </a:lnTo>
                  <a:lnTo>
                    <a:pt x="832" y="63"/>
                  </a:lnTo>
                  <a:lnTo>
                    <a:pt x="836" y="97"/>
                  </a:lnTo>
                  <a:lnTo>
                    <a:pt x="838" y="134"/>
                  </a:lnTo>
                  <a:lnTo>
                    <a:pt x="839" y="174"/>
                  </a:lnTo>
                  <a:lnTo>
                    <a:pt x="839" y="214"/>
                  </a:lnTo>
                  <a:lnTo>
                    <a:pt x="836" y="255"/>
                  </a:lnTo>
                  <a:lnTo>
                    <a:pt x="832" y="297"/>
                  </a:lnTo>
                  <a:lnTo>
                    <a:pt x="830" y="317"/>
                  </a:lnTo>
                  <a:lnTo>
                    <a:pt x="826" y="337"/>
                  </a:lnTo>
                  <a:lnTo>
                    <a:pt x="823" y="358"/>
                  </a:lnTo>
                  <a:lnTo>
                    <a:pt x="819" y="377"/>
                  </a:lnTo>
                  <a:lnTo>
                    <a:pt x="814" y="396"/>
                  </a:lnTo>
                  <a:lnTo>
                    <a:pt x="809" y="416"/>
                  </a:lnTo>
                  <a:lnTo>
                    <a:pt x="803" y="433"/>
                  </a:lnTo>
                  <a:lnTo>
                    <a:pt x="797" y="450"/>
                  </a:lnTo>
                  <a:lnTo>
                    <a:pt x="790" y="467"/>
                  </a:lnTo>
                  <a:lnTo>
                    <a:pt x="783" y="483"/>
                  </a:lnTo>
                  <a:lnTo>
                    <a:pt x="774" y="498"/>
                  </a:lnTo>
                  <a:lnTo>
                    <a:pt x="765" y="511"/>
                  </a:lnTo>
                  <a:lnTo>
                    <a:pt x="756" y="524"/>
                  </a:lnTo>
                  <a:lnTo>
                    <a:pt x="746" y="535"/>
                  </a:lnTo>
                  <a:lnTo>
                    <a:pt x="736" y="546"/>
                  </a:lnTo>
                  <a:lnTo>
                    <a:pt x="725" y="555"/>
                  </a:lnTo>
                  <a:lnTo>
                    <a:pt x="711" y="563"/>
                  </a:lnTo>
                  <a:lnTo>
                    <a:pt x="697" y="570"/>
                  </a:lnTo>
                  <a:lnTo>
                    <a:pt x="681" y="577"/>
                  </a:lnTo>
                  <a:lnTo>
                    <a:pt x="663" y="582"/>
                  </a:lnTo>
                  <a:lnTo>
                    <a:pt x="642" y="587"/>
                  </a:lnTo>
                  <a:lnTo>
                    <a:pt x="622" y="592"/>
                  </a:lnTo>
                  <a:lnTo>
                    <a:pt x="600" y="595"/>
                  </a:lnTo>
                  <a:lnTo>
                    <a:pt x="576" y="598"/>
                  </a:lnTo>
                  <a:lnTo>
                    <a:pt x="552" y="601"/>
                  </a:lnTo>
                  <a:lnTo>
                    <a:pt x="526" y="602"/>
                  </a:lnTo>
                  <a:lnTo>
                    <a:pt x="500" y="603"/>
                  </a:lnTo>
                  <a:lnTo>
                    <a:pt x="473" y="605"/>
                  </a:lnTo>
                  <a:lnTo>
                    <a:pt x="446" y="605"/>
                  </a:lnTo>
                  <a:lnTo>
                    <a:pt x="419" y="605"/>
                  </a:lnTo>
                  <a:lnTo>
                    <a:pt x="391" y="603"/>
                  </a:lnTo>
                  <a:lnTo>
                    <a:pt x="363" y="601"/>
                  </a:lnTo>
                  <a:lnTo>
                    <a:pt x="307" y="597"/>
                  </a:lnTo>
                  <a:lnTo>
                    <a:pt x="252" y="591"/>
                  </a:lnTo>
                  <a:lnTo>
                    <a:pt x="199" y="584"/>
                  </a:lnTo>
                  <a:lnTo>
                    <a:pt x="149" y="575"/>
                  </a:lnTo>
                  <a:lnTo>
                    <a:pt x="126" y="570"/>
                  </a:lnTo>
                  <a:lnTo>
                    <a:pt x="103" y="565"/>
                  </a:lnTo>
                  <a:lnTo>
                    <a:pt x="82" y="560"/>
                  </a:lnTo>
                  <a:lnTo>
                    <a:pt x="63" y="555"/>
                  </a:lnTo>
                  <a:lnTo>
                    <a:pt x="44" y="549"/>
                  </a:lnTo>
                  <a:lnTo>
                    <a:pt x="28" y="544"/>
                  </a:lnTo>
                  <a:lnTo>
                    <a:pt x="13" y="537"/>
                  </a:lnTo>
                  <a:lnTo>
                    <a:pt x="0" y="531"/>
                  </a:lnTo>
                  <a:lnTo>
                    <a:pt x="21" y="505"/>
                  </a:lnTo>
                  <a:lnTo>
                    <a:pt x="39" y="479"/>
                  </a:lnTo>
                  <a:lnTo>
                    <a:pt x="57" y="452"/>
                  </a:lnTo>
                  <a:lnTo>
                    <a:pt x="73" y="425"/>
                  </a:lnTo>
                  <a:lnTo>
                    <a:pt x="88" y="398"/>
                  </a:lnTo>
                  <a:lnTo>
                    <a:pt x="101" y="372"/>
                  </a:lnTo>
                  <a:lnTo>
                    <a:pt x="113" y="344"/>
                  </a:lnTo>
                  <a:lnTo>
                    <a:pt x="123" y="317"/>
                  </a:lnTo>
                  <a:lnTo>
                    <a:pt x="132" y="289"/>
                  </a:lnTo>
                  <a:lnTo>
                    <a:pt x="140" y="260"/>
                  </a:lnTo>
                  <a:lnTo>
                    <a:pt x="146" y="231"/>
                  </a:lnTo>
                  <a:lnTo>
                    <a:pt x="152" y="201"/>
                  </a:lnTo>
                  <a:lnTo>
                    <a:pt x="156" y="171"/>
                  </a:lnTo>
                  <a:lnTo>
                    <a:pt x="158" y="139"/>
                  </a:lnTo>
                  <a:lnTo>
                    <a:pt x="160" y="107"/>
                  </a:lnTo>
                  <a:lnTo>
                    <a:pt x="161" y="73"/>
                  </a:lnTo>
                  <a:lnTo>
                    <a:pt x="149" y="15"/>
                  </a:lnTo>
                  <a:lnTo>
                    <a:pt x="255" y="3"/>
                  </a:lnTo>
                  <a:close/>
                </a:path>
              </a:pathLst>
            </a:custGeom>
            <a:solidFill>
              <a:srgbClr val="F4F39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3551" y="2928"/>
              <a:ext cx="154" cy="160"/>
            </a:xfrm>
            <a:custGeom>
              <a:avLst/>
              <a:gdLst/>
              <a:ahLst/>
              <a:cxnLst>
                <a:cxn ang="0">
                  <a:pos x="193" y="219"/>
                </a:cxn>
                <a:cxn ang="0">
                  <a:pos x="352" y="154"/>
                </a:cxn>
                <a:cxn ang="0">
                  <a:pos x="512" y="90"/>
                </a:cxn>
                <a:cxn ang="0">
                  <a:pos x="673" y="28"/>
                </a:cxn>
                <a:cxn ang="0">
                  <a:pos x="763" y="13"/>
                </a:cxn>
                <a:cxn ang="0">
                  <a:pos x="782" y="43"/>
                </a:cxn>
                <a:cxn ang="0">
                  <a:pos x="812" y="97"/>
                </a:cxn>
                <a:cxn ang="0">
                  <a:pos x="851" y="183"/>
                </a:cxn>
                <a:cxn ang="0">
                  <a:pos x="876" y="253"/>
                </a:cxn>
                <a:cxn ang="0">
                  <a:pos x="890" y="300"/>
                </a:cxn>
                <a:cxn ang="0">
                  <a:pos x="903" y="349"/>
                </a:cxn>
                <a:cxn ang="0">
                  <a:pos x="914" y="398"/>
                </a:cxn>
                <a:cxn ang="0">
                  <a:pos x="921" y="446"/>
                </a:cxn>
                <a:cxn ang="0">
                  <a:pos x="925" y="492"/>
                </a:cxn>
                <a:cxn ang="0">
                  <a:pos x="925" y="536"/>
                </a:cxn>
                <a:cxn ang="0">
                  <a:pos x="921" y="578"/>
                </a:cxn>
                <a:cxn ang="0">
                  <a:pos x="913" y="615"/>
                </a:cxn>
                <a:cxn ang="0">
                  <a:pos x="899" y="649"/>
                </a:cxn>
                <a:cxn ang="0">
                  <a:pos x="880" y="679"/>
                </a:cxn>
                <a:cxn ang="0">
                  <a:pos x="851" y="709"/>
                </a:cxn>
                <a:cxn ang="0">
                  <a:pos x="813" y="738"/>
                </a:cxn>
                <a:cxn ang="0">
                  <a:pos x="767" y="767"/>
                </a:cxn>
                <a:cxn ang="0">
                  <a:pos x="715" y="794"/>
                </a:cxn>
                <a:cxn ang="0">
                  <a:pos x="659" y="821"/>
                </a:cxn>
                <a:cxn ang="0">
                  <a:pos x="598" y="845"/>
                </a:cxn>
                <a:cxn ang="0">
                  <a:pos x="535" y="868"/>
                </a:cxn>
                <a:cxn ang="0">
                  <a:pos x="470" y="890"/>
                </a:cxn>
                <a:cxn ang="0">
                  <a:pos x="405" y="908"/>
                </a:cxn>
                <a:cxn ang="0">
                  <a:pos x="341" y="925"/>
                </a:cxn>
                <a:cxn ang="0">
                  <a:pos x="279" y="939"/>
                </a:cxn>
                <a:cxn ang="0">
                  <a:pos x="221" y="950"/>
                </a:cxn>
                <a:cxn ang="0">
                  <a:pos x="167" y="958"/>
                </a:cxn>
                <a:cxn ang="0">
                  <a:pos x="120" y="962"/>
                </a:cxn>
                <a:cxn ang="0">
                  <a:pos x="79" y="963"/>
                </a:cxn>
                <a:cxn ang="0">
                  <a:pos x="73" y="922"/>
                </a:cxn>
                <a:cxn ang="0">
                  <a:pos x="90" y="846"/>
                </a:cxn>
                <a:cxn ang="0">
                  <a:pos x="101" y="773"/>
                </a:cxn>
                <a:cxn ang="0">
                  <a:pos x="105" y="700"/>
                </a:cxn>
                <a:cxn ang="0">
                  <a:pos x="102" y="629"/>
                </a:cxn>
                <a:cxn ang="0">
                  <a:pos x="93" y="557"/>
                </a:cxn>
                <a:cxn ang="0">
                  <a:pos x="76" y="484"/>
                </a:cxn>
                <a:cxn ang="0">
                  <a:pos x="54" y="410"/>
                </a:cxn>
                <a:cxn ang="0">
                  <a:pos x="0" y="312"/>
                </a:cxn>
              </a:cxnLst>
              <a:rect l="0" t="0" r="r" b="b"/>
              <a:pathLst>
                <a:path w="925" h="963">
                  <a:moveTo>
                    <a:pt x="114" y="251"/>
                  </a:moveTo>
                  <a:lnTo>
                    <a:pt x="193" y="219"/>
                  </a:lnTo>
                  <a:lnTo>
                    <a:pt x="273" y="187"/>
                  </a:lnTo>
                  <a:lnTo>
                    <a:pt x="352" y="154"/>
                  </a:lnTo>
                  <a:lnTo>
                    <a:pt x="433" y="122"/>
                  </a:lnTo>
                  <a:lnTo>
                    <a:pt x="512" y="90"/>
                  </a:lnTo>
                  <a:lnTo>
                    <a:pt x="592" y="59"/>
                  </a:lnTo>
                  <a:lnTo>
                    <a:pt x="673" y="28"/>
                  </a:lnTo>
                  <a:lnTo>
                    <a:pt x="753" y="0"/>
                  </a:lnTo>
                  <a:lnTo>
                    <a:pt x="763" y="13"/>
                  </a:lnTo>
                  <a:lnTo>
                    <a:pt x="772" y="27"/>
                  </a:lnTo>
                  <a:lnTo>
                    <a:pt x="782" y="43"/>
                  </a:lnTo>
                  <a:lnTo>
                    <a:pt x="793" y="61"/>
                  </a:lnTo>
                  <a:lnTo>
                    <a:pt x="812" y="97"/>
                  </a:lnTo>
                  <a:lnTo>
                    <a:pt x="831" y="139"/>
                  </a:lnTo>
                  <a:lnTo>
                    <a:pt x="851" y="183"/>
                  </a:lnTo>
                  <a:lnTo>
                    <a:pt x="868" y="228"/>
                  </a:lnTo>
                  <a:lnTo>
                    <a:pt x="876" y="253"/>
                  </a:lnTo>
                  <a:lnTo>
                    <a:pt x="883" y="276"/>
                  </a:lnTo>
                  <a:lnTo>
                    <a:pt x="890" y="300"/>
                  </a:lnTo>
                  <a:lnTo>
                    <a:pt x="897" y="325"/>
                  </a:lnTo>
                  <a:lnTo>
                    <a:pt x="903" y="349"/>
                  </a:lnTo>
                  <a:lnTo>
                    <a:pt x="909" y="374"/>
                  </a:lnTo>
                  <a:lnTo>
                    <a:pt x="914" y="398"/>
                  </a:lnTo>
                  <a:lnTo>
                    <a:pt x="918" y="422"/>
                  </a:lnTo>
                  <a:lnTo>
                    <a:pt x="921" y="446"/>
                  </a:lnTo>
                  <a:lnTo>
                    <a:pt x="923" y="469"/>
                  </a:lnTo>
                  <a:lnTo>
                    <a:pt x="925" y="492"/>
                  </a:lnTo>
                  <a:lnTo>
                    <a:pt x="925" y="515"/>
                  </a:lnTo>
                  <a:lnTo>
                    <a:pt x="925" y="536"/>
                  </a:lnTo>
                  <a:lnTo>
                    <a:pt x="924" y="557"/>
                  </a:lnTo>
                  <a:lnTo>
                    <a:pt x="921" y="578"/>
                  </a:lnTo>
                  <a:lnTo>
                    <a:pt x="918" y="597"/>
                  </a:lnTo>
                  <a:lnTo>
                    <a:pt x="913" y="615"/>
                  </a:lnTo>
                  <a:lnTo>
                    <a:pt x="906" y="633"/>
                  </a:lnTo>
                  <a:lnTo>
                    <a:pt x="899" y="649"/>
                  </a:lnTo>
                  <a:lnTo>
                    <a:pt x="891" y="664"/>
                  </a:lnTo>
                  <a:lnTo>
                    <a:pt x="880" y="679"/>
                  </a:lnTo>
                  <a:lnTo>
                    <a:pt x="867" y="694"/>
                  </a:lnTo>
                  <a:lnTo>
                    <a:pt x="851" y="709"/>
                  </a:lnTo>
                  <a:lnTo>
                    <a:pt x="833" y="723"/>
                  </a:lnTo>
                  <a:lnTo>
                    <a:pt x="813" y="738"/>
                  </a:lnTo>
                  <a:lnTo>
                    <a:pt x="791" y="753"/>
                  </a:lnTo>
                  <a:lnTo>
                    <a:pt x="767" y="767"/>
                  </a:lnTo>
                  <a:lnTo>
                    <a:pt x="743" y="780"/>
                  </a:lnTo>
                  <a:lnTo>
                    <a:pt x="715" y="794"/>
                  </a:lnTo>
                  <a:lnTo>
                    <a:pt x="688" y="807"/>
                  </a:lnTo>
                  <a:lnTo>
                    <a:pt x="659" y="821"/>
                  </a:lnTo>
                  <a:lnTo>
                    <a:pt x="629" y="833"/>
                  </a:lnTo>
                  <a:lnTo>
                    <a:pt x="598" y="845"/>
                  </a:lnTo>
                  <a:lnTo>
                    <a:pt x="567" y="857"/>
                  </a:lnTo>
                  <a:lnTo>
                    <a:pt x="535" y="868"/>
                  </a:lnTo>
                  <a:lnTo>
                    <a:pt x="503" y="879"/>
                  </a:lnTo>
                  <a:lnTo>
                    <a:pt x="470" y="890"/>
                  </a:lnTo>
                  <a:lnTo>
                    <a:pt x="438" y="899"/>
                  </a:lnTo>
                  <a:lnTo>
                    <a:pt x="405" y="908"/>
                  </a:lnTo>
                  <a:lnTo>
                    <a:pt x="374" y="917"/>
                  </a:lnTo>
                  <a:lnTo>
                    <a:pt x="341" y="925"/>
                  </a:lnTo>
                  <a:lnTo>
                    <a:pt x="311" y="932"/>
                  </a:lnTo>
                  <a:lnTo>
                    <a:pt x="279" y="939"/>
                  </a:lnTo>
                  <a:lnTo>
                    <a:pt x="250" y="945"/>
                  </a:lnTo>
                  <a:lnTo>
                    <a:pt x="221" y="950"/>
                  </a:lnTo>
                  <a:lnTo>
                    <a:pt x="194" y="954"/>
                  </a:lnTo>
                  <a:lnTo>
                    <a:pt x="167" y="958"/>
                  </a:lnTo>
                  <a:lnTo>
                    <a:pt x="143" y="960"/>
                  </a:lnTo>
                  <a:lnTo>
                    <a:pt x="120" y="962"/>
                  </a:lnTo>
                  <a:lnTo>
                    <a:pt x="98" y="963"/>
                  </a:lnTo>
                  <a:lnTo>
                    <a:pt x="79" y="963"/>
                  </a:lnTo>
                  <a:lnTo>
                    <a:pt x="62" y="962"/>
                  </a:lnTo>
                  <a:lnTo>
                    <a:pt x="73" y="922"/>
                  </a:lnTo>
                  <a:lnTo>
                    <a:pt x="83" y="884"/>
                  </a:lnTo>
                  <a:lnTo>
                    <a:pt x="90" y="846"/>
                  </a:lnTo>
                  <a:lnTo>
                    <a:pt x="97" y="809"/>
                  </a:lnTo>
                  <a:lnTo>
                    <a:pt x="101" y="773"/>
                  </a:lnTo>
                  <a:lnTo>
                    <a:pt x="104" y="736"/>
                  </a:lnTo>
                  <a:lnTo>
                    <a:pt x="105" y="700"/>
                  </a:lnTo>
                  <a:lnTo>
                    <a:pt x="104" y="664"/>
                  </a:lnTo>
                  <a:lnTo>
                    <a:pt x="102" y="629"/>
                  </a:lnTo>
                  <a:lnTo>
                    <a:pt x="98" y="593"/>
                  </a:lnTo>
                  <a:lnTo>
                    <a:pt x="93" y="557"/>
                  </a:lnTo>
                  <a:lnTo>
                    <a:pt x="85" y="521"/>
                  </a:lnTo>
                  <a:lnTo>
                    <a:pt x="76" y="484"/>
                  </a:lnTo>
                  <a:lnTo>
                    <a:pt x="66" y="448"/>
                  </a:lnTo>
                  <a:lnTo>
                    <a:pt x="54" y="410"/>
                  </a:lnTo>
                  <a:lnTo>
                    <a:pt x="39" y="373"/>
                  </a:lnTo>
                  <a:lnTo>
                    <a:pt x="0" y="312"/>
                  </a:lnTo>
                  <a:lnTo>
                    <a:pt x="114" y="251"/>
                  </a:lnTo>
                  <a:close/>
                </a:path>
              </a:pathLst>
            </a:custGeom>
            <a:solidFill>
              <a:srgbClr val="F4F39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2514" y="1695"/>
              <a:ext cx="649" cy="705"/>
            </a:xfrm>
            <a:custGeom>
              <a:avLst/>
              <a:gdLst/>
              <a:ahLst/>
              <a:cxnLst>
                <a:cxn ang="0">
                  <a:pos x="3475" y="581"/>
                </a:cxn>
                <a:cxn ang="0">
                  <a:pos x="2983" y="375"/>
                </a:cxn>
                <a:cxn ang="0">
                  <a:pos x="2628" y="208"/>
                </a:cxn>
                <a:cxn ang="0">
                  <a:pos x="2374" y="86"/>
                </a:cxn>
                <a:cxn ang="0">
                  <a:pos x="2181" y="15"/>
                </a:cxn>
                <a:cxn ang="0">
                  <a:pos x="2013" y="3"/>
                </a:cxn>
                <a:cxn ang="0">
                  <a:pos x="1832" y="58"/>
                </a:cxn>
                <a:cxn ang="0">
                  <a:pos x="1600" y="187"/>
                </a:cxn>
                <a:cxn ang="0">
                  <a:pos x="999" y="586"/>
                </a:cxn>
                <a:cxn ang="0">
                  <a:pos x="449" y="946"/>
                </a:cxn>
                <a:cxn ang="0">
                  <a:pos x="176" y="1146"/>
                </a:cxn>
                <a:cxn ang="0">
                  <a:pos x="117" y="1258"/>
                </a:cxn>
                <a:cxn ang="0">
                  <a:pos x="72" y="1397"/>
                </a:cxn>
                <a:cxn ang="0">
                  <a:pos x="40" y="1550"/>
                </a:cxn>
                <a:cxn ang="0">
                  <a:pos x="19" y="1711"/>
                </a:cxn>
                <a:cxn ang="0">
                  <a:pos x="7" y="1869"/>
                </a:cxn>
                <a:cxn ang="0">
                  <a:pos x="1" y="2018"/>
                </a:cxn>
                <a:cxn ang="0">
                  <a:pos x="2" y="2254"/>
                </a:cxn>
                <a:cxn ang="0">
                  <a:pos x="6" y="2348"/>
                </a:cxn>
                <a:cxn ang="0">
                  <a:pos x="39" y="2463"/>
                </a:cxn>
                <a:cxn ang="0">
                  <a:pos x="81" y="2576"/>
                </a:cxn>
                <a:cxn ang="0">
                  <a:pos x="132" y="2685"/>
                </a:cxn>
                <a:cxn ang="0">
                  <a:pos x="191" y="2790"/>
                </a:cxn>
                <a:cxn ang="0">
                  <a:pos x="256" y="2890"/>
                </a:cxn>
                <a:cxn ang="0">
                  <a:pos x="327" y="2987"/>
                </a:cxn>
                <a:cxn ang="0">
                  <a:pos x="402" y="3079"/>
                </a:cxn>
                <a:cxn ang="0">
                  <a:pos x="482" y="3168"/>
                </a:cxn>
                <a:cxn ang="0">
                  <a:pos x="563" y="3251"/>
                </a:cxn>
                <a:cxn ang="0">
                  <a:pos x="702" y="3379"/>
                </a:cxn>
                <a:cxn ang="0">
                  <a:pos x="785" y="3482"/>
                </a:cxn>
                <a:cxn ang="0">
                  <a:pos x="1051" y="3737"/>
                </a:cxn>
                <a:cxn ang="0">
                  <a:pos x="1291" y="3929"/>
                </a:cxn>
                <a:cxn ang="0">
                  <a:pos x="1505" y="4065"/>
                </a:cxn>
                <a:cxn ang="0">
                  <a:pos x="1693" y="4154"/>
                </a:cxn>
                <a:cxn ang="0">
                  <a:pos x="1854" y="4206"/>
                </a:cxn>
                <a:cxn ang="0">
                  <a:pos x="1988" y="4227"/>
                </a:cxn>
                <a:cxn ang="0">
                  <a:pos x="2096" y="4228"/>
                </a:cxn>
                <a:cxn ang="0">
                  <a:pos x="2175" y="4217"/>
                </a:cxn>
                <a:cxn ang="0">
                  <a:pos x="2227" y="4202"/>
                </a:cxn>
                <a:cxn ang="0">
                  <a:pos x="2359" y="4162"/>
                </a:cxn>
                <a:cxn ang="0">
                  <a:pos x="2651" y="4042"/>
                </a:cxn>
                <a:cxn ang="0">
                  <a:pos x="2902" y="3880"/>
                </a:cxn>
                <a:cxn ang="0">
                  <a:pos x="3115" y="3688"/>
                </a:cxn>
                <a:cxn ang="0">
                  <a:pos x="3291" y="3476"/>
                </a:cxn>
                <a:cxn ang="0">
                  <a:pos x="3434" y="3261"/>
                </a:cxn>
                <a:cxn ang="0">
                  <a:pos x="3547" y="3052"/>
                </a:cxn>
                <a:cxn ang="0">
                  <a:pos x="3631" y="2862"/>
                </a:cxn>
                <a:cxn ang="0">
                  <a:pos x="3689" y="2704"/>
                </a:cxn>
                <a:cxn ang="0">
                  <a:pos x="3725" y="2591"/>
                </a:cxn>
                <a:cxn ang="0">
                  <a:pos x="3741" y="2531"/>
                </a:cxn>
                <a:cxn ang="0">
                  <a:pos x="3772" y="2409"/>
                </a:cxn>
                <a:cxn ang="0">
                  <a:pos x="3810" y="2206"/>
                </a:cxn>
                <a:cxn ang="0">
                  <a:pos x="3840" y="1989"/>
                </a:cxn>
                <a:cxn ang="0">
                  <a:pos x="3862" y="1765"/>
                </a:cxn>
                <a:cxn ang="0">
                  <a:pos x="3878" y="1543"/>
                </a:cxn>
                <a:cxn ang="0">
                  <a:pos x="3891" y="1265"/>
                </a:cxn>
                <a:cxn ang="0">
                  <a:pos x="3899" y="928"/>
                </a:cxn>
                <a:cxn ang="0">
                  <a:pos x="3898" y="748"/>
                </a:cxn>
              </a:cxnLst>
              <a:rect l="0" t="0" r="r" b="b"/>
              <a:pathLst>
                <a:path w="3899" h="4230">
                  <a:moveTo>
                    <a:pt x="3898" y="735"/>
                  </a:moveTo>
                  <a:lnTo>
                    <a:pt x="3676" y="656"/>
                  </a:lnTo>
                  <a:lnTo>
                    <a:pt x="3475" y="581"/>
                  </a:lnTo>
                  <a:lnTo>
                    <a:pt x="3294" y="508"/>
                  </a:lnTo>
                  <a:lnTo>
                    <a:pt x="3130" y="440"/>
                  </a:lnTo>
                  <a:lnTo>
                    <a:pt x="2983" y="375"/>
                  </a:lnTo>
                  <a:lnTo>
                    <a:pt x="2852" y="315"/>
                  </a:lnTo>
                  <a:lnTo>
                    <a:pt x="2734" y="260"/>
                  </a:lnTo>
                  <a:lnTo>
                    <a:pt x="2628" y="208"/>
                  </a:lnTo>
                  <a:lnTo>
                    <a:pt x="2534" y="162"/>
                  </a:lnTo>
                  <a:lnTo>
                    <a:pt x="2450" y="120"/>
                  </a:lnTo>
                  <a:lnTo>
                    <a:pt x="2374" y="86"/>
                  </a:lnTo>
                  <a:lnTo>
                    <a:pt x="2305" y="55"/>
                  </a:lnTo>
                  <a:lnTo>
                    <a:pt x="2241" y="32"/>
                  </a:lnTo>
                  <a:lnTo>
                    <a:pt x="2181" y="15"/>
                  </a:lnTo>
                  <a:lnTo>
                    <a:pt x="2124" y="3"/>
                  </a:lnTo>
                  <a:lnTo>
                    <a:pt x="2069" y="0"/>
                  </a:lnTo>
                  <a:lnTo>
                    <a:pt x="2013" y="3"/>
                  </a:lnTo>
                  <a:lnTo>
                    <a:pt x="1956" y="14"/>
                  </a:lnTo>
                  <a:lnTo>
                    <a:pt x="1896" y="32"/>
                  </a:lnTo>
                  <a:lnTo>
                    <a:pt x="1832" y="58"/>
                  </a:lnTo>
                  <a:lnTo>
                    <a:pt x="1762" y="93"/>
                  </a:lnTo>
                  <a:lnTo>
                    <a:pt x="1685" y="136"/>
                  </a:lnTo>
                  <a:lnTo>
                    <a:pt x="1600" y="187"/>
                  </a:lnTo>
                  <a:lnTo>
                    <a:pt x="1506" y="248"/>
                  </a:lnTo>
                  <a:lnTo>
                    <a:pt x="1280" y="397"/>
                  </a:lnTo>
                  <a:lnTo>
                    <a:pt x="999" y="586"/>
                  </a:lnTo>
                  <a:lnTo>
                    <a:pt x="835" y="695"/>
                  </a:lnTo>
                  <a:lnTo>
                    <a:pt x="652" y="815"/>
                  </a:lnTo>
                  <a:lnTo>
                    <a:pt x="449" y="946"/>
                  </a:lnTo>
                  <a:lnTo>
                    <a:pt x="226" y="1089"/>
                  </a:lnTo>
                  <a:lnTo>
                    <a:pt x="200" y="1115"/>
                  </a:lnTo>
                  <a:lnTo>
                    <a:pt x="176" y="1146"/>
                  </a:lnTo>
                  <a:lnTo>
                    <a:pt x="154" y="1180"/>
                  </a:lnTo>
                  <a:lnTo>
                    <a:pt x="135" y="1218"/>
                  </a:lnTo>
                  <a:lnTo>
                    <a:pt x="117" y="1258"/>
                  </a:lnTo>
                  <a:lnTo>
                    <a:pt x="101" y="1302"/>
                  </a:lnTo>
                  <a:lnTo>
                    <a:pt x="85" y="1348"/>
                  </a:lnTo>
                  <a:lnTo>
                    <a:pt x="72" y="1397"/>
                  </a:lnTo>
                  <a:lnTo>
                    <a:pt x="60" y="1446"/>
                  </a:lnTo>
                  <a:lnTo>
                    <a:pt x="50" y="1497"/>
                  </a:lnTo>
                  <a:lnTo>
                    <a:pt x="40" y="1550"/>
                  </a:lnTo>
                  <a:lnTo>
                    <a:pt x="31" y="1603"/>
                  </a:lnTo>
                  <a:lnTo>
                    <a:pt x="25" y="1657"/>
                  </a:lnTo>
                  <a:lnTo>
                    <a:pt x="19" y="1711"/>
                  </a:lnTo>
                  <a:lnTo>
                    <a:pt x="14" y="1763"/>
                  </a:lnTo>
                  <a:lnTo>
                    <a:pt x="10" y="1817"/>
                  </a:lnTo>
                  <a:lnTo>
                    <a:pt x="7" y="1869"/>
                  </a:lnTo>
                  <a:lnTo>
                    <a:pt x="4" y="1921"/>
                  </a:lnTo>
                  <a:lnTo>
                    <a:pt x="2" y="1971"/>
                  </a:lnTo>
                  <a:lnTo>
                    <a:pt x="1" y="2018"/>
                  </a:lnTo>
                  <a:lnTo>
                    <a:pt x="0" y="2109"/>
                  </a:lnTo>
                  <a:lnTo>
                    <a:pt x="1" y="2188"/>
                  </a:lnTo>
                  <a:lnTo>
                    <a:pt x="2" y="2254"/>
                  </a:lnTo>
                  <a:lnTo>
                    <a:pt x="4" y="2305"/>
                  </a:lnTo>
                  <a:lnTo>
                    <a:pt x="5" y="2336"/>
                  </a:lnTo>
                  <a:lnTo>
                    <a:pt x="6" y="2348"/>
                  </a:lnTo>
                  <a:lnTo>
                    <a:pt x="16" y="2387"/>
                  </a:lnTo>
                  <a:lnTo>
                    <a:pt x="26" y="2426"/>
                  </a:lnTo>
                  <a:lnTo>
                    <a:pt x="39" y="2463"/>
                  </a:lnTo>
                  <a:lnTo>
                    <a:pt x="52" y="2501"/>
                  </a:lnTo>
                  <a:lnTo>
                    <a:pt x="66" y="2539"/>
                  </a:lnTo>
                  <a:lnTo>
                    <a:pt x="81" y="2576"/>
                  </a:lnTo>
                  <a:lnTo>
                    <a:pt x="98" y="2613"/>
                  </a:lnTo>
                  <a:lnTo>
                    <a:pt x="114" y="2648"/>
                  </a:lnTo>
                  <a:lnTo>
                    <a:pt x="132" y="2685"/>
                  </a:lnTo>
                  <a:lnTo>
                    <a:pt x="150" y="2719"/>
                  </a:lnTo>
                  <a:lnTo>
                    <a:pt x="171" y="2755"/>
                  </a:lnTo>
                  <a:lnTo>
                    <a:pt x="191" y="2790"/>
                  </a:lnTo>
                  <a:lnTo>
                    <a:pt x="211" y="2823"/>
                  </a:lnTo>
                  <a:lnTo>
                    <a:pt x="234" y="2857"/>
                  </a:lnTo>
                  <a:lnTo>
                    <a:pt x="256" y="2890"/>
                  </a:lnTo>
                  <a:lnTo>
                    <a:pt x="279" y="2923"/>
                  </a:lnTo>
                  <a:lnTo>
                    <a:pt x="303" y="2955"/>
                  </a:lnTo>
                  <a:lnTo>
                    <a:pt x="327" y="2987"/>
                  </a:lnTo>
                  <a:lnTo>
                    <a:pt x="352" y="3018"/>
                  </a:lnTo>
                  <a:lnTo>
                    <a:pt x="377" y="3049"/>
                  </a:lnTo>
                  <a:lnTo>
                    <a:pt x="402" y="3079"/>
                  </a:lnTo>
                  <a:lnTo>
                    <a:pt x="429" y="3109"/>
                  </a:lnTo>
                  <a:lnTo>
                    <a:pt x="454" y="3138"/>
                  </a:lnTo>
                  <a:lnTo>
                    <a:pt x="482" y="3168"/>
                  </a:lnTo>
                  <a:lnTo>
                    <a:pt x="508" y="3195"/>
                  </a:lnTo>
                  <a:lnTo>
                    <a:pt x="536" y="3223"/>
                  </a:lnTo>
                  <a:lnTo>
                    <a:pt x="563" y="3251"/>
                  </a:lnTo>
                  <a:lnTo>
                    <a:pt x="591" y="3277"/>
                  </a:lnTo>
                  <a:lnTo>
                    <a:pt x="646" y="3329"/>
                  </a:lnTo>
                  <a:lnTo>
                    <a:pt x="702" y="3379"/>
                  </a:lnTo>
                  <a:lnTo>
                    <a:pt x="694" y="3380"/>
                  </a:lnTo>
                  <a:lnTo>
                    <a:pt x="691" y="3380"/>
                  </a:lnTo>
                  <a:lnTo>
                    <a:pt x="785" y="3482"/>
                  </a:lnTo>
                  <a:lnTo>
                    <a:pt x="876" y="3574"/>
                  </a:lnTo>
                  <a:lnTo>
                    <a:pt x="965" y="3659"/>
                  </a:lnTo>
                  <a:lnTo>
                    <a:pt x="1051" y="3737"/>
                  </a:lnTo>
                  <a:lnTo>
                    <a:pt x="1133" y="3808"/>
                  </a:lnTo>
                  <a:lnTo>
                    <a:pt x="1214" y="3872"/>
                  </a:lnTo>
                  <a:lnTo>
                    <a:pt x="1291" y="3929"/>
                  </a:lnTo>
                  <a:lnTo>
                    <a:pt x="1365" y="3979"/>
                  </a:lnTo>
                  <a:lnTo>
                    <a:pt x="1436" y="4025"/>
                  </a:lnTo>
                  <a:lnTo>
                    <a:pt x="1505" y="4065"/>
                  </a:lnTo>
                  <a:lnTo>
                    <a:pt x="1571" y="4099"/>
                  </a:lnTo>
                  <a:lnTo>
                    <a:pt x="1634" y="4129"/>
                  </a:lnTo>
                  <a:lnTo>
                    <a:pt x="1693" y="4154"/>
                  </a:lnTo>
                  <a:lnTo>
                    <a:pt x="1750" y="4176"/>
                  </a:lnTo>
                  <a:lnTo>
                    <a:pt x="1803" y="4193"/>
                  </a:lnTo>
                  <a:lnTo>
                    <a:pt x="1854" y="4206"/>
                  </a:lnTo>
                  <a:lnTo>
                    <a:pt x="1902" y="4216"/>
                  </a:lnTo>
                  <a:lnTo>
                    <a:pt x="1947" y="4223"/>
                  </a:lnTo>
                  <a:lnTo>
                    <a:pt x="1988" y="4227"/>
                  </a:lnTo>
                  <a:lnTo>
                    <a:pt x="2027" y="4229"/>
                  </a:lnTo>
                  <a:lnTo>
                    <a:pt x="2063" y="4230"/>
                  </a:lnTo>
                  <a:lnTo>
                    <a:pt x="2096" y="4228"/>
                  </a:lnTo>
                  <a:lnTo>
                    <a:pt x="2126" y="4225"/>
                  </a:lnTo>
                  <a:lnTo>
                    <a:pt x="2152" y="4221"/>
                  </a:lnTo>
                  <a:lnTo>
                    <a:pt x="2175" y="4217"/>
                  </a:lnTo>
                  <a:lnTo>
                    <a:pt x="2196" y="4212"/>
                  </a:lnTo>
                  <a:lnTo>
                    <a:pt x="2213" y="4207"/>
                  </a:lnTo>
                  <a:lnTo>
                    <a:pt x="2227" y="4202"/>
                  </a:lnTo>
                  <a:lnTo>
                    <a:pt x="2247" y="4194"/>
                  </a:lnTo>
                  <a:lnTo>
                    <a:pt x="2253" y="4191"/>
                  </a:lnTo>
                  <a:lnTo>
                    <a:pt x="2359" y="4162"/>
                  </a:lnTo>
                  <a:lnTo>
                    <a:pt x="2461" y="4128"/>
                  </a:lnTo>
                  <a:lnTo>
                    <a:pt x="2559" y="4088"/>
                  </a:lnTo>
                  <a:lnTo>
                    <a:pt x="2651" y="4042"/>
                  </a:lnTo>
                  <a:lnTo>
                    <a:pt x="2740" y="3993"/>
                  </a:lnTo>
                  <a:lnTo>
                    <a:pt x="2823" y="3939"/>
                  </a:lnTo>
                  <a:lnTo>
                    <a:pt x="2902" y="3880"/>
                  </a:lnTo>
                  <a:lnTo>
                    <a:pt x="2978" y="3819"/>
                  </a:lnTo>
                  <a:lnTo>
                    <a:pt x="3048" y="3754"/>
                  </a:lnTo>
                  <a:lnTo>
                    <a:pt x="3115" y="3688"/>
                  </a:lnTo>
                  <a:lnTo>
                    <a:pt x="3177" y="3619"/>
                  </a:lnTo>
                  <a:lnTo>
                    <a:pt x="3236" y="3549"/>
                  </a:lnTo>
                  <a:lnTo>
                    <a:pt x="3291" y="3476"/>
                  </a:lnTo>
                  <a:lnTo>
                    <a:pt x="3343" y="3404"/>
                  </a:lnTo>
                  <a:lnTo>
                    <a:pt x="3390" y="3332"/>
                  </a:lnTo>
                  <a:lnTo>
                    <a:pt x="3434" y="3261"/>
                  </a:lnTo>
                  <a:lnTo>
                    <a:pt x="3475" y="3190"/>
                  </a:lnTo>
                  <a:lnTo>
                    <a:pt x="3512" y="3120"/>
                  </a:lnTo>
                  <a:lnTo>
                    <a:pt x="3547" y="3052"/>
                  </a:lnTo>
                  <a:lnTo>
                    <a:pt x="3577" y="2986"/>
                  </a:lnTo>
                  <a:lnTo>
                    <a:pt x="3606" y="2923"/>
                  </a:lnTo>
                  <a:lnTo>
                    <a:pt x="3631" y="2862"/>
                  </a:lnTo>
                  <a:lnTo>
                    <a:pt x="3653" y="2806"/>
                  </a:lnTo>
                  <a:lnTo>
                    <a:pt x="3673" y="2753"/>
                  </a:lnTo>
                  <a:lnTo>
                    <a:pt x="3689" y="2704"/>
                  </a:lnTo>
                  <a:lnTo>
                    <a:pt x="3703" y="2662"/>
                  </a:lnTo>
                  <a:lnTo>
                    <a:pt x="3716" y="2623"/>
                  </a:lnTo>
                  <a:lnTo>
                    <a:pt x="3725" y="2591"/>
                  </a:lnTo>
                  <a:lnTo>
                    <a:pt x="3737" y="2547"/>
                  </a:lnTo>
                  <a:lnTo>
                    <a:pt x="3741" y="2531"/>
                  </a:lnTo>
                  <a:lnTo>
                    <a:pt x="3741" y="2531"/>
                  </a:lnTo>
                  <a:lnTo>
                    <a:pt x="3741" y="2532"/>
                  </a:lnTo>
                  <a:lnTo>
                    <a:pt x="3756" y="2472"/>
                  </a:lnTo>
                  <a:lnTo>
                    <a:pt x="3772" y="2409"/>
                  </a:lnTo>
                  <a:lnTo>
                    <a:pt x="3786" y="2344"/>
                  </a:lnTo>
                  <a:lnTo>
                    <a:pt x="3798" y="2276"/>
                  </a:lnTo>
                  <a:lnTo>
                    <a:pt x="3810" y="2206"/>
                  </a:lnTo>
                  <a:lnTo>
                    <a:pt x="3820" y="2135"/>
                  </a:lnTo>
                  <a:lnTo>
                    <a:pt x="3831" y="2063"/>
                  </a:lnTo>
                  <a:lnTo>
                    <a:pt x="3840" y="1989"/>
                  </a:lnTo>
                  <a:lnTo>
                    <a:pt x="3848" y="1915"/>
                  </a:lnTo>
                  <a:lnTo>
                    <a:pt x="3855" y="1840"/>
                  </a:lnTo>
                  <a:lnTo>
                    <a:pt x="3862" y="1765"/>
                  </a:lnTo>
                  <a:lnTo>
                    <a:pt x="3868" y="1690"/>
                  </a:lnTo>
                  <a:lnTo>
                    <a:pt x="3873" y="1616"/>
                  </a:lnTo>
                  <a:lnTo>
                    <a:pt x="3878" y="1543"/>
                  </a:lnTo>
                  <a:lnTo>
                    <a:pt x="3882" y="1471"/>
                  </a:lnTo>
                  <a:lnTo>
                    <a:pt x="3885" y="1401"/>
                  </a:lnTo>
                  <a:lnTo>
                    <a:pt x="3891" y="1265"/>
                  </a:lnTo>
                  <a:lnTo>
                    <a:pt x="3895" y="1139"/>
                  </a:lnTo>
                  <a:lnTo>
                    <a:pt x="3897" y="1027"/>
                  </a:lnTo>
                  <a:lnTo>
                    <a:pt x="3899" y="928"/>
                  </a:lnTo>
                  <a:lnTo>
                    <a:pt x="3899" y="848"/>
                  </a:lnTo>
                  <a:lnTo>
                    <a:pt x="3899" y="787"/>
                  </a:lnTo>
                  <a:lnTo>
                    <a:pt x="3898" y="748"/>
                  </a:lnTo>
                  <a:lnTo>
                    <a:pt x="3898" y="735"/>
                  </a:lnTo>
                  <a:close/>
                </a:path>
              </a:pathLst>
            </a:custGeom>
            <a:solidFill>
              <a:srgbClr val="F0D1B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2916" y="2140"/>
              <a:ext cx="54" cy="63"/>
            </a:xfrm>
            <a:custGeom>
              <a:avLst/>
              <a:gdLst/>
              <a:ahLst/>
              <a:cxnLst>
                <a:cxn ang="0">
                  <a:pos x="7" y="42"/>
                </a:cxn>
                <a:cxn ang="0">
                  <a:pos x="42" y="33"/>
                </a:cxn>
                <a:cxn ang="0">
                  <a:pos x="76" y="30"/>
                </a:cxn>
                <a:cxn ang="0">
                  <a:pos x="105" y="32"/>
                </a:cxn>
                <a:cxn ang="0">
                  <a:pos x="124" y="37"/>
                </a:cxn>
                <a:cxn ang="0">
                  <a:pos x="145" y="44"/>
                </a:cxn>
                <a:cxn ang="0">
                  <a:pos x="165" y="57"/>
                </a:cxn>
                <a:cxn ang="0">
                  <a:pos x="184" y="72"/>
                </a:cxn>
                <a:cxn ang="0">
                  <a:pos x="203" y="92"/>
                </a:cxn>
                <a:cxn ang="0">
                  <a:pos x="219" y="118"/>
                </a:cxn>
                <a:cxn ang="0">
                  <a:pos x="234" y="149"/>
                </a:cxn>
                <a:cxn ang="0">
                  <a:pos x="242" y="174"/>
                </a:cxn>
                <a:cxn ang="0">
                  <a:pos x="246" y="203"/>
                </a:cxn>
                <a:cxn ang="0">
                  <a:pos x="243" y="232"/>
                </a:cxn>
                <a:cxn ang="0">
                  <a:pos x="235" y="258"/>
                </a:cxn>
                <a:cxn ang="0">
                  <a:pos x="227" y="275"/>
                </a:cxn>
                <a:cxn ang="0">
                  <a:pos x="215" y="293"/>
                </a:cxn>
                <a:cxn ang="0">
                  <a:pos x="199" y="311"/>
                </a:cxn>
                <a:cxn ang="0">
                  <a:pos x="178" y="327"/>
                </a:cxn>
                <a:cxn ang="0">
                  <a:pos x="154" y="343"/>
                </a:cxn>
                <a:cxn ang="0">
                  <a:pos x="123" y="358"/>
                </a:cxn>
                <a:cxn ang="0">
                  <a:pos x="88" y="372"/>
                </a:cxn>
                <a:cxn ang="0">
                  <a:pos x="80" y="377"/>
                </a:cxn>
                <a:cxn ang="0">
                  <a:pos x="135" y="368"/>
                </a:cxn>
                <a:cxn ang="0">
                  <a:pos x="171" y="357"/>
                </a:cxn>
                <a:cxn ang="0">
                  <a:pos x="198" y="348"/>
                </a:cxn>
                <a:cxn ang="0">
                  <a:pos x="223" y="336"/>
                </a:cxn>
                <a:cxn ang="0">
                  <a:pos x="247" y="322"/>
                </a:cxn>
                <a:cxn ang="0">
                  <a:pos x="271" y="304"/>
                </a:cxn>
                <a:cxn ang="0">
                  <a:pos x="290" y="283"/>
                </a:cxn>
                <a:cxn ang="0">
                  <a:pos x="306" y="258"/>
                </a:cxn>
                <a:cxn ang="0">
                  <a:pos x="318" y="229"/>
                </a:cxn>
                <a:cxn ang="0">
                  <a:pos x="324" y="197"/>
                </a:cxn>
                <a:cxn ang="0">
                  <a:pos x="323" y="159"/>
                </a:cxn>
                <a:cxn ang="0">
                  <a:pos x="317" y="130"/>
                </a:cxn>
                <a:cxn ang="0">
                  <a:pos x="298" y="89"/>
                </a:cxn>
                <a:cxn ang="0">
                  <a:pos x="282" y="64"/>
                </a:cxn>
                <a:cxn ang="0">
                  <a:pos x="268" y="48"/>
                </a:cxn>
                <a:cxn ang="0">
                  <a:pos x="249" y="31"/>
                </a:cxn>
                <a:cxn ang="0">
                  <a:pos x="229" y="18"/>
                </a:cxn>
                <a:cxn ang="0">
                  <a:pos x="205" y="8"/>
                </a:cxn>
                <a:cxn ang="0">
                  <a:pos x="177" y="2"/>
                </a:cxn>
                <a:cxn ang="0">
                  <a:pos x="145" y="0"/>
                </a:cxn>
                <a:cxn ang="0">
                  <a:pos x="109" y="4"/>
                </a:cxn>
                <a:cxn ang="0">
                  <a:pos x="68" y="15"/>
                </a:cxn>
                <a:cxn ang="0">
                  <a:pos x="24" y="33"/>
                </a:cxn>
              </a:cxnLst>
              <a:rect l="0" t="0" r="r" b="b"/>
              <a:pathLst>
                <a:path w="324" h="378">
                  <a:moveTo>
                    <a:pt x="0" y="45"/>
                  </a:moveTo>
                  <a:lnTo>
                    <a:pt x="7" y="42"/>
                  </a:lnTo>
                  <a:lnTo>
                    <a:pt x="28" y="36"/>
                  </a:lnTo>
                  <a:lnTo>
                    <a:pt x="42" y="33"/>
                  </a:lnTo>
                  <a:lnTo>
                    <a:pt x="58" y="31"/>
                  </a:lnTo>
                  <a:lnTo>
                    <a:pt x="76" y="30"/>
                  </a:lnTo>
                  <a:lnTo>
                    <a:pt x="95" y="31"/>
                  </a:lnTo>
                  <a:lnTo>
                    <a:pt x="105" y="32"/>
                  </a:lnTo>
                  <a:lnTo>
                    <a:pt x="114" y="34"/>
                  </a:lnTo>
                  <a:lnTo>
                    <a:pt x="124" y="37"/>
                  </a:lnTo>
                  <a:lnTo>
                    <a:pt x="135" y="40"/>
                  </a:lnTo>
                  <a:lnTo>
                    <a:pt x="145" y="44"/>
                  </a:lnTo>
                  <a:lnTo>
                    <a:pt x="155" y="51"/>
                  </a:lnTo>
                  <a:lnTo>
                    <a:pt x="165" y="57"/>
                  </a:lnTo>
                  <a:lnTo>
                    <a:pt x="174" y="64"/>
                  </a:lnTo>
                  <a:lnTo>
                    <a:pt x="184" y="72"/>
                  </a:lnTo>
                  <a:lnTo>
                    <a:pt x="194" y="81"/>
                  </a:lnTo>
                  <a:lnTo>
                    <a:pt x="203" y="92"/>
                  </a:lnTo>
                  <a:lnTo>
                    <a:pt x="211" y="104"/>
                  </a:lnTo>
                  <a:lnTo>
                    <a:pt x="219" y="118"/>
                  </a:lnTo>
                  <a:lnTo>
                    <a:pt x="227" y="133"/>
                  </a:lnTo>
                  <a:lnTo>
                    <a:pt x="234" y="149"/>
                  </a:lnTo>
                  <a:lnTo>
                    <a:pt x="241" y="166"/>
                  </a:lnTo>
                  <a:lnTo>
                    <a:pt x="242" y="174"/>
                  </a:lnTo>
                  <a:lnTo>
                    <a:pt x="245" y="191"/>
                  </a:lnTo>
                  <a:lnTo>
                    <a:pt x="246" y="203"/>
                  </a:lnTo>
                  <a:lnTo>
                    <a:pt x="245" y="217"/>
                  </a:lnTo>
                  <a:lnTo>
                    <a:pt x="243" y="232"/>
                  </a:lnTo>
                  <a:lnTo>
                    <a:pt x="238" y="250"/>
                  </a:lnTo>
                  <a:lnTo>
                    <a:pt x="235" y="258"/>
                  </a:lnTo>
                  <a:lnTo>
                    <a:pt x="231" y="267"/>
                  </a:lnTo>
                  <a:lnTo>
                    <a:pt x="227" y="275"/>
                  </a:lnTo>
                  <a:lnTo>
                    <a:pt x="221" y="284"/>
                  </a:lnTo>
                  <a:lnTo>
                    <a:pt x="215" y="293"/>
                  </a:lnTo>
                  <a:lnTo>
                    <a:pt x="208" y="302"/>
                  </a:lnTo>
                  <a:lnTo>
                    <a:pt x="199" y="311"/>
                  </a:lnTo>
                  <a:lnTo>
                    <a:pt x="189" y="319"/>
                  </a:lnTo>
                  <a:lnTo>
                    <a:pt x="178" y="327"/>
                  </a:lnTo>
                  <a:lnTo>
                    <a:pt x="167" y="335"/>
                  </a:lnTo>
                  <a:lnTo>
                    <a:pt x="154" y="343"/>
                  </a:lnTo>
                  <a:lnTo>
                    <a:pt x="140" y="351"/>
                  </a:lnTo>
                  <a:lnTo>
                    <a:pt x="123" y="358"/>
                  </a:lnTo>
                  <a:lnTo>
                    <a:pt x="106" y="366"/>
                  </a:lnTo>
                  <a:lnTo>
                    <a:pt x="88" y="372"/>
                  </a:lnTo>
                  <a:lnTo>
                    <a:pt x="67" y="378"/>
                  </a:lnTo>
                  <a:lnTo>
                    <a:pt x="80" y="377"/>
                  </a:lnTo>
                  <a:lnTo>
                    <a:pt x="113" y="372"/>
                  </a:lnTo>
                  <a:lnTo>
                    <a:pt x="135" y="368"/>
                  </a:lnTo>
                  <a:lnTo>
                    <a:pt x="159" y="361"/>
                  </a:lnTo>
                  <a:lnTo>
                    <a:pt x="171" y="357"/>
                  </a:lnTo>
                  <a:lnTo>
                    <a:pt x="184" y="353"/>
                  </a:lnTo>
                  <a:lnTo>
                    <a:pt x="198" y="348"/>
                  </a:lnTo>
                  <a:lnTo>
                    <a:pt x="211" y="342"/>
                  </a:lnTo>
                  <a:lnTo>
                    <a:pt x="223" y="336"/>
                  </a:lnTo>
                  <a:lnTo>
                    <a:pt x="235" y="329"/>
                  </a:lnTo>
                  <a:lnTo>
                    <a:pt x="247" y="322"/>
                  </a:lnTo>
                  <a:lnTo>
                    <a:pt x="260" y="313"/>
                  </a:lnTo>
                  <a:lnTo>
                    <a:pt x="271" y="304"/>
                  </a:lnTo>
                  <a:lnTo>
                    <a:pt x="281" y="293"/>
                  </a:lnTo>
                  <a:lnTo>
                    <a:pt x="290" y="283"/>
                  </a:lnTo>
                  <a:lnTo>
                    <a:pt x="299" y="271"/>
                  </a:lnTo>
                  <a:lnTo>
                    <a:pt x="306" y="258"/>
                  </a:lnTo>
                  <a:lnTo>
                    <a:pt x="313" y="245"/>
                  </a:lnTo>
                  <a:lnTo>
                    <a:pt x="318" y="229"/>
                  </a:lnTo>
                  <a:lnTo>
                    <a:pt x="322" y="214"/>
                  </a:lnTo>
                  <a:lnTo>
                    <a:pt x="324" y="197"/>
                  </a:lnTo>
                  <a:lnTo>
                    <a:pt x="324" y="179"/>
                  </a:lnTo>
                  <a:lnTo>
                    <a:pt x="323" y="159"/>
                  </a:lnTo>
                  <a:lnTo>
                    <a:pt x="320" y="139"/>
                  </a:lnTo>
                  <a:lnTo>
                    <a:pt x="317" y="130"/>
                  </a:lnTo>
                  <a:lnTo>
                    <a:pt x="306" y="104"/>
                  </a:lnTo>
                  <a:lnTo>
                    <a:pt x="298" y="89"/>
                  </a:lnTo>
                  <a:lnTo>
                    <a:pt x="288" y="72"/>
                  </a:lnTo>
                  <a:lnTo>
                    <a:pt x="282" y="64"/>
                  </a:lnTo>
                  <a:lnTo>
                    <a:pt x="275" y="56"/>
                  </a:lnTo>
                  <a:lnTo>
                    <a:pt x="268" y="48"/>
                  </a:lnTo>
                  <a:lnTo>
                    <a:pt x="259" y="39"/>
                  </a:lnTo>
                  <a:lnTo>
                    <a:pt x="249" y="31"/>
                  </a:lnTo>
                  <a:lnTo>
                    <a:pt x="239" y="25"/>
                  </a:lnTo>
                  <a:lnTo>
                    <a:pt x="229" y="18"/>
                  </a:lnTo>
                  <a:lnTo>
                    <a:pt x="217" y="13"/>
                  </a:lnTo>
                  <a:lnTo>
                    <a:pt x="205" y="8"/>
                  </a:lnTo>
                  <a:lnTo>
                    <a:pt x="191" y="5"/>
                  </a:lnTo>
                  <a:lnTo>
                    <a:pt x="177" y="2"/>
                  </a:lnTo>
                  <a:lnTo>
                    <a:pt x="161" y="0"/>
                  </a:lnTo>
                  <a:lnTo>
                    <a:pt x="145" y="0"/>
                  </a:lnTo>
                  <a:lnTo>
                    <a:pt x="127" y="2"/>
                  </a:lnTo>
                  <a:lnTo>
                    <a:pt x="109" y="4"/>
                  </a:lnTo>
                  <a:lnTo>
                    <a:pt x="90" y="9"/>
                  </a:lnTo>
                  <a:lnTo>
                    <a:pt x="68" y="15"/>
                  </a:lnTo>
                  <a:lnTo>
                    <a:pt x="47" y="23"/>
                  </a:lnTo>
                  <a:lnTo>
                    <a:pt x="24" y="33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3" name="Freeform 45"/>
            <p:cNvSpPr>
              <a:spLocks/>
            </p:cNvSpPr>
            <p:nvPr/>
          </p:nvSpPr>
          <p:spPr bwMode="auto">
            <a:xfrm>
              <a:off x="2676" y="1912"/>
              <a:ext cx="76" cy="66"/>
            </a:xfrm>
            <a:custGeom>
              <a:avLst/>
              <a:gdLst/>
              <a:ahLst/>
              <a:cxnLst>
                <a:cxn ang="0">
                  <a:pos x="431" y="14"/>
                </a:cxn>
                <a:cxn ang="0">
                  <a:pos x="407" y="75"/>
                </a:cxn>
                <a:cxn ang="0">
                  <a:pos x="377" y="132"/>
                </a:cxn>
                <a:cxn ang="0">
                  <a:pos x="348" y="178"/>
                </a:cxn>
                <a:cxn ang="0">
                  <a:pos x="324" y="207"/>
                </a:cxn>
                <a:cxn ang="0">
                  <a:pos x="298" y="236"/>
                </a:cxn>
                <a:cxn ang="0">
                  <a:pos x="268" y="261"/>
                </a:cxn>
                <a:cxn ang="0">
                  <a:pos x="236" y="284"/>
                </a:cxn>
                <a:cxn ang="0">
                  <a:pos x="200" y="301"/>
                </a:cxn>
                <a:cxn ang="0">
                  <a:pos x="161" y="313"/>
                </a:cxn>
                <a:cxn ang="0">
                  <a:pos x="118" y="319"/>
                </a:cxn>
                <a:cxn ang="0">
                  <a:pos x="0" y="325"/>
                </a:cxn>
                <a:cxn ang="0">
                  <a:pos x="15" y="347"/>
                </a:cxn>
                <a:cxn ang="0">
                  <a:pos x="36" y="365"/>
                </a:cxn>
                <a:cxn ang="0">
                  <a:pos x="51" y="374"/>
                </a:cxn>
                <a:cxn ang="0">
                  <a:pos x="67" y="382"/>
                </a:cxn>
                <a:cxn ang="0">
                  <a:pos x="87" y="389"/>
                </a:cxn>
                <a:cxn ang="0">
                  <a:pos x="110" y="393"/>
                </a:cxn>
                <a:cxn ang="0">
                  <a:pos x="136" y="394"/>
                </a:cxn>
                <a:cxn ang="0">
                  <a:pos x="165" y="392"/>
                </a:cxn>
                <a:cxn ang="0">
                  <a:pos x="198" y="386"/>
                </a:cxn>
                <a:cxn ang="0">
                  <a:pos x="234" y="375"/>
                </a:cxn>
                <a:cxn ang="0">
                  <a:pos x="273" y="358"/>
                </a:cxn>
                <a:cxn ang="0">
                  <a:pos x="318" y="335"/>
                </a:cxn>
                <a:cxn ang="0">
                  <a:pos x="348" y="309"/>
                </a:cxn>
                <a:cxn ang="0">
                  <a:pos x="376" y="277"/>
                </a:cxn>
                <a:cxn ang="0">
                  <a:pos x="407" y="237"/>
                </a:cxn>
                <a:cxn ang="0">
                  <a:pos x="421" y="213"/>
                </a:cxn>
                <a:cxn ang="0">
                  <a:pos x="433" y="187"/>
                </a:cxn>
                <a:cxn ang="0">
                  <a:pos x="443" y="160"/>
                </a:cxn>
                <a:cxn ang="0">
                  <a:pos x="450" y="130"/>
                </a:cxn>
                <a:cxn ang="0">
                  <a:pos x="454" y="100"/>
                </a:cxn>
                <a:cxn ang="0">
                  <a:pos x="453" y="67"/>
                </a:cxn>
                <a:cxn ang="0">
                  <a:pos x="447" y="34"/>
                </a:cxn>
                <a:cxn ang="0">
                  <a:pos x="435" y="0"/>
                </a:cxn>
              </a:cxnLst>
              <a:rect l="0" t="0" r="r" b="b"/>
              <a:pathLst>
                <a:path w="454" h="394">
                  <a:moveTo>
                    <a:pt x="435" y="0"/>
                  </a:moveTo>
                  <a:lnTo>
                    <a:pt x="431" y="14"/>
                  </a:lnTo>
                  <a:lnTo>
                    <a:pt x="417" y="51"/>
                  </a:lnTo>
                  <a:lnTo>
                    <a:pt x="407" y="75"/>
                  </a:lnTo>
                  <a:lnTo>
                    <a:pt x="392" y="103"/>
                  </a:lnTo>
                  <a:lnTo>
                    <a:pt x="377" y="132"/>
                  </a:lnTo>
                  <a:lnTo>
                    <a:pt x="358" y="163"/>
                  </a:lnTo>
                  <a:lnTo>
                    <a:pt x="348" y="178"/>
                  </a:lnTo>
                  <a:lnTo>
                    <a:pt x="336" y="193"/>
                  </a:lnTo>
                  <a:lnTo>
                    <a:pt x="324" y="207"/>
                  </a:lnTo>
                  <a:lnTo>
                    <a:pt x="311" y="222"/>
                  </a:lnTo>
                  <a:lnTo>
                    <a:pt x="298" y="236"/>
                  </a:lnTo>
                  <a:lnTo>
                    <a:pt x="284" y="249"/>
                  </a:lnTo>
                  <a:lnTo>
                    <a:pt x="268" y="261"/>
                  </a:lnTo>
                  <a:lnTo>
                    <a:pt x="253" y="272"/>
                  </a:lnTo>
                  <a:lnTo>
                    <a:pt x="236" y="284"/>
                  </a:lnTo>
                  <a:lnTo>
                    <a:pt x="218" y="293"/>
                  </a:lnTo>
                  <a:lnTo>
                    <a:pt x="200" y="301"/>
                  </a:lnTo>
                  <a:lnTo>
                    <a:pt x="181" y="308"/>
                  </a:lnTo>
                  <a:lnTo>
                    <a:pt x="161" y="313"/>
                  </a:lnTo>
                  <a:lnTo>
                    <a:pt x="140" y="317"/>
                  </a:lnTo>
                  <a:lnTo>
                    <a:pt x="118" y="319"/>
                  </a:lnTo>
                  <a:lnTo>
                    <a:pt x="95" y="319"/>
                  </a:lnTo>
                  <a:lnTo>
                    <a:pt x="0" y="325"/>
                  </a:lnTo>
                  <a:lnTo>
                    <a:pt x="4" y="331"/>
                  </a:lnTo>
                  <a:lnTo>
                    <a:pt x="15" y="347"/>
                  </a:lnTo>
                  <a:lnTo>
                    <a:pt x="24" y="356"/>
                  </a:lnTo>
                  <a:lnTo>
                    <a:pt x="36" y="365"/>
                  </a:lnTo>
                  <a:lnTo>
                    <a:pt x="43" y="370"/>
                  </a:lnTo>
                  <a:lnTo>
                    <a:pt x="51" y="374"/>
                  </a:lnTo>
                  <a:lnTo>
                    <a:pt x="59" y="378"/>
                  </a:lnTo>
                  <a:lnTo>
                    <a:pt x="67" y="382"/>
                  </a:lnTo>
                  <a:lnTo>
                    <a:pt x="77" y="386"/>
                  </a:lnTo>
                  <a:lnTo>
                    <a:pt x="87" y="389"/>
                  </a:lnTo>
                  <a:lnTo>
                    <a:pt x="98" y="391"/>
                  </a:lnTo>
                  <a:lnTo>
                    <a:pt x="110" y="393"/>
                  </a:lnTo>
                  <a:lnTo>
                    <a:pt x="123" y="394"/>
                  </a:lnTo>
                  <a:lnTo>
                    <a:pt x="136" y="394"/>
                  </a:lnTo>
                  <a:lnTo>
                    <a:pt x="150" y="394"/>
                  </a:lnTo>
                  <a:lnTo>
                    <a:pt x="165" y="392"/>
                  </a:lnTo>
                  <a:lnTo>
                    <a:pt x="181" y="390"/>
                  </a:lnTo>
                  <a:lnTo>
                    <a:pt x="198" y="386"/>
                  </a:lnTo>
                  <a:lnTo>
                    <a:pt x="215" y="381"/>
                  </a:lnTo>
                  <a:lnTo>
                    <a:pt x="234" y="375"/>
                  </a:lnTo>
                  <a:lnTo>
                    <a:pt x="253" y="367"/>
                  </a:lnTo>
                  <a:lnTo>
                    <a:pt x="273" y="358"/>
                  </a:lnTo>
                  <a:lnTo>
                    <a:pt x="296" y="348"/>
                  </a:lnTo>
                  <a:lnTo>
                    <a:pt x="318" y="335"/>
                  </a:lnTo>
                  <a:lnTo>
                    <a:pt x="326" y="328"/>
                  </a:lnTo>
                  <a:lnTo>
                    <a:pt x="348" y="309"/>
                  </a:lnTo>
                  <a:lnTo>
                    <a:pt x="361" y="295"/>
                  </a:lnTo>
                  <a:lnTo>
                    <a:pt x="376" y="277"/>
                  </a:lnTo>
                  <a:lnTo>
                    <a:pt x="391" y="258"/>
                  </a:lnTo>
                  <a:lnTo>
                    <a:pt x="407" y="237"/>
                  </a:lnTo>
                  <a:lnTo>
                    <a:pt x="414" y="225"/>
                  </a:lnTo>
                  <a:lnTo>
                    <a:pt x="421" y="213"/>
                  </a:lnTo>
                  <a:lnTo>
                    <a:pt x="427" y="200"/>
                  </a:lnTo>
                  <a:lnTo>
                    <a:pt x="433" y="187"/>
                  </a:lnTo>
                  <a:lnTo>
                    <a:pt x="439" y="174"/>
                  </a:lnTo>
                  <a:lnTo>
                    <a:pt x="443" y="160"/>
                  </a:lnTo>
                  <a:lnTo>
                    <a:pt x="447" y="145"/>
                  </a:lnTo>
                  <a:lnTo>
                    <a:pt x="450" y="130"/>
                  </a:lnTo>
                  <a:lnTo>
                    <a:pt x="453" y="115"/>
                  </a:lnTo>
                  <a:lnTo>
                    <a:pt x="454" y="100"/>
                  </a:lnTo>
                  <a:lnTo>
                    <a:pt x="454" y="83"/>
                  </a:lnTo>
                  <a:lnTo>
                    <a:pt x="453" y="67"/>
                  </a:lnTo>
                  <a:lnTo>
                    <a:pt x="451" y="51"/>
                  </a:lnTo>
                  <a:lnTo>
                    <a:pt x="447" y="34"/>
                  </a:lnTo>
                  <a:lnTo>
                    <a:pt x="442" y="17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4" name="Freeform 46"/>
            <p:cNvSpPr>
              <a:spLocks/>
            </p:cNvSpPr>
            <p:nvPr/>
          </p:nvSpPr>
          <p:spPr bwMode="auto">
            <a:xfrm>
              <a:off x="2643" y="2127"/>
              <a:ext cx="126" cy="58"/>
            </a:xfrm>
            <a:custGeom>
              <a:avLst/>
              <a:gdLst/>
              <a:ahLst/>
              <a:cxnLst>
                <a:cxn ang="0">
                  <a:pos x="753" y="183"/>
                </a:cxn>
                <a:cxn ang="0">
                  <a:pos x="749" y="201"/>
                </a:cxn>
                <a:cxn ang="0">
                  <a:pos x="742" y="218"/>
                </a:cxn>
                <a:cxn ang="0">
                  <a:pos x="731" y="234"/>
                </a:cxn>
                <a:cxn ang="0">
                  <a:pos x="716" y="250"/>
                </a:cxn>
                <a:cxn ang="0">
                  <a:pos x="699" y="265"/>
                </a:cxn>
                <a:cxn ang="0">
                  <a:pos x="679" y="279"/>
                </a:cxn>
                <a:cxn ang="0">
                  <a:pos x="655" y="292"/>
                </a:cxn>
                <a:cxn ang="0">
                  <a:pos x="617" y="309"/>
                </a:cxn>
                <a:cxn ang="0">
                  <a:pos x="556" y="328"/>
                </a:cxn>
                <a:cxn ang="0">
                  <a:pos x="489" y="341"/>
                </a:cxn>
                <a:cxn ang="0">
                  <a:pos x="415" y="348"/>
                </a:cxn>
                <a:cxn ang="0">
                  <a:pos x="338" y="348"/>
                </a:cxn>
                <a:cxn ang="0">
                  <a:pos x="264" y="341"/>
                </a:cxn>
                <a:cxn ang="0">
                  <a:pos x="197" y="328"/>
                </a:cxn>
                <a:cxn ang="0">
                  <a:pos x="151" y="314"/>
                </a:cxn>
                <a:cxn ang="0">
                  <a:pos x="123" y="303"/>
                </a:cxn>
                <a:cxn ang="0">
                  <a:pos x="97" y="292"/>
                </a:cxn>
                <a:cxn ang="0">
                  <a:pos x="74" y="279"/>
                </a:cxn>
                <a:cxn ang="0">
                  <a:pos x="54" y="265"/>
                </a:cxn>
                <a:cxn ang="0">
                  <a:pos x="36" y="250"/>
                </a:cxn>
                <a:cxn ang="0">
                  <a:pos x="22" y="234"/>
                </a:cxn>
                <a:cxn ang="0">
                  <a:pos x="11" y="218"/>
                </a:cxn>
                <a:cxn ang="0">
                  <a:pos x="4" y="201"/>
                </a:cxn>
                <a:cxn ang="0">
                  <a:pos x="0" y="183"/>
                </a:cxn>
                <a:cxn ang="0">
                  <a:pos x="0" y="165"/>
                </a:cxn>
                <a:cxn ang="0">
                  <a:pos x="4" y="148"/>
                </a:cxn>
                <a:cxn ang="0">
                  <a:pos x="11" y="131"/>
                </a:cxn>
                <a:cxn ang="0">
                  <a:pos x="22" y="114"/>
                </a:cxn>
                <a:cxn ang="0">
                  <a:pos x="36" y="98"/>
                </a:cxn>
                <a:cxn ang="0">
                  <a:pos x="54" y="84"/>
                </a:cxn>
                <a:cxn ang="0">
                  <a:pos x="74" y="70"/>
                </a:cxn>
                <a:cxn ang="0">
                  <a:pos x="97" y="56"/>
                </a:cxn>
                <a:cxn ang="0">
                  <a:pos x="137" y="39"/>
                </a:cxn>
                <a:cxn ang="0">
                  <a:pos x="197" y="21"/>
                </a:cxn>
                <a:cxn ang="0">
                  <a:pos x="264" y="7"/>
                </a:cxn>
                <a:cxn ang="0">
                  <a:pos x="338" y="1"/>
                </a:cxn>
                <a:cxn ang="0">
                  <a:pos x="415" y="1"/>
                </a:cxn>
                <a:cxn ang="0">
                  <a:pos x="489" y="7"/>
                </a:cxn>
                <a:cxn ang="0">
                  <a:pos x="556" y="21"/>
                </a:cxn>
                <a:cxn ang="0">
                  <a:pos x="617" y="39"/>
                </a:cxn>
                <a:cxn ang="0">
                  <a:pos x="655" y="56"/>
                </a:cxn>
                <a:cxn ang="0">
                  <a:pos x="679" y="70"/>
                </a:cxn>
                <a:cxn ang="0">
                  <a:pos x="699" y="84"/>
                </a:cxn>
                <a:cxn ang="0">
                  <a:pos x="716" y="98"/>
                </a:cxn>
                <a:cxn ang="0">
                  <a:pos x="731" y="114"/>
                </a:cxn>
                <a:cxn ang="0">
                  <a:pos x="742" y="131"/>
                </a:cxn>
                <a:cxn ang="0">
                  <a:pos x="749" y="148"/>
                </a:cxn>
                <a:cxn ang="0">
                  <a:pos x="753" y="165"/>
                </a:cxn>
              </a:cxnLst>
              <a:rect l="0" t="0" r="r" b="b"/>
              <a:pathLst>
                <a:path w="754" h="349">
                  <a:moveTo>
                    <a:pt x="754" y="174"/>
                  </a:moveTo>
                  <a:lnTo>
                    <a:pt x="753" y="183"/>
                  </a:lnTo>
                  <a:lnTo>
                    <a:pt x="752" y="193"/>
                  </a:lnTo>
                  <a:lnTo>
                    <a:pt x="749" y="201"/>
                  </a:lnTo>
                  <a:lnTo>
                    <a:pt x="746" y="210"/>
                  </a:lnTo>
                  <a:lnTo>
                    <a:pt x="742" y="218"/>
                  </a:lnTo>
                  <a:lnTo>
                    <a:pt x="737" y="226"/>
                  </a:lnTo>
                  <a:lnTo>
                    <a:pt x="731" y="234"/>
                  </a:lnTo>
                  <a:lnTo>
                    <a:pt x="724" y="242"/>
                  </a:lnTo>
                  <a:lnTo>
                    <a:pt x="716" y="250"/>
                  </a:lnTo>
                  <a:lnTo>
                    <a:pt x="708" y="258"/>
                  </a:lnTo>
                  <a:lnTo>
                    <a:pt x="699" y="265"/>
                  </a:lnTo>
                  <a:lnTo>
                    <a:pt x="689" y="272"/>
                  </a:lnTo>
                  <a:lnTo>
                    <a:pt x="679" y="279"/>
                  </a:lnTo>
                  <a:lnTo>
                    <a:pt x="668" y="286"/>
                  </a:lnTo>
                  <a:lnTo>
                    <a:pt x="655" y="292"/>
                  </a:lnTo>
                  <a:lnTo>
                    <a:pt x="643" y="298"/>
                  </a:lnTo>
                  <a:lnTo>
                    <a:pt x="617" y="309"/>
                  </a:lnTo>
                  <a:lnTo>
                    <a:pt x="587" y="320"/>
                  </a:lnTo>
                  <a:lnTo>
                    <a:pt x="556" y="328"/>
                  </a:lnTo>
                  <a:lnTo>
                    <a:pt x="523" y="336"/>
                  </a:lnTo>
                  <a:lnTo>
                    <a:pt x="489" y="341"/>
                  </a:lnTo>
                  <a:lnTo>
                    <a:pt x="452" y="346"/>
                  </a:lnTo>
                  <a:lnTo>
                    <a:pt x="415" y="348"/>
                  </a:lnTo>
                  <a:lnTo>
                    <a:pt x="377" y="349"/>
                  </a:lnTo>
                  <a:lnTo>
                    <a:pt x="338" y="348"/>
                  </a:lnTo>
                  <a:lnTo>
                    <a:pt x="301" y="346"/>
                  </a:lnTo>
                  <a:lnTo>
                    <a:pt x="264" y="341"/>
                  </a:lnTo>
                  <a:lnTo>
                    <a:pt x="229" y="336"/>
                  </a:lnTo>
                  <a:lnTo>
                    <a:pt x="197" y="328"/>
                  </a:lnTo>
                  <a:lnTo>
                    <a:pt x="165" y="320"/>
                  </a:lnTo>
                  <a:lnTo>
                    <a:pt x="151" y="314"/>
                  </a:lnTo>
                  <a:lnTo>
                    <a:pt x="137" y="309"/>
                  </a:lnTo>
                  <a:lnTo>
                    <a:pt x="123" y="303"/>
                  </a:lnTo>
                  <a:lnTo>
                    <a:pt x="109" y="298"/>
                  </a:lnTo>
                  <a:lnTo>
                    <a:pt x="97" y="292"/>
                  </a:lnTo>
                  <a:lnTo>
                    <a:pt x="85" y="286"/>
                  </a:lnTo>
                  <a:lnTo>
                    <a:pt x="74" y="279"/>
                  </a:lnTo>
                  <a:lnTo>
                    <a:pt x="64" y="272"/>
                  </a:lnTo>
                  <a:lnTo>
                    <a:pt x="54" y="265"/>
                  </a:lnTo>
                  <a:lnTo>
                    <a:pt x="44" y="258"/>
                  </a:lnTo>
                  <a:lnTo>
                    <a:pt x="36" y="250"/>
                  </a:lnTo>
                  <a:lnTo>
                    <a:pt x="29" y="242"/>
                  </a:lnTo>
                  <a:lnTo>
                    <a:pt x="22" y="234"/>
                  </a:lnTo>
                  <a:lnTo>
                    <a:pt x="16" y="226"/>
                  </a:lnTo>
                  <a:lnTo>
                    <a:pt x="11" y="218"/>
                  </a:lnTo>
                  <a:lnTo>
                    <a:pt x="7" y="210"/>
                  </a:lnTo>
                  <a:lnTo>
                    <a:pt x="4" y="201"/>
                  </a:lnTo>
                  <a:lnTo>
                    <a:pt x="2" y="193"/>
                  </a:lnTo>
                  <a:lnTo>
                    <a:pt x="0" y="183"/>
                  </a:lnTo>
                  <a:lnTo>
                    <a:pt x="0" y="174"/>
                  </a:lnTo>
                  <a:lnTo>
                    <a:pt x="0" y="165"/>
                  </a:lnTo>
                  <a:lnTo>
                    <a:pt x="2" y="156"/>
                  </a:lnTo>
                  <a:lnTo>
                    <a:pt x="4" y="148"/>
                  </a:lnTo>
                  <a:lnTo>
                    <a:pt x="7" y="139"/>
                  </a:lnTo>
                  <a:lnTo>
                    <a:pt x="11" y="131"/>
                  </a:lnTo>
                  <a:lnTo>
                    <a:pt x="16" y="122"/>
                  </a:lnTo>
                  <a:lnTo>
                    <a:pt x="22" y="114"/>
                  </a:lnTo>
                  <a:lnTo>
                    <a:pt x="29" y="106"/>
                  </a:lnTo>
                  <a:lnTo>
                    <a:pt x="36" y="98"/>
                  </a:lnTo>
                  <a:lnTo>
                    <a:pt x="44" y="91"/>
                  </a:lnTo>
                  <a:lnTo>
                    <a:pt x="54" y="84"/>
                  </a:lnTo>
                  <a:lnTo>
                    <a:pt x="64" y="77"/>
                  </a:lnTo>
                  <a:lnTo>
                    <a:pt x="74" y="70"/>
                  </a:lnTo>
                  <a:lnTo>
                    <a:pt x="85" y="63"/>
                  </a:lnTo>
                  <a:lnTo>
                    <a:pt x="97" y="56"/>
                  </a:lnTo>
                  <a:lnTo>
                    <a:pt x="109" y="50"/>
                  </a:lnTo>
                  <a:lnTo>
                    <a:pt x="137" y="39"/>
                  </a:lnTo>
                  <a:lnTo>
                    <a:pt x="165" y="29"/>
                  </a:lnTo>
                  <a:lnTo>
                    <a:pt x="197" y="21"/>
                  </a:lnTo>
                  <a:lnTo>
                    <a:pt x="229" y="13"/>
                  </a:lnTo>
                  <a:lnTo>
                    <a:pt x="264" y="7"/>
                  </a:lnTo>
                  <a:lnTo>
                    <a:pt x="301" y="3"/>
                  </a:lnTo>
                  <a:lnTo>
                    <a:pt x="338" y="1"/>
                  </a:lnTo>
                  <a:lnTo>
                    <a:pt x="377" y="0"/>
                  </a:lnTo>
                  <a:lnTo>
                    <a:pt x="415" y="1"/>
                  </a:lnTo>
                  <a:lnTo>
                    <a:pt x="452" y="3"/>
                  </a:lnTo>
                  <a:lnTo>
                    <a:pt x="489" y="7"/>
                  </a:lnTo>
                  <a:lnTo>
                    <a:pt x="523" y="13"/>
                  </a:lnTo>
                  <a:lnTo>
                    <a:pt x="556" y="21"/>
                  </a:lnTo>
                  <a:lnTo>
                    <a:pt x="587" y="29"/>
                  </a:lnTo>
                  <a:lnTo>
                    <a:pt x="617" y="39"/>
                  </a:lnTo>
                  <a:lnTo>
                    <a:pt x="643" y="50"/>
                  </a:lnTo>
                  <a:lnTo>
                    <a:pt x="655" y="56"/>
                  </a:lnTo>
                  <a:lnTo>
                    <a:pt x="668" y="63"/>
                  </a:lnTo>
                  <a:lnTo>
                    <a:pt x="679" y="70"/>
                  </a:lnTo>
                  <a:lnTo>
                    <a:pt x="689" y="77"/>
                  </a:lnTo>
                  <a:lnTo>
                    <a:pt x="699" y="84"/>
                  </a:lnTo>
                  <a:lnTo>
                    <a:pt x="708" y="91"/>
                  </a:lnTo>
                  <a:lnTo>
                    <a:pt x="716" y="98"/>
                  </a:lnTo>
                  <a:lnTo>
                    <a:pt x="724" y="106"/>
                  </a:lnTo>
                  <a:lnTo>
                    <a:pt x="731" y="114"/>
                  </a:lnTo>
                  <a:lnTo>
                    <a:pt x="737" y="122"/>
                  </a:lnTo>
                  <a:lnTo>
                    <a:pt x="742" y="131"/>
                  </a:lnTo>
                  <a:lnTo>
                    <a:pt x="746" y="139"/>
                  </a:lnTo>
                  <a:lnTo>
                    <a:pt x="749" y="148"/>
                  </a:lnTo>
                  <a:lnTo>
                    <a:pt x="752" y="156"/>
                  </a:lnTo>
                  <a:lnTo>
                    <a:pt x="753" y="165"/>
                  </a:lnTo>
                  <a:lnTo>
                    <a:pt x="754" y="174"/>
                  </a:lnTo>
                  <a:close/>
                </a:path>
              </a:pathLst>
            </a:custGeom>
            <a:solidFill>
              <a:srgbClr val="E6C5A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5" name="Freeform 47"/>
            <p:cNvSpPr>
              <a:spLocks/>
            </p:cNvSpPr>
            <p:nvPr/>
          </p:nvSpPr>
          <p:spPr bwMode="auto">
            <a:xfrm>
              <a:off x="2656" y="2133"/>
              <a:ext cx="100" cy="46"/>
            </a:xfrm>
            <a:custGeom>
              <a:avLst/>
              <a:gdLst/>
              <a:ahLst/>
              <a:cxnLst>
                <a:cxn ang="0">
                  <a:pos x="603" y="147"/>
                </a:cxn>
                <a:cxn ang="0">
                  <a:pos x="600" y="162"/>
                </a:cxn>
                <a:cxn ang="0">
                  <a:pos x="594" y="175"/>
                </a:cxn>
                <a:cxn ang="0">
                  <a:pos x="584" y="188"/>
                </a:cxn>
                <a:cxn ang="0">
                  <a:pos x="573" y="201"/>
                </a:cxn>
                <a:cxn ang="0">
                  <a:pos x="559" y="213"/>
                </a:cxn>
                <a:cxn ang="0">
                  <a:pos x="535" y="230"/>
                </a:cxn>
                <a:cxn ang="0">
                  <a:pos x="493" y="248"/>
                </a:cxn>
                <a:cxn ang="0">
                  <a:pos x="445" y="263"/>
                </a:cxn>
                <a:cxn ang="0">
                  <a:pos x="391" y="274"/>
                </a:cxn>
                <a:cxn ang="0">
                  <a:pos x="332" y="279"/>
                </a:cxn>
                <a:cxn ang="0">
                  <a:pos x="270" y="279"/>
                </a:cxn>
                <a:cxn ang="0">
                  <a:pos x="211" y="274"/>
                </a:cxn>
                <a:cxn ang="0">
                  <a:pos x="157" y="263"/>
                </a:cxn>
                <a:cxn ang="0">
                  <a:pos x="110" y="248"/>
                </a:cxn>
                <a:cxn ang="0">
                  <a:pos x="69" y="230"/>
                </a:cxn>
                <a:cxn ang="0">
                  <a:pos x="44" y="213"/>
                </a:cxn>
                <a:cxn ang="0">
                  <a:pos x="29" y="201"/>
                </a:cxn>
                <a:cxn ang="0">
                  <a:pos x="18" y="188"/>
                </a:cxn>
                <a:cxn ang="0">
                  <a:pos x="9" y="175"/>
                </a:cxn>
                <a:cxn ang="0">
                  <a:pos x="3" y="162"/>
                </a:cxn>
                <a:cxn ang="0">
                  <a:pos x="0" y="147"/>
                </a:cxn>
                <a:cxn ang="0">
                  <a:pos x="0" y="133"/>
                </a:cxn>
                <a:cxn ang="0">
                  <a:pos x="3" y="119"/>
                </a:cxn>
                <a:cxn ang="0">
                  <a:pos x="9" y="106"/>
                </a:cxn>
                <a:cxn ang="0">
                  <a:pos x="18" y="93"/>
                </a:cxn>
                <a:cxn ang="0">
                  <a:pos x="29" y="79"/>
                </a:cxn>
                <a:cxn ang="0">
                  <a:pos x="44" y="68"/>
                </a:cxn>
                <a:cxn ang="0">
                  <a:pos x="69" y="51"/>
                </a:cxn>
                <a:cxn ang="0">
                  <a:pos x="110" y="33"/>
                </a:cxn>
                <a:cxn ang="0">
                  <a:pos x="157" y="17"/>
                </a:cxn>
                <a:cxn ang="0">
                  <a:pos x="211" y="6"/>
                </a:cxn>
                <a:cxn ang="0">
                  <a:pos x="270" y="1"/>
                </a:cxn>
                <a:cxn ang="0">
                  <a:pos x="332" y="1"/>
                </a:cxn>
                <a:cxn ang="0">
                  <a:pos x="391" y="6"/>
                </a:cxn>
                <a:cxn ang="0">
                  <a:pos x="445" y="17"/>
                </a:cxn>
                <a:cxn ang="0">
                  <a:pos x="493" y="33"/>
                </a:cxn>
                <a:cxn ang="0">
                  <a:pos x="535" y="51"/>
                </a:cxn>
                <a:cxn ang="0">
                  <a:pos x="567" y="73"/>
                </a:cxn>
                <a:cxn ang="0">
                  <a:pos x="584" y="93"/>
                </a:cxn>
                <a:cxn ang="0">
                  <a:pos x="594" y="106"/>
                </a:cxn>
                <a:cxn ang="0">
                  <a:pos x="600" y="119"/>
                </a:cxn>
                <a:cxn ang="0">
                  <a:pos x="603" y="133"/>
                </a:cxn>
              </a:cxnLst>
              <a:rect l="0" t="0" r="r" b="b"/>
              <a:pathLst>
                <a:path w="604" h="280">
                  <a:moveTo>
                    <a:pt x="604" y="140"/>
                  </a:moveTo>
                  <a:lnTo>
                    <a:pt x="603" y="147"/>
                  </a:lnTo>
                  <a:lnTo>
                    <a:pt x="602" y="154"/>
                  </a:lnTo>
                  <a:lnTo>
                    <a:pt x="600" y="162"/>
                  </a:lnTo>
                  <a:lnTo>
                    <a:pt x="597" y="169"/>
                  </a:lnTo>
                  <a:lnTo>
                    <a:pt x="594" y="175"/>
                  </a:lnTo>
                  <a:lnTo>
                    <a:pt x="589" y="182"/>
                  </a:lnTo>
                  <a:lnTo>
                    <a:pt x="584" y="188"/>
                  </a:lnTo>
                  <a:lnTo>
                    <a:pt x="579" y="195"/>
                  </a:lnTo>
                  <a:lnTo>
                    <a:pt x="573" y="201"/>
                  </a:lnTo>
                  <a:lnTo>
                    <a:pt x="567" y="207"/>
                  </a:lnTo>
                  <a:lnTo>
                    <a:pt x="559" y="213"/>
                  </a:lnTo>
                  <a:lnTo>
                    <a:pt x="552" y="219"/>
                  </a:lnTo>
                  <a:lnTo>
                    <a:pt x="535" y="230"/>
                  </a:lnTo>
                  <a:lnTo>
                    <a:pt x="514" y="239"/>
                  </a:lnTo>
                  <a:lnTo>
                    <a:pt x="493" y="248"/>
                  </a:lnTo>
                  <a:lnTo>
                    <a:pt x="470" y="256"/>
                  </a:lnTo>
                  <a:lnTo>
                    <a:pt x="445" y="263"/>
                  </a:lnTo>
                  <a:lnTo>
                    <a:pt x="419" y="269"/>
                  </a:lnTo>
                  <a:lnTo>
                    <a:pt x="391" y="274"/>
                  </a:lnTo>
                  <a:lnTo>
                    <a:pt x="362" y="277"/>
                  </a:lnTo>
                  <a:lnTo>
                    <a:pt x="332" y="279"/>
                  </a:lnTo>
                  <a:lnTo>
                    <a:pt x="302" y="280"/>
                  </a:lnTo>
                  <a:lnTo>
                    <a:pt x="270" y="279"/>
                  </a:lnTo>
                  <a:lnTo>
                    <a:pt x="241" y="277"/>
                  </a:lnTo>
                  <a:lnTo>
                    <a:pt x="211" y="274"/>
                  </a:lnTo>
                  <a:lnTo>
                    <a:pt x="184" y="269"/>
                  </a:lnTo>
                  <a:lnTo>
                    <a:pt x="157" y="263"/>
                  </a:lnTo>
                  <a:lnTo>
                    <a:pt x="133" y="256"/>
                  </a:lnTo>
                  <a:lnTo>
                    <a:pt x="110" y="248"/>
                  </a:lnTo>
                  <a:lnTo>
                    <a:pt x="88" y="239"/>
                  </a:lnTo>
                  <a:lnTo>
                    <a:pt x="69" y="230"/>
                  </a:lnTo>
                  <a:lnTo>
                    <a:pt x="52" y="219"/>
                  </a:lnTo>
                  <a:lnTo>
                    <a:pt x="44" y="213"/>
                  </a:lnTo>
                  <a:lnTo>
                    <a:pt x="36" y="207"/>
                  </a:lnTo>
                  <a:lnTo>
                    <a:pt x="29" y="201"/>
                  </a:lnTo>
                  <a:lnTo>
                    <a:pt x="23" y="195"/>
                  </a:lnTo>
                  <a:lnTo>
                    <a:pt x="18" y="188"/>
                  </a:lnTo>
                  <a:lnTo>
                    <a:pt x="13" y="182"/>
                  </a:lnTo>
                  <a:lnTo>
                    <a:pt x="9" y="175"/>
                  </a:lnTo>
                  <a:lnTo>
                    <a:pt x="6" y="169"/>
                  </a:lnTo>
                  <a:lnTo>
                    <a:pt x="3" y="162"/>
                  </a:lnTo>
                  <a:lnTo>
                    <a:pt x="1" y="154"/>
                  </a:lnTo>
                  <a:lnTo>
                    <a:pt x="0" y="147"/>
                  </a:lnTo>
                  <a:lnTo>
                    <a:pt x="0" y="140"/>
                  </a:lnTo>
                  <a:lnTo>
                    <a:pt x="0" y="133"/>
                  </a:lnTo>
                  <a:lnTo>
                    <a:pt x="1" y="126"/>
                  </a:lnTo>
                  <a:lnTo>
                    <a:pt x="3" y="119"/>
                  </a:lnTo>
                  <a:lnTo>
                    <a:pt x="6" y="112"/>
                  </a:lnTo>
                  <a:lnTo>
                    <a:pt x="9" y="106"/>
                  </a:lnTo>
                  <a:lnTo>
                    <a:pt x="13" y="99"/>
                  </a:lnTo>
                  <a:lnTo>
                    <a:pt x="18" y="93"/>
                  </a:lnTo>
                  <a:lnTo>
                    <a:pt x="23" y="85"/>
                  </a:lnTo>
                  <a:lnTo>
                    <a:pt x="29" y="79"/>
                  </a:lnTo>
                  <a:lnTo>
                    <a:pt x="36" y="73"/>
                  </a:lnTo>
                  <a:lnTo>
                    <a:pt x="44" y="68"/>
                  </a:lnTo>
                  <a:lnTo>
                    <a:pt x="52" y="62"/>
                  </a:lnTo>
                  <a:lnTo>
                    <a:pt x="69" y="51"/>
                  </a:lnTo>
                  <a:lnTo>
                    <a:pt x="88" y="41"/>
                  </a:lnTo>
                  <a:lnTo>
                    <a:pt x="110" y="33"/>
                  </a:lnTo>
                  <a:lnTo>
                    <a:pt x="133" y="24"/>
                  </a:lnTo>
                  <a:lnTo>
                    <a:pt x="157" y="17"/>
                  </a:lnTo>
                  <a:lnTo>
                    <a:pt x="184" y="11"/>
                  </a:lnTo>
                  <a:lnTo>
                    <a:pt x="211" y="6"/>
                  </a:lnTo>
                  <a:lnTo>
                    <a:pt x="241" y="3"/>
                  </a:lnTo>
                  <a:lnTo>
                    <a:pt x="270" y="1"/>
                  </a:lnTo>
                  <a:lnTo>
                    <a:pt x="302" y="0"/>
                  </a:lnTo>
                  <a:lnTo>
                    <a:pt x="332" y="1"/>
                  </a:lnTo>
                  <a:lnTo>
                    <a:pt x="362" y="3"/>
                  </a:lnTo>
                  <a:lnTo>
                    <a:pt x="391" y="6"/>
                  </a:lnTo>
                  <a:lnTo>
                    <a:pt x="419" y="11"/>
                  </a:lnTo>
                  <a:lnTo>
                    <a:pt x="445" y="17"/>
                  </a:lnTo>
                  <a:lnTo>
                    <a:pt x="470" y="24"/>
                  </a:lnTo>
                  <a:lnTo>
                    <a:pt x="493" y="33"/>
                  </a:lnTo>
                  <a:lnTo>
                    <a:pt x="514" y="41"/>
                  </a:lnTo>
                  <a:lnTo>
                    <a:pt x="535" y="51"/>
                  </a:lnTo>
                  <a:lnTo>
                    <a:pt x="552" y="62"/>
                  </a:lnTo>
                  <a:lnTo>
                    <a:pt x="567" y="73"/>
                  </a:lnTo>
                  <a:lnTo>
                    <a:pt x="579" y="85"/>
                  </a:lnTo>
                  <a:lnTo>
                    <a:pt x="584" y="93"/>
                  </a:lnTo>
                  <a:lnTo>
                    <a:pt x="589" y="99"/>
                  </a:lnTo>
                  <a:lnTo>
                    <a:pt x="594" y="106"/>
                  </a:lnTo>
                  <a:lnTo>
                    <a:pt x="597" y="112"/>
                  </a:lnTo>
                  <a:lnTo>
                    <a:pt x="600" y="119"/>
                  </a:lnTo>
                  <a:lnTo>
                    <a:pt x="602" y="126"/>
                  </a:lnTo>
                  <a:lnTo>
                    <a:pt x="603" y="133"/>
                  </a:lnTo>
                  <a:lnTo>
                    <a:pt x="604" y="140"/>
                  </a:lnTo>
                  <a:close/>
                </a:path>
              </a:pathLst>
            </a:custGeom>
            <a:solidFill>
              <a:srgbClr val="E9BE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6" name="Freeform 48"/>
            <p:cNvSpPr>
              <a:spLocks/>
            </p:cNvSpPr>
            <p:nvPr/>
          </p:nvSpPr>
          <p:spPr bwMode="auto">
            <a:xfrm>
              <a:off x="2666" y="2137"/>
              <a:ext cx="80" cy="38"/>
            </a:xfrm>
            <a:custGeom>
              <a:avLst/>
              <a:gdLst/>
              <a:ahLst/>
              <a:cxnLst>
                <a:cxn ang="0">
                  <a:pos x="483" y="117"/>
                </a:cxn>
                <a:cxn ang="0">
                  <a:pos x="480" y="129"/>
                </a:cxn>
                <a:cxn ang="0">
                  <a:pos x="472" y="145"/>
                </a:cxn>
                <a:cxn ang="0">
                  <a:pos x="453" y="165"/>
                </a:cxn>
                <a:cxn ang="0">
                  <a:pos x="428" y="182"/>
                </a:cxn>
                <a:cxn ang="0">
                  <a:pos x="395" y="198"/>
                </a:cxn>
                <a:cxn ang="0">
                  <a:pos x="357" y="210"/>
                </a:cxn>
                <a:cxn ang="0">
                  <a:pos x="313" y="218"/>
                </a:cxn>
                <a:cxn ang="0">
                  <a:pos x="266" y="223"/>
                </a:cxn>
                <a:cxn ang="0">
                  <a:pos x="216" y="223"/>
                </a:cxn>
                <a:cxn ang="0">
                  <a:pos x="170" y="218"/>
                </a:cxn>
                <a:cxn ang="0">
                  <a:pos x="127" y="210"/>
                </a:cxn>
                <a:cxn ang="0">
                  <a:pos x="88" y="198"/>
                </a:cxn>
                <a:cxn ang="0">
                  <a:pos x="55" y="182"/>
                </a:cxn>
                <a:cxn ang="0">
                  <a:pos x="29" y="165"/>
                </a:cxn>
                <a:cxn ang="0">
                  <a:pos x="15" y="150"/>
                </a:cxn>
                <a:cxn ang="0">
                  <a:pos x="8" y="140"/>
                </a:cxn>
                <a:cxn ang="0">
                  <a:pos x="3" y="129"/>
                </a:cxn>
                <a:cxn ang="0">
                  <a:pos x="0" y="117"/>
                </a:cxn>
                <a:cxn ang="0">
                  <a:pos x="0" y="105"/>
                </a:cxn>
                <a:cxn ang="0">
                  <a:pos x="3" y="94"/>
                </a:cxn>
                <a:cxn ang="0">
                  <a:pos x="8" y="83"/>
                </a:cxn>
                <a:cxn ang="0">
                  <a:pos x="15" y="73"/>
                </a:cxn>
                <a:cxn ang="0">
                  <a:pos x="29" y="57"/>
                </a:cxn>
                <a:cxn ang="0">
                  <a:pos x="55" y="40"/>
                </a:cxn>
                <a:cxn ang="0">
                  <a:pos x="88" y="25"/>
                </a:cxn>
                <a:cxn ang="0">
                  <a:pos x="127" y="13"/>
                </a:cxn>
                <a:cxn ang="0">
                  <a:pos x="170" y="5"/>
                </a:cxn>
                <a:cxn ang="0">
                  <a:pos x="216" y="0"/>
                </a:cxn>
                <a:cxn ang="0">
                  <a:pos x="266" y="0"/>
                </a:cxn>
                <a:cxn ang="0">
                  <a:pos x="313" y="5"/>
                </a:cxn>
                <a:cxn ang="0">
                  <a:pos x="357" y="13"/>
                </a:cxn>
                <a:cxn ang="0">
                  <a:pos x="395" y="25"/>
                </a:cxn>
                <a:cxn ang="0">
                  <a:pos x="428" y="40"/>
                </a:cxn>
                <a:cxn ang="0">
                  <a:pos x="453" y="57"/>
                </a:cxn>
                <a:cxn ang="0">
                  <a:pos x="472" y="78"/>
                </a:cxn>
                <a:cxn ang="0">
                  <a:pos x="480" y="94"/>
                </a:cxn>
                <a:cxn ang="0">
                  <a:pos x="483" y="105"/>
                </a:cxn>
              </a:cxnLst>
              <a:rect l="0" t="0" r="r" b="b"/>
              <a:pathLst>
                <a:path w="483" h="223">
                  <a:moveTo>
                    <a:pt x="483" y="111"/>
                  </a:moveTo>
                  <a:lnTo>
                    <a:pt x="483" y="117"/>
                  </a:lnTo>
                  <a:lnTo>
                    <a:pt x="482" y="122"/>
                  </a:lnTo>
                  <a:lnTo>
                    <a:pt x="480" y="129"/>
                  </a:lnTo>
                  <a:lnTo>
                    <a:pt x="478" y="134"/>
                  </a:lnTo>
                  <a:lnTo>
                    <a:pt x="472" y="145"/>
                  </a:lnTo>
                  <a:lnTo>
                    <a:pt x="463" y="155"/>
                  </a:lnTo>
                  <a:lnTo>
                    <a:pt x="453" y="165"/>
                  </a:lnTo>
                  <a:lnTo>
                    <a:pt x="441" y="174"/>
                  </a:lnTo>
                  <a:lnTo>
                    <a:pt x="428" y="182"/>
                  </a:lnTo>
                  <a:lnTo>
                    <a:pt x="412" y="191"/>
                  </a:lnTo>
                  <a:lnTo>
                    <a:pt x="395" y="198"/>
                  </a:lnTo>
                  <a:lnTo>
                    <a:pt x="376" y="204"/>
                  </a:lnTo>
                  <a:lnTo>
                    <a:pt x="357" y="210"/>
                  </a:lnTo>
                  <a:lnTo>
                    <a:pt x="335" y="215"/>
                  </a:lnTo>
                  <a:lnTo>
                    <a:pt x="313" y="218"/>
                  </a:lnTo>
                  <a:lnTo>
                    <a:pt x="290" y="221"/>
                  </a:lnTo>
                  <a:lnTo>
                    <a:pt x="266" y="223"/>
                  </a:lnTo>
                  <a:lnTo>
                    <a:pt x="242" y="223"/>
                  </a:lnTo>
                  <a:lnTo>
                    <a:pt x="216" y="223"/>
                  </a:lnTo>
                  <a:lnTo>
                    <a:pt x="193" y="221"/>
                  </a:lnTo>
                  <a:lnTo>
                    <a:pt x="170" y="218"/>
                  </a:lnTo>
                  <a:lnTo>
                    <a:pt x="147" y="215"/>
                  </a:lnTo>
                  <a:lnTo>
                    <a:pt x="127" y="210"/>
                  </a:lnTo>
                  <a:lnTo>
                    <a:pt x="107" y="204"/>
                  </a:lnTo>
                  <a:lnTo>
                    <a:pt x="88" y="198"/>
                  </a:lnTo>
                  <a:lnTo>
                    <a:pt x="71" y="191"/>
                  </a:lnTo>
                  <a:lnTo>
                    <a:pt x="55" y="182"/>
                  </a:lnTo>
                  <a:lnTo>
                    <a:pt x="42" y="174"/>
                  </a:lnTo>
                  <a:lnTo>
                    <a:pt x="29" y="165"/>
                  </a:lnTo>
                  <a:lnTo>
                    <a:pt x="19" y="155"/>
                  </a:lnTo>
                  <a:lnTo>
                    <a:pt x="15" y="150"/>
                  </a:lnTo>
                  <a:lnTo>
                    <a:pt x="11" y="145"/>
                  </a:lnTo>
                  <a:lnTo>
                    <a:pt x="8" y="140"/>
                  </a:lnTo>
                  <a:lnTo>
                    <a:pt x="5" y="134"/>
                  </a:lnTo>
                  <a:lnTo>
                    <a:pt x="3" y="129"/>
                  </a:lnTo>
                  <a:lnTo>
                    <a:pt x="1" y="122"/>
                  </a:lnTo>
                  <a:lnTo>
                    <a:pt x="0" y="117"/>
                  </a:lnTo>
                  <a:lnTo>
                    <a:pt x="0" y="111"/>
                  </a:lnTo>
                  <a:lnTo>
                    <a:pt x="0" y="105"/>
                  </a:lnTo>
                  <a:lnTo>
                    <a:pt x="1" y="100"/>
                  </a:lnTo>
                  <a:lnTo>
                    <a:pt x="3" y="94"/>
                  </a:lnTo>
                  <a:lnTo>
                    <a:pt x="5" y="89"/>
                  </a:lnTo>
                  <a:lnTo>
                    <a:pt x="8" y="83"/>
                  </a:lnTo>
                  <a:lnTo>
                    <a:pt x="11" y="78"/>
                  </a:lnTo>
                  <a:lnTo>
                    <a:pt x="15" y="73"/>
                  </a:lnTo>
                  <a:lnTo>
                    <a:pt x="19" y="68"/>
                  </a:lnTo>
                  <a:lnTo>
                    <a:pt x="29" y="57"/>
                  </a:lnTo>
                  <a:lnTo>
                    <a:pt x="42" y="48"/>
                  </a:lnTo>
                  <a:lnTo>
                    <a:pt x="55" y="40"/>
                  </a:lnTo>
                  <a:lnTo>
                    <a:pt x="71" y="32"/>
                  </a:lnTo>
                  <a:lnTo>
                    <a:pt x="88" y="25"/>
                  </a:lnTo>
                  <a:lnTo>
                    <a:pt x="107" y="19"/>
                  </a:lnTo>
                  <a:lnTo>
                    <a:pt x="127" y="13"/>
                  </a:lnTo>
                  <a:lnTo>
                    <a:pt x="147" y="8"/>
                  </a:lnTo>
                  <a:lnTo>
                    <a:pt x="170" y="5"/>
                  </a:lnTo>
                  <a:lnTo>
                    <a:pt x="193" y="2"/>
                  </a:lnTo>
                  <a:lnTo>
                    <a:pt x="216" y="0"/>
                  </a:lnTo>
                  <a:lnTo>
                    <a:pt x="242" y="0"/>
                  </a:lnTo>
                  <a:lnTo>
                    <a:pt x="266" y="0"/>
                  </a:lnTo>
                  <a:lnTo>
                    <a:pt x="290" y="2"/>
                  </a:lnTo>
                  <a:lnTo>
                    <a:pt x="313" y="5"/>
                  </a:lnTo>
                  <a:lnTo>
                    <a:pt x="335" y="8"/>
                  </a:lnTo>
                  <a:lnTo>
                    <a:pt x="357" y="13"/>
                  </a:lnTo>
                  <a:lnTo>
                    <a:pt x="376" y="19"/>
                  </a:lnTo>
                  <a:lnTo>
                    <a:pt x="395" y="25"/>
                  </a:lnTo>
                  <a:lnTo>
                    <a:pt x="412" y="32"/>
                  </a:lnTo>
                  <a:lnTo>
                    <a:pt x="428" y="40"/>
                  </a:lnTo>
                  <a:lnTo>
                    <a:pt x="441" y="48"/>
                  </a:lnTo>
                  <a:lnTo>
                    <a:pt x="453" y="57"/>
                  </a:lnTo>
                  <a:lnTo>
                    <a:pt x="463" y="68"/>
                  </a:lnTo>
                  <a:lnTo>
                    <a:pt x="472" y="78"/>
                  </a:lnTo>
                  <a:lnTo>
                    <a:pt x="478" y="89"/>
                  </a:lnTo>
                  <a:lnTo>
                    <a:pt x="480" y="94"/>
                  </a:lnTo>
                  <a:lnTo>
                    <a:pt x="482" y="100"/>
                  </a:lnTo>
                  <a:lnTo>
                    <a:pt x="483" y="105"/>
                  </a:lnTo>
                  <a:lnTo>
                    <a:pt x="483" y="111"/>
                  </a:lnTo>
                  <a:close/>
                </a:path>
              </a:pathLst>
            </a:custGeom>
            <a:solidFill>
              <a:srgbClr val="E8B2A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7" name="Freeform 49"/>
            <p:cNvSpPr>
              <a:spLocks/>
            </p:cNvSpPr>
            <p:nvPr/>
          </p:nvSpPr>
          <p:spPr bwMode="auto">
            <a:xfrm>
              <a:off x="2674" y="2141"/>
              <a:ext cx="64" cy="30"/>
            </a:xfrm>
            <a:custGeom>
              <a:avLst/>
              <a:gdLst/>
              <a:ahLst/>
              <a:cxnLst>
                <a:cxn ang="0">
                  <a:pos x="384" y="98"/>
                </a:cxn>
                <a:cxn ang="0">
                  <a:pos x="377" y="116"/>
                </a:cxn>
                <a:cxn ang="0">
                  <a:pos x="363" y="132"/>
                </a:cxn>
                <a:cxn ang="0">
                  <a:pos x="341" y="146"/>
                </a:cxn>
                <a:cxn ang="0">
                  <a:pos x="315" y="158"/>
                </a:cxn>
                <a:cxn ang="0">
                  <a:pos x="284" y="169"/>
                </a:cxn>
                <a:cxn ang="0">
                  <a:pos x="250" y="175"/>
                </a:cxn>
                <a:cxn ang="0">
                  <a:pos x="212" y="179"/>
                </a:cxn>
                <a:cxn ang="0">
                  <a:pos x="172" y="179"/>
                </a:cxn>
                <a:cxn ang="0">
                  <a:pos x="135" y="175"/>
                </a:cxn>
                <a:cxn ang="0">
                  <a:pos x="100" y="169"/>
                </a:cxn>
                <a:cxn ang="0">
                  <a:pos x="70" y="158"/>
                </a:cxn>
                <a:cxn ang="0">
                  <a:pos x="43" y="146"/>
                </a:cxn>
                <a:cxn ang="0">
                  <a:pos x="22" y="132"/>
                </a:cxn>
                <a:cxn ang="0">
                  <a:pos x="8" y="116"/>
                </a:cxn>
                <a:cxn ang="0">
                  <a:pos x="1" y="98"/>
                </a:cxn>
                <a:cxn ang="0">
                  <a:pos x="1" y="80"/>
                </a:cxn>
                <a:cxn ang="0">
                  <a:pos x="8" y="63"/>
                </a:cxn>
                <a:cxn ang="0">
                  <a:pos x="22" y="47"/>
                </a:cxn>
                <a:cxn ang="0">
                  <a:pos x="43" y="32"/>
                </a:cxn>
                <a:cxn ang="0">
                  <a:pos x="70" y="20"/>
                </a:cxn>
                <a:cxn ang="0">
                  <a:pos x="100" y="10"/>
                </a:cxn>
                <a:cxn ang="0">
                  <a:pos x="135" y="4"/>
                </a:cxn>
                <a:cxn ang="0">
                  <a:pos x="172" y="0"/>
                </a:cxn>
                <a:cxn ang="0">
                  <a:pos x="212" y="0"/>
                </a:cxn>
                <a:cxn ang="0">
                  <a:pos x="250" y="4"/>
                </a:cxn>
                <a:cxn ang="0">
                  <a:pos x="284" y="10"/>
                </a:cxn>
                <a:cxn ang="0">
                  <a:pos x="315" y="20"/>
                </a:cxn>
                <a:cxn ang="0">
                  <a:pos x="341" y="32"/>
                </a:cxn>
                <a:cxn ang="0">
                  <a:pos x="363" y="47"/>
                </a:cxn>
                <a:cxn ang="0">
                  <a:pos x="377" y="63"/>
                </a:cxn>
                <a:cxn ang="0">
                  <a:pos x="384" y="80"/>
                </a:cxn>
              </a:cxnLst>
              <a:rect l="0" t="0" r="r" b="b"/>
              <a:pathLst>
                <a:path w="386" h="179">
                  <a:moveTo>
                    <a:pt x="386" y="89"/>
                  </a:moveTo>
                  <a:lnTo>
                    <a:pt x="384" y="98"/>
                  </a:lnTo>
                  <a:lnTo>
                    <a:pt x="382" y="108"/>
                  </a:lnTo>
                  <a:lnTo>
                    <a:pt x="377" y="116"/>
                  </a:lnTo>
                  <a:lnTo>
                    <a:pt x="371" y="124"/>
                  </a:lnTo>
                  <a:lnTo>
                    <a:pt x="363" y="132"/>
                  </a:lnTo>
                  <a:lnTo>
                    <a:pt x="352" y="139"/>
                  </a:lnTo>
                  <a:lnTo>
                    <a:pt x="341" y="146"/>
                  </a:lnTo>
                  <a:lnTo>
                    <a:pt x="329" y="152"/>
                  </a:lnTo>
                  <a:lnTo>
                    <a:pt x="315" y="158"/>
                  </a:lnTo>
                  <a:lnTo>
                    <a:pt x="301" y="163"/>
                  </a:lnTo>
                  <a:lnTo>
                    <a:pt x="284" y="169"/>
                  </a:lnTo>
                  <a:lnTo>
                    <a:pt x="268" y="172"/>
                  </a:lnTo>
                  <a:lnTo>
                    <a:pt x="250" y="175"/>
                  </a:lnTo>
                  <a:lnTo>
                    <a:pt x="231" y="177"/>
                  </a:lnTo>
                  <a:lnTo>
                    <a:pt x="212" y="179"/>
                  </a:lnTo>
                  <a:lnTo>
                    <a:pt x="193" y="179"/>
                  </a:lnTo>
                  <a:lnTo>
                    <a:pt x="172" y="179"/>
                  </a:lnTo>
                  <a:lnTo>
                    <a:pt x="153" y="177"/>
                  </a:lnTo>
                  <a:lnTo>
                    <a:pt x="135" y="175"/>
                  </a:lnTo>
                  <a:lnTo>
                    <a:pt x="118" y="172"/>
                  </a:lnTo>
                  <a:lnTo>
                    <a:pt x="100" y="169"/>
                  </a:lnTo>
                  <a:lnTo>
                    <a:pt x="84" y="163"/>
                  </a:lnTo>
                  <a:lnTo>
                    <a:pt x="70" y="158"/>
                  </a:lnTo>
                  <a:lnTo>
                    <a:pt x="56" y="152"/>
                  </a:lnTo>
                  <a:lnTo>
                    <a:pt x="43" y="146"/>
                  </a:lnTo>
                  <a:lnTo>
                    <a:pt x="32" y="139"/>
                  </a:lnTo>
                  <a:lnTo>
                    <a:pt x="22" y="132"/>
                  </a:lnTo>
                  <a:lnTo>
                    <a:pt x="14" y="124"/>
                  </a:lnTo>
                  <a:lnTo>
                    <a:pt x="8" y="116"/>
                  </a:lnTo>
                  <a:lnTo>
                    <a:pt x="3" y="108"/>
                  </a:lnTo>
                  <a:lnTo>
                    <a:pt x="1" y="98"/>
                  </a:lnTo>
                  <a:lnTo>
                    <a:pt x="0" y="89"/>
                  </a:lnTo>
                  <a:lnTo>
                    <a:pt x="1" y="80"/>
                  </a:lnTo>
                  <a:lnTo>
                    <a:pt x="3" y="71"/>
                  </a:lnTo>
                  <a:lnTo>
                    <a:pt x="8" y="63"/>
                  </a:lnTo>
                  <a:lnTo>
                    <a:pt x="14" y="55"/>
                  </a:lnTo>
                  <a:lnTo>
                    <a:pt x="22" y="47"/>
                  </a:lnTo>
                  <a:lnTo>
                    <a:pt x="32" y="39"/>
                  </a:lnTo>
                  <a:lnTo>
                    <a:pt x="43" y="32"/>
                  </a:lnTo>
                  <a:lnTo>
                    <a:pt x="56" y="25"/>
                  </a:lnTo>
                  <a:lnTo>
                    <a:pt x="70" y="20"/>
                  </a:lnTo>
                  <a:lnTo>
                    <a:pt x="84" y="15"/>
                  </a:lnTo>
                  <a:lnTo>
                    <a:pt x="100" y="10"/>
                  </a:lnTo>
                  <a:lnTo>
                    <a:pt x="118" y="7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2" y="0"/>
                  </a:lnTo>
                  <a:lnTo>
                    <a:pt x="193" y="0"/>
                  </a:lnTo>
                  <a:lnTo>
                    <a:pt x="212" y="0"/>
                  </a:lnTo>
                  <a:lnTo>
                    <a:pt x="231" y="1"/>
                  </a:lnTo>
                  <a:lnTo>
                    <a:pt x="250" y="4"/>
                  </a:lnTo>
                  <a:lnTo>
                    <a:pt x="268" y="7"/>
                  </a:lnTo>
                  <a:lnTo>
                    <a:pt x="284" y="10"/>
                  </a:lnTo>
                  <a:lnTo>
                    <a:pt x="301" y="15"/>
                  </a:lnTo>
                  <a:lnTo>
                    <a:pt x="315" y="20"/>
                  </a:lnTo>
                  <a:lnTo>
                    <a:pt x="329" y="25"/>
                  </a:lnTo>
                  <a:lnTo>
                    <a:pt x="341" y="32"/>
                  </a:lnTo>
                  <a:lnTo>
                    <a:pt x="352" y="39"/>
                  </a:lnTo>
                  <a:lnTo>
                    <a:pt x="363" y="47"/>
                  </a:lnTo>
                  <a:lnTo>
                    <a:pt x="371" y="55"/>
                  </a:lnTo>
                  <a:lnTo>
                    <a:pt x="377" y="63"/>
                  </a:lnTo>
                  <a:lnTo>
                    <a:pt x="382" y="71"/>
                  </a:lnTo>
                  <a:lnTo>
                    <a:pt x="384" y="80"/>
                  </a:lnTo>
                  <a:lnTo>
                    <a:pt x="386" y="89"/>
                  </a:lnTo>
                  <a:close/>
                </a:path>
              </a:pathLst>
            </a:custGeom>
            <a:solidFill>
              <a:srgbClr val="E4AEA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8" name="Freeform 50"/>
            <p:cNvSpPr>
              <a:spLocks/>
            </p:cNvSpPr>
            <p:nvPr/>
          </p:nvSpPr>
          <p:spPr bwMode="auto">
            <a:xfrm>
              <a:off x="2680" y="2144"/>
              <a:ext cx="52" cy="24"/>
            </a:xfrm>
            <a:custGeom>
              <a:avLst/>
              <a:gdLst/>
              <a:ahLst/>
              <a:cxnLst>
                <a:cxn ang="0">
                  <a:pos x="308" y="79"/>
                </a:cxn>
                <a:cxn ang="0">
                  <a:pos x="302" y="94"/>
                </a:cxn>
                <a:cxn ang="0">
                  <a:pos x="290" y="107"/>
                </a:cxn>
                <a:cxn ang="0">
                  <a:pos x="274" y="118"/>
                </a:cxn>
                <a:cxn ang="0">
                  <a:pos x="252" y="127"/>
                </a:cxn>
                <a:cxn ang="0">
                  <a:pos x="228" y="135"/>
                </a:cxn>
                <a:cxn ang="0">
                  <a:pos x="201" y="140"/>
                </a:cxn>
                <a:cxn ang="0">
                  <a:pos x="170" y="143"/>
                </a:cxn>
                <a:cxn ang="0">
                  <a:pos x="139" y="143"/>
                </a:cxn>
                <a:cxn ang="0">
                  <a:pos x="108" y="140"/>
                </a:cxn>
                <a:cxn ang="0">
                  <a:pos x="81" y="135"/>
                </a:cxn>
                <a:cxn ang="0">
                  <a:pos x="56" y="127"/>
                </a:cxn>
                <a:cxn ang="0">
                  <a:pos x="35" y="118"/>
                </a:cxn>
                <a:cxn ang="0">
                  <a:pos x="19" y="107"/>
                </a:cxn>
                <a:cxn ang="0">
                  <a:pos x="7" y="94"/>
                </a:cxn>
                <a:cxn ang="0">
                  <a:pos x="1" y="79"/>
                </a:cxn>
                <a:cxn ang="0">
                  <a:pos x="1" y="65"/>
                </a:cxn>
                <a:cxn ang="0">
                  <a:pos x="7" y="51"/>
                </a:cxn>
                <a:cxn ang="0">
                  <a:pos x="19" y="38"/>
                </a:cxn>
                <a:cxn ang="0">
                  <a:pos x="35" y="27"/>
                </a:cxn>
                <a:cxn ang="0">
                  <a:pos x="56" y="17"/>
                </a:cxn>
                <a:cxn ang="0">
                  <a:pos x="81" y="9"/>
                </a:cxn>
                <a:cxn ang="0">
                  <a:pos x="108" y="4"/>
                </a:cxn>
                <a:cxn ang="0">
                  <a:pos x="139" y="1"/>
                </a:cxn>
                <a:cxn ang="0">
                  <a:pos x="170" y="1"/>
                </a:cxn>
                <a:cxn ang="0">
                  <a:pos x="201" y="4"/>
                </a:cxn>
                <a:cxn ang="0">
                  <a:pos x="228" y="9"/>
                </a:cxn>
                <a:cxn ang="0">
                  <a:pos x="252" y="17"/>
                </a:cxn>
                <a:cxn ang="0">
                  <a:pos x="274" y="27"/>
                </a:cxn>
                <a:cxn ang="0">
                  <a:pos x="290" y="38"/>
                </a:cxn>
                <a:cxn ang="0">
                  <a:pos x="302" y="51"/>
                </a:cxn>
                <a:cxn ang="0">
                  <a:pos x="308" y="65"/>
                </a:cxn>
              </a:cxnLst>
              <a:rect l="0" t="0" r="r" b="b"/>
              <a:pathLst>
                <a:path w="309" h="143">
                  <a:moveTo>
                    <a:pt x="309" y="72"/>
                  </a:moveTo>
                  <a:lnTo>
                    <a:pt x="308" y="79"/>
                  </a:lnTo>
                  <a:lnTo>
                    <a:pt x="305" y="86"/>
                  </a:lnTo>
                  <a:lnTo>
                    <a:pt x="302" y="94"/>
                  </a:lnTo>
                  <a:lnTo>
                    <a:pt x="297" y="100"/>
                  </a:lnTo>
                  <a:lnTo>
                    <a:pt x="290" y="107"/>
                  </a:lnTo>
                  <a:lnTo>
                    <a:pt x="282" y="112"/>
                  </a:lnTo>
                  <a:lnTo>
                    <a:pt x="274" y="118"/>
                  </a:lnTo>
                  <a:lnTo>
                    <a:pt x="264" y="123"/>
                  </a:lnTo>
                  <a:lnTo>
                    <a:pt x="252" y="127"/>
                  </a:lnTo>
                  <a:lnTo>
                    <a:pt x="240" y="131"/>
                  </a:lnTo>
                  <a:lnTo>
                    <a:pt x="228" y="135"/>
                  </a:lnTo>
                  <a:lnTo>
                    <a:pt x="215" y="138"/>
                  </a:lnTo>
                  <a:lnTo>
                    <a:pt x="201" y="140"/>
                  </a:lnTo>
                  <a:lnTo>
                    <a:pt x="185" y="142"/>
                  </a:lnTo>
                  <a:lnTo>
                    <a:pt x="170" y="143"/>
                  </a:lnTo>
                  <a:lnTo>
                    <a:pt x="155" y="143"/>
                  </a:lnTo>
                  <a:lnTo>
                    <a:pt x="139" y="143"/>
                  </a:lnTo>
                  <a:lnTo>
                    <a:pt x="123" y="142"/>
                  </a:lnTo>
                  <a:lnTo>
                    <a:pt x="108" y="140"/>
                  </a:lnTo>
                  <a:lnTo>
                    <a:pt x="95" y="138"/>
                  </a:lnTo>
                  <a:lnTo>
                    <a:pt x="81" y="135"/>
                  </a:lnTo>
                  <a:lnTo>
                    <a:pt x="68" y="131"/>
                  </a:lnTo>
                  <a:lnTo>
                    <a:pt x="56" y="127"/>
                  </a:lnTo>
                  <a:lnTo>
                    <a:pt x="45" y="123"/>
                  </a:lnTo>
                  <a:lnTo>
                    <a:pt x="35" y="118"/>
                  </a:lnTo>
                  <a:lnTo>
                    <a:pt x="27" y="112"/>
                  </a:lnTo>
                  <a:lnTo>
                    <a:pt x="19" y="107"/>
                  </a:lnTo>
                  <a:lnTo>
                    <a:pt x="12" y="100"/>
                  </a:lnTo>
                  <a:lnTo>
                    <a:pt x="7" y="94"/>
                  </a:lnTo>
                  <a:lnTo>
                    <a:pt x="3" y="86"/>
                  </a:lnTo>
                  <a:lnTo>
                    <a:pt x="1" y="79"/>
                  </a:lnTo>
                  <a:lnTo>
                    <a:pt x="0" y="72"/>
                  </a:lnTo>
                  <a:lnTo>
                    <a:pt x="1" y="65"/>
                  </a:lnTo>
                  <a:lnTo>
                    <a:pt x="3" y="58"/>
                  </a:lnTo>
                  <a:lnTo>
                    <a:pt x="7" y="51"/>
                  </a:lnTo>
                  <a:lnTo>
                    <a:pt x="12" y="44"/>
                  </a:lnTo>
                  <a:lnTo>
                    <a:pt x="19" y="38"/>
                  </a:lnTo>
                  <a:lnTo>
                    <a:pt x="27" y="33"/>
                  </a:lnTo>
                  <a:lnTo>
                    <a:pt x="35" y="27"/>
                  </a:lnTo>
                  <a:lnTo>
                    <a:pt x="45" y="21"/>
                  </a:lnTo>
                  <a:lnTo>
                    <a:pt x="56" y="17"/>
                  </a:lnTo>
                  <a:lnTo>
                    <a:pt x="68" y="12"/>
                  </a:lnTo>
                  <a:lnTo>
                    <a:pt x="81" y="9"/>
                  </a:lnTo>
                  <a:lnTo>
                    <a:pt x="95" y="6"/>
                  </a:lnTo>
                  <a:lnTo>
                    <a:pt x="108" y="4"/>
                  </a:lnTo>
                  <a:lnTo>
                    <a:pt x="123" y="2"/>
                  </a:lnTo>
                  <a:lnTo>
                    <a:pt x="139" y="1"/>
                  </a:lnTo>
                  <a:lnTo>
                    <a:pt x="155" y="0"/>
                  </a:lnTo>
                  <a:lnTo>
                    <a:pt x="170" y="1"/>
                  </a:lnTo>
                  <a:lnTo>
                    <a:pt x="185" y="2"/>
                  </a:lnTo>
                  <a:lnTo>
                    <a:pt x="201" y="4"/>
                  </a:lnTo>
                  <a:lnTo>
                    <a:pt x="215" y="6"/>
                  </a:lnTo>
                  <a:lnTo>
                    <a:pt x="228" y="9"/>
                  </a:lnTo>
                  <a:lnTo>
                    <a:pt x="240" y="12"/>
                  </a:lnTo>
                  <a:lnTo>
                    <a:pt x="252" y="17"/>
                  </a:lnTo>
                  <a:lnTo>
                    <a:pt x="264" y="21"/>
                  </a:lnTo>
                  <a:lnTo>
                    <a:pt x="274" y="27"/>
                  </a:lnTo>
                  <a:lnTo>
                    <a:pt x="282" y="33"/>
                  </a:lnTo>
                  <a:lnTo>
                    <a:pt x="290" y="38"/>
                  </a:lnTo>
                  <a:lnTo>
                    <a:pt x="297" y="44"/>
                  </a:lnTo>
                  <a:lnTo>
                    <a:pt x="302" y="51"/>
                  </a:lnTo>
                  <a:lnTo>
                    <a:pt x="305" y="58"/>
                  </a:lnTo>
                  <a:lnTo>
                    <a:pt x="308" y="65"/>
                  </a:lnTo>
                  <a:lnTo>
                    <a:pt x="309" y="72"/>
                  </a:lnTo>
                  <a:close/>
                </a:path>
              </a:pathLst>
            </a:custGeom>
            <a:solidFill>
              <a:srgbClr val="E3A1A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9" name="Freeform 51"/>
            <p:cNvSpPr>
              <a:spLocks/>
            </p:cNvSpPr>
            <p:nvPr/>
          </p:nvSpPr>
          <p:spPr bwMode="auto">
            <a:xfrm>
              <a:off x="3022" y="2132"/>
              <a:ext cx="101" cy="51"/>
            </a:xfrm>
            <a:custGeom>
              <a:avLst/>
              <a:gdLst/>
              <a:ahLst/>
              <a:cxnLst>
                <a:cxn ang="0">
                  <a:pos x="607" y="162"/>
                </a:cxn>
                <a:cxn ang="0">
                  <a:pos x="603" y="177"/>
                </a:cxn>
                <a:cxn ang="0">
                  <a:pos x="597" y="192"/>
                </a:cxn>
                <a:cxn ang="0">
                  <a:pos x="588" y="206"/>
                </a:cxn>
                <a:cxn ang="0">
                  <a:pos x="576" y="219"/>
                </a:cxn>
                <a:cxn ang="0">
                  <a:pos x="563" y="233"/>
                </a:cxn>
                <a:cxn ang="0">
                  <a:pos x="538" y="251"/>
                </a:cxn>
                <a:cxn ang="0">
                  <a:pos x="496" y="271"/>
                </a:cxn>
                <a:cxn ang="0">
                  <a:pos x="448" y="289"/>
                </a:cxn>
                <a:cxn ang="0">
                  <a:pos x="393" y="300"/>
                </a:cxn>
                <a:cxn ang="0">
                  <a:pos x="334" y="306"/>
                </a:cxn>
                <a:cxn ang="0">
                  <a:pos x="272" y="306"/>
                </a:cxn>
                <a:cxn ang="0">
                  <a:pos x="213" y="300"/>
                </a:cxn>
                <a:cxn ang="0">
                  <a:pos x="158" y="289"/>
                </a:cxn>
                <a:cxn ang="0">
                  <a:pos x="111" y="271"/>
                </a:cxn>
                <a:cxn ang="0">
                  <a:pos x="69" y="251"/>
                </a:cxn>
                <a:cxn ang="0">
                  <a:pos x="43" y="233"/>
                </a:cxn>
                <a:cxn ang="0">
                  <a:pos x="29" y="219"/>
                </a:cxn>
                <a:cxn ang="0">
                  <a:pos x="18" y="206"/>
                </a:cxn>
                <a:cxn ang="0">
                  <a:pos x="9" y="192"/>
                </a:cxn>
                <a:cxn ang="0">
                  <a:pos x="3" y="177"/>
                </a:cxn>
                <a:cxn ang="0">
                  <a:pos x="0" y="162"/>
                </a:cxn>
                <a:cxn ang="0">
                  <a:pos x="0" y="145"/>
                </a:cxn>
                <a:cxn ang="0">
                  <a:pos x="3" y="130"/>
                </a:cxn>
                <a:cxn ang="0">
                  <a:pos x="9" y="115"/>
                </a:cxn>
                <a:cxn ang="0">
                  <a:pos x="18" y="101"/>
                </a:cxn>
                <a:cxn ang="0">
                  <a:pos x="29" y="87"/>
                </a:cxn>
                <a:cxn ang="0">
                  <a:pos x="43" y="74"/>
                </a:cxn>
                <a:cxn ang="0">
                  <a:pos x="69" y="56"/>
                </a:cxn>
                <a:cxn ang="0">
                  <a:pos x="111" y="36"/>
                </a:cxn>
                <a:cxn ang="0">
                  <a:pos x="158" y="18"/>
                </a:cxn>
                <a:cxn ang="0">
                  <a:pos x="213" y="7"/>
                </a:cxn>
                <a:cxn ang="0">
                  <a:pos x="272" y="1"/>
                </a:cxn>
                <a:cxn ang="0">
                  <a:pos x="334" y="1"/>
                </a:cxn>
                <a:cxn ang="0">
                  <a:pos x="393" y="7"/>
                </a:cxn>
                <a:cxn ang="0">
                  <a:pos x="448" y="18"/>
                </a:cxn>
                <a:cxn ang="0">
                  <a:pos x="496" y="36"/>
                </a:cxn>
                <a:cxn ang="0">
                  <a:pos x="538" y="56"/>
                </a:cxn>
                <a:cxn ang="0">
                  <a:pos x="563" y="74"/>
                </a:cxn>
                <a:cxn ang="0">
                  <a:pos x="576" y="87"/>
                </a:cxn>
                <a:cxn ang="0">
                  <a:pos x="588" y="101"/>
                </a:cxn>
                <a:cxn ang="0">
                  <a:pos x="597" y="115"/>
                </a:cxn>
                <a:cxn ang="0">
                  <a:pos x="603" y="130"/>
                </a:cxn>
                <a:cxn ang="0">
                  <a:pos x="607" y="145"/>
                </a:cxn>
              </a:cxnLst>
              <a:rect l="0" t="0" r="r" b="b"/>
              <a:pathLst>
                <a:path w="607" h="307">
                  <a:moveTo>
                    <a:pt x="607" y="153"/>
                  </a:moveTo>
                  <a:lnTo>
                    <a:pt x="607" y="162"/>
                  </a:lnTo>
                  <a:lnTo>
                    <a:pt x="605" y="169"/>
                  </a:lnTo>
                  <a:lnTo>
                    <a:pt x="603" y="177"/>
                  </a:lnTo>
                  <a:lnTo>
                    <a:pt x="601" y="184"/>
                  </a:lnTo>
                  <a:lnTo>
                    <a:pt x="597" y="192"/>
                  </a:lnTo>
                  <a:lnTo>
                    <a:pt x="592" y="199"/>
                  </a:lnTo>
                  <a:lnTo>
                    <a:pt x="588" y="206"/>
                  </a:lnTo>
                  <a:lnTo>
                    <a:pt x="582" y="213"/>
                  </a:lnTo>
                  <a:lnTo>
                    <a:pt x="576" y="219"/>
                  </a:lnTo>
                  <a:lnTo>
                    <a:pt x="570" y="227"/>
                  </a:lnTo>
                  <a:lnTo>
                    <a:pt x="563" y="233"/>
                  </a:lnTo>
                  <a:lnTo>
                    <a:pt x="555" y="239"/>
                  </a:lnTo>
                  <a:lnTo>
                    <a:pt x="538" y="251"/>
                  </a:lnTo>
                  <a:lnTo>
                    <a:pt x="518" y="262"/>
                  </a:lnTo>
                  <a:lnTo>
                    <a:pt x="496" y="271"/>
                  </a:lnTo>
                  <a:lnTo>
                    <a:pt x="473" y="280"/>
                  </a:lnTo>
                  <a:lnTo>
                    <a:pt x="448" y="289"/>
                  </a:lnTo>
                  <a:lnTo>
                    <a:pt x="422" y="295"/>
                  </a:lnTo>
                  <a:lnTo>
                    <a:pt x="393" y="300"/>
                  </a:lnTo>
                  <a:lnTo>
                    <a:pt x="365" y="304"/>
                  </a:lnTo>
                  <a:lnTo>
                    <a:pt x="334" y="306"/>
                  </a:lnTo>
                  <a:lnTo>
                    <a:pt x="304" y="307"/>
                  </a:lnTo>
                  <a:lnTo>
                    <a:pt x="272" y="306"/>
                  </a:lnTo>
                  <a:lnTo>
                    <a:pt x="242" y="304"/>
                  </a:lnTo>
                  <a:lnTo>
                    <a:pt x="213" y="300"/>
                  </a:lnTo>
                  <a:lnTo>
                    <a:pt x="185" y="295"/>
                  </a:lnTo>
                  <a:lnTo>
                    <a:pt x="158" y="289"/>
                  </a:lnTo>
                  <a:lnTo>
                    <a:pt x="134" y="280"/>
                  </a:lnTo>
                  <a:lnTo>
                    <a:pt x="111" y="271"/>
                  </a:lnTo>
                  <a:lnTo>
                    <a:pt x="88" y="262"/>
                  </a:lnTo>
                  <a:lnTo>
                    <a:pt x="69" y="251"/>
                  </a:lnTo>
                  <a:lnTo>
                    <a:pt x="52" y="239"/>
                  </a:lnTo>
                  <a:lnTo>
                    <a:pt x="43" y="233"/>
                  </a:lnTo>
                  <a:lnTo>
                    <a:pt x="36" y="227"/>
                  </a:lnTo>
                  <a:lnTo>
                    <a:pt x="29" y="219"/>
                  </a:lnTo>
                  <a:lnTo>
                    <a:pt x="23" y="213"/>
                  </a:lnTo>
                  <a:lnTo>
                    <a:pt x="18" y="206"/>
                  </a:lnTo>
                  <a:lnTo>
                    <a:pt x="13" y="199"/>
                  </a:lnTo>
                  <a:lnTo>
                    <a:pt x="9" y="192"/>
                  </a:lnTo>
                  <a:lnTo>
                    <a:pt x="6" y="184"/>
                  </a:lnTo>
                  <a:lnTo>
                    <a:pt x="3" y="177"/>
                  </a:lnTo>
                  <a:lnTo>
                    <a:pt x="2" y="169"/>
                  </a:lnTo>
                  <a:lnTo>
                    <a:pt x="0" y="162"/>
                  </a:lnTo>
                  <a:lnTo>
                    <a:pt x="0" y="153"/>
                  </a:lnTo>
                  <a:lnTo>
                    <a:pt x="0" y="145"/>
                  </a:lnTo>
                  <a:lnTo>
                    <a:pt x="2" y="138"/>
                  </a:lnTo>
                  <a:lnTo>
                    <a:pt x="3" y="130"/>
                  </a:lnTo>
                  <a:lnTo>
                    <a:pt x="6" y="123"/>
                  </a:lnTo>
                  <a:lnTo>
                    <a:pt x="9" y="115"/>
                  </a:lnTo>
                  <a:lnTo>
                    <a:pt x="13" y="108"/>
                  </a:lnTo>
                  <a:lnTo>
                    <a:pt x="18" y="101"/>
                  </a:lnTo>
                  <a:lnTo>
                    <a:pt x="23" y="93"/>
                  </a:lnTo>
                  <a:lnTo>
                    <a:pt x="29" y="87"/>
                  </a:lnTo>
                  <a:lnTo>
                    <a:pt x="36" y="80"/>
                  </a:lnTo>
                  <a:lnTo>
                    <a:pt x="43" y="74"/>
                  </a:lnTo>
                  <a:lnTo>
                    <a:pt x="52" y="68"/>
                  </a:lnTo>
                  <a:lnTo>
                    <a:pt x="69" y="56"/>
                  </a:lnTo>
                  <a:lnTo>
                    <a:pt x="88" y="45"/>
                  </a:lnTo>
                  <a:lnTo>
                    <a:pt x="111" y="36"/>
                  </a:lnTo>
                  <a:lnTo>
                    <a:pt x="134" y="26"/>
                  </a:lnTo>
                  <a:lnTo>
                    <a:pt x="158" y="18"/>
                  </a:lnTo>
                  <a:lnTo>
                    <a:pt x="185" y="12"/>
                  </a:lnTo>
                  <a:lnTo>
                    <a:pt x="213" y="7"/>
                  </a:lnTo>
                  <a:lnTo>
                    <a:pt x="242" y="3"/>
                  </a:lnTo>
                  <a:lnTo>
                    <a:pt x="272" y="1"/>
                  </a:lnTo>
                  <a:lnTo>
                    <a:pt x="304" y="0"/>
                  </a:lnTo>
                  <a:lnTo>
                    <a:pt x="334" y="1"/>
                  </a:lnTo>
                  <a:lnTo>
                    <a:pt x="365" y="3"/>
                  </a:lnTo>
                  <a:lnTo>
                    <a:pt x="393" y="7"/>
                  </a:lnTo>
                  <a:lnTo>
                    <a:pt x="422" y="12"/>
                  </a:lnTo>
                  <a:lnTo>
                    <a:pt x="448" y="18"/>
                  </a:lnTo>
                  <a:lnTo>
                    <a:pt x="473" y="26"/>
                  </a:lnTo>
                  <a:lnTo>
                    <a:pt x="496" y="36"/>
                  </a:lnTo>
                  <a:lnTo>
                    <a:pt x="518" y="45"/>
                  </a:lnTo>
                  <a:lnTo>
                    <a:pt x="538" y="56"/>
                  </a:lnTo>
                  <a:lnTo>
                    <a:pt x="555" y="68"/>
                  </a:lnTo>
                  <a:lnTo>
                    <a:pt x="563" y="74"/>
                  </a:lnTo>
                  <a:lnTo>
                    <a:pt x="570" y="80"/>
                  </a:lnTo>
                  <a:lnTo>
                    <a:pt x="576" y="87"/>
                  </a:lnTo>
                  <a:lnTo>
                    <a:pt x="582" y="93"/>
                  </a:lnTo>
                  <a:lnTo>
                    <a:pt x="588" y="101"/>
                  </a:lnTo>
                  <a:lnTo>
                    <a:pt x="592" y="108"/>
                  </a:lnTo>
                  <a:lnTo>
                    <a:pt x="597" y="115"/>
                  </a:lnTo>
                  <a:lnTo>
                    <a:pt x="601" y="123"/>
                  </a:lnTo>
                  <a:lnTo>
                    <a:pt x="603" y="130"/>
                  </a:lnTo>
                  <a:lnTo>
                    <a:pt x="605" y="138"/>
                  </a:lnTo>
                  <a:lnTo>
                    <a:pt x="607" y="145"/>
                  </a:lnTo>
                  <a:lnTo>
                    <a:pt x="607" y="153"/>
                  </a:lnTo>
                  <a:close/>
                </a:path>
              </a:pathLst>
            </a:custGeom>
            <a:solidFill>
              <a:srgbClr val="E6C5A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0" name="Freeform 52"/>
            <p:cNvSpPr>
              <a:spLocks/>
            </p:cNvSpPr>
            <p:nvPr/>
          </p:nvSpPr>
          <p:spPr bwMode="auto">
            <a:xfrm>
              <a:off x="3032" y="2137"/>
              <a:ext cx="81" cy="41"/>
            </a:xfrm>
            <a:custGeom>
              <a:avLst/>
              <a:gdLst/>
              <a:ahLst/>
              <a:cxnLst>
                <a:cxn ang="0">
                  <a:pos x="485" y="129"/>
                </a:cxn>
                <a:cxn ang="0">
                  <a:pos x="483" y="142"/>
                </a:cxn>
                <a:cxn ang="0">
                  <a:pos x="478" y="154"/>
                </a:cxn>
                <a:cxn ang="0">
                  <a:pos x="470" y="165"/>
                </a:cxn>
                <a:cxn ang="0">
                  <a:pos x="455" y="182"/>
                </a:cxn>
                <a:cxn ang="0">
                  <a:pos x="430" y="202"/>
                </a:cxn>
                <a:cxn ang="0">
                  <a:pos x="396" y="218"/>
                </a:cxn>
                <a:cxn ang="0">
                  <a:pos x="358" y="231"/>
                </a:cxn>
                <a:cxn ang="0">
                  <a:pos x="315" y="240"/>
                </a:cxn>
                <a:cxn ang="0">
                  <a:pos x="267" y="245"/>
                </a:cxn>
                <a:cxn ang="0">
                  <a:pos x="217" y="245"/>
                </a:cxn>
                <a:cxn ang="0">
                  <a:pos x="170" y="240"/>
                </a:cxn>
                <a:cxn ang="0">
                  <a:pos x="127" y="231"/>
                </a:cxn>
                <a:cxn ang="0">
                  <a:pos x="87" y="218"/>
                </a:cxn>
                <a:cxn ang="0">
                  <a:pos x="55" y="202"/>
                </a:cxn>
                <a:cxn ang="0">
                  <a:pos x="28" y="182"/>
                </a:cxn>
                <a:cxn ang="0">
                  <a:pos x="14" y="165"/>
                </a:cxn>
                <a:cxn ang="0">
                  <a:pos x="7" y="154"/>
                </a:cxn>
                <a:cxn ang="0">
                  <a:pos x="2" y="142"/>
                </a:cxn>
                <a:cxn ang="0">
                  <a:pos x="0" y="129"/>
                </a:cxn>
                <a:cxn ang="0">
                  <a:pos x="0" y="117"/>
                </a:cxn>
                <a:cxn ang="0">
                  <a:pos x="2" y="105"/>
                </a:cxn>
                <a:cxn ang="0">
                  <a:pos x="7" y="93"/>
                </a:cxn>
                <a:cxn ang="0">
                  <a:pos x="14" y="81"/>
                </a:cxn>
                <a:cxn ang="0">
                  <a:pos x="28" y="64"/>
                </a:cxn>
                <a:cxn ang="0">
                  <a:pos x="55" y="45"/>
                </a:cxn>
                <a:cxn ang="0">
                  <a:pos x="87" y="29"/>
                </a:cxn>
                <a:cxn ang="0">
                  <a:pos x="127" y="16"/>
                </a:cxn>
                <a:cxn ang="0">
                  <a:pos x="170" y="7"/>
                </a:cxn>
                <a:cxn ang="0">
                  <a:pos x="217" y="1"/>
                </a:cxn>
                <a:cxn ang="0">
                  <a:pos x="267" y="1"/>
                </a:cxn>
                <a:cxn ang="0">
                  <a:pos x="315" y="7"/>
                </a:cxn>
                <a:cxn ang="0">
                  <a:pos x="358" y="16"/>
                </a:cxn>
                <a:cxn ang="0">
                  <a:pos x="396" y="29"/>
                </a:cxn>
                <a:cxn ang="0">
                  <a:pos x="430" y="45"/>
                </a:cxn>
                <a:cxn ang="0">
                  <a:pos x="455" y="64"/>
                </a:cxn>
                <a:cxn ang="0">
                  <a:pos x="470" y="81"/>
                </a:cxn>
                <a:cxn ang="0">
                  <a:pos x="478" y="93"/>
                </a:cxn>
                <a:cxn ang="0">
                  <a:pos x="483" y="105"/>
                </a:cxn>
                <a:cxn ang="0">
                  <a:pos x="485" y="117"/>
                </a:cxn>
              </a:cxnLst>
              <a:rect l="0" t="0" r="r" b="b"/>
              <a:pathLst>
                <a:path w="485" h="246">
                  <a:moveTo>
                    <a:pt x="485" y="123"/>
                  </a:moveTo>
                  <a:lnTo>
                    <a:pt x="485" y="129"/>
                  </a:lnTo>
                  <a:lnTo>
                    <a:pt x="484" y="136"/>
                  </a:lnTo>
                  <a:lnTo>
                    <a:pt x="483" y="142"/>
                  </a:lnTo>
                  <a:lnTo>
                    <a:pt x="480" y="148"/>
                  </a:lnTo>
                  <a:lnTo>
                    <a:pt x="478" y="154"/>
                  </a:lnTo>
                  <a:lnTo>
                    <a:pt x="475" y="160"/>
                  </a:lnTo>
                  <a:lnTo>
                    <a:pt x="470" y="165"/>
                  </a:lnTo>
                  <a:lnTo>
                    <a:pt x="466" y="171"/>
                  </a:lnTo>
                  <a:lnTo>
                    <a:pt x="455" y="182"/>
                  </a:lnTo>
                  <a:lnTo>
                    <a:pt x="443" y="191"/>
                  </a:lnTo>
                  <a:lnTo>
                    <a:pt x="430" y="202"/>
                  </a:lnTo>
                  <a:lnTo>
                    <a:pt x="414" y="210"/>
                  </a:lnTo>
                  <a:lnTo>
                    <a:pt x="396" y="218"/>
                  </a:lnTo>
                  <a:lnTo>
                    <a:pt x="378" y="225"/>
                  </a:lnTo>
                  <a:lnTo>
                    <a:pt x="358" y="231"/>
                  </a:lnTo>
                  <a:lnTo>
                    <a:pt x="336" y="236"/>
                  </a:lnTo>
                  <a:lnTo>
                    <a:pt x="315" y="240"/>
                  </a:lnTo>
                  <a:lnTo>
                    <a:pt x="292" y="243"/>
                  </a:lnTo>
                  <a:lnTo>
                    <a:pt x="267" y="245"/>
                  </a:lnTo>
                  <a:lnTo>
                    <a:pt x="243" y="246"/>
                  </a:lnTo>
                  <a:lnTo>
                    <a:pt x="217" y="245"/>
                  </a:lnTo>
                  <a:lnTo>
                    <a:pt x="193" y="243"/>
                  </a:lnTo>
                  <a:lnTo>
                    <a:pt x="170" y="240"/>
                  </a:lnTo>
                  <a:lnTo>
                    <a:pt x="147" y="236"/>
                  </a:lnTo>
                  <a:lnTo>
                    <a:pt x="127" y="231"/>
                  </a:lnTo>
                  <a:lnTo>
                    <a:pt x="107" y="225"/>
                  </a:lnTo>
                  <a:lnTo>
                    <a:pt x="87" y="218"/>
                  </a:lnTo>
                  <a:lnTo>
                    <a:pt x="71" y="210"/>
                  </a:lnTo>
                  <a:lnTo>
                    <a:pt x="55" y="202"/>
                  </a:lnTo>
                  <a:lnTo>
                    <a:pt x="40" y="191"/>
                  </a:lnTo>
                  <a:lnTo>
                    <a:pt x="28" y="182"/>
                  </a:lnTo>
                  <a:lnTo>
                    <a:pt x="18" y="171"/>
                  </a:lnTo>
                  <a:lnTo>
                    <a:pt x="14" y="165"/>
                  </a:lnTo>
                  <a:lnTo>
                    <a:pt x="10" y="160"/>
                  </a:lnTo>
                  <a:lnTo>
                    <a:pt x="7" y="154"/>
                  </a:lnTo>
                  <a:lnTo>
                    <a:pt x="4" y="148"/>
                  </a:lnTo>
                  <a:lnTo>
                    <a:pt x="2" y="142"/>
                  </a:lnTo>
                  <a:lnTo>
                    <a:pt x="1" y="136"/>
                  </a:lnTo>
                  <a:lnTo>
                    <a:pt x="0" y="129"/>
                  </a:lnTo>
                  <a:lnTo>
                    <a:pt x="0" y="123"/>
                  </a:lnTo>
                  <a:lnTo>
                    <a:pt x="0" y="117"/>
                  </a:lnTo>
                  <a:lnTo>
                    <a:pt x="1" y="111"/>
                  </a:lnTo>
                  <a:lnTo>
                    <a:pt x="2" y="105"/>
                  </a:lnTo>
                  <a:lnTo>
                    <a:pt x="4" y="99"/>
                  </a:lnTo>
                  <a:lnTo>
                    <a:pt x="7" y="93"/>
                  </a:lnTo>
                  <a:lnTo>
                    <a:pt x="10" y="87"/>
                  </a:lnTo>
                  <a:lnTo>
                    <a:pt x="14" y="81"/>
                  </a:lnTo>
                  <a:lnTo>
                    <a:pt x="18" y="76"/>
                  </a:lnTo>
                  <a:lnTo>
                    <a:pt x="28" y="64"/>
                  </a:lnTo>
                  <a:lnTo>
                    <a:pt x="40" y="55"/>
                  </a:lnTo>
                  <a:lnTo>
                    <a:pt x="55" y="45"/>
                  </a:lnTo>
                  <a:lnTo>
                    <a:pt x="71" y="37"/>
                  </a:lnTo>
                  <a:lnTo>
                    <a:pt x="87" y="29"/>
                  </a:lnTo>
                  <a:lnTo>
                    <a:pt x="107" y="22"/>
                  </a:lnTo>
                  <a:lnTo>
                    <a:pt x="127" y="16"/>
                  </a:lnTo>
                  <a:lnTo>
                    <a:pt x="147" y="11"/>
                  </a:lnTo>
                  <a:lnTo>
                    <a:pt x="170" y="7"/>
                  </a:lnTo>
                  <a:lnTo>
                    <a:pt x="193" y="4"/>
                  </a:lnTo>
                  <a:lnTo>
                    <a:pt x="217" y="1"/>
                  </a:lnTo>
                  <a:lnTo>
                    <a:pt x="243" y="0"/>
                  </a:lnTo>
                  <a:lnTo>
                    <a:pt x="267" y="1"/>
                  </a:lnTo>
                  <a:lnTo>
                    <a:pt x="292" y="4"/>
                  </a:lnTo>
                  <a:lnTo>
                    <a:pt x="315" y="7"/>
                  </a:lnTo>
                  <a:lnTo>
                    <a:pt x="336" y="11"/>
                  </a:lnTo>
                  <a:lnTo>
                    <a:pt x="358" y="16"/>
                  </a:lnTo>
                  <a:lnTo>
                    <a:pt x="378" y="22"/>
                  </a:lnTo>
                  <a:lnTo>
                    <a:pt x="396" y="29"/>
                  </a:lnTo>
                  <a:lnTo>
                    <a:pt x="414" y="37"/>
                  </a:lnTo>
                  <a:lnTo>
                    <a:pt x="430" y="45"/>
                  </a:lnTo>
                  <a:lnTo>
                    <a:pt x="443" y="55"/>
                  </a:lnTo>
                  <a:lnTo>
                    <a:pt x="455" y="64"/>
                  </a:lnTo>
                  <a:lnTo>
                    <a:pt x="466" y="76"/>
                  </a:lnTo>
                  <a:lnTo>
                    <a:pt x="470" y="81"/>
                  </a:lnTo>
                  <a:lnTo>
                    <a:pt x="475" y="87"/>
                  </a:lnTo>
                  <a:lnTo>
                    <a:pt x="478" y="93"/>
                  </a:lnTo>
                  <a:lnTo>
                    <a:pt x="480" y="99"/>
                  </a:lnTo>
                  <a:lnTo>
                    <a:pt x="483" y="105"/>
                  </a:lnTo>
                  <a:lnTo>
                    <a:pt x="484" y="111"/>
                  </a:lnTo>
                  <a:lnTo>
                    <a:pt x="485" y="117"/>
                  </a:lnTo>
                  <a:lnTo>
                    <a:pt x="485" y="123"/>
                  </a:lnTo>
                  <a:close/>
                </a:path>
              </a:pathLst>
            </a:custGeom>
            <a:solidFill>
              <a:srgbClr val="E9BE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auto">
            <a:xfrm>
              <a:off x="3040" y="2141"/>
              <a:ext cx="65" cy="33"/>
            </a:xfrm>
            <a:custGeom>
              <a:avLst/>
              <a:gdLst/>
              <a:ahLst/>
              <a:cxnLst>
                <a:cxn ang="0">
                  <a:pos x="387" y="109"/>
                </a:cxn>
                <a:cxn ang="0">
                  <a:pos x="380" y="128"/>
                </a:cxn>
                <a:cxn ang="0">
                  <a:pos x="365" y="145"/>
                </a:cxn>
                <a:cxn ang="0">
                  <a:pos x="344" y="160"/>
                </a:cxn>
                <a:cxn ang="0">
                  <a:pos x="318" y="174"/>
                </a:cxn>
                <a:cxn ang="0">
                  <a:pos x="287" y="185"/>
                </a:cxn>
                <a:cxn ang="0">
                  <a:pos x="252" y="192"/>
                </a:cxn>
                <a:cxn ang="0">
                  <a:pos x="214" y="196"/>
                </a:cxn>
                <a:cxn ang="0">
                  <a:pos x="174" y="196"/>
                </a:cxn>
                <a:cxn ang="0">
                  <a:pos x="137" y="192"/>
                </a:cxn>
                <a:cxn ang="0">
                  <a:pos x="101" y="185"/>
                </a:cxn>
                <a:cxn ang="0">
                  <a:pos x="71" y="174"/>
                </a:cxn>
                <a:cxn ang="0">
                  <a:pos x="44" y="160"/>
                </a:cxn>
                <a:cxn ang="0">
                  <a:pos x="23" y="145"/>
                </a:cxn>
                <a:cxn ang="0">
                  <a:pos x="9" y="128"/>
                </a:cxn>
                <a:cxn ang="0">
                  <a:pos x="1" y="109"/>
                </a:cxn>
                <a:cxn ang="0">
                  <a:pos x="1" y="88"/>
                </a:cxn>
                <a:cxn ang="0">
                  <a:pos x="9" y="69"/>
                </a:cxn>
                <a:cxn ang="0">
                  <a:pos x="23" y="52"/>
                </a:cxn>
                <a:cxn ang="0">
                  <a:pos x="44" y="36"/>
                </a:cxn>
                <a:cxn ang="0">
                  <a:pos x="71" y="23"/>
                </a:cxn>
                <a:cxn ang="0">
                  <a:pos x="101" y="12"/>
                </a:cxn>
                <a:cxn ang="0">
                  <a:pos x="137" y="5"/>
                </a:cxn>
                <a:cxn ang="0">
                  <a:pos x="174" y="1"/>
                </a:cxn>
                <a:cxn ang="0">
                  <a:pos x="214" y="1"/>
                </a:cxn>
                <a:cxn ang="0">
                  <a:pos x="252" y="5"/>
                </a:cxn>
                <a:cxn ang="0">
                  <a:pos x="287" y="12"/>
                </a:cxn>
                <a:cxn ang="0">
                  <a:pos x="318" y="23"/>
                </a:cxn>
                <a:cxn ang="0">
                  <a:pos x="344" y="36"/>
                </a:cxn>
                <a:cxn ang="0">
                  <a:pos x="365" y="52"/>
                </a:cxn>
                <a:cxn ang="0">
                  <a:pos x="380" y="69"/>
                </a:cxn>
                <a:cxn ang="0">
                  <a:pos x="387" y="88"/>
                </a:cxn>
              </a:cxnLst>
              <a:rect l="0" t="0" r="r" b="b"/>
              <a:pathLst>
                <a:path w="388" h="196">
                  <a:moveTo>
                    <a:pt x="388" y="98"/>
                  </a:moveTo>
                  <a:lnTo>
                    <a:pt x="387" y="109"/>
                  </a:lnTo>
                  <a:lnTo>
                    <a:pt x="385" y="118"/>
                  </a:lnTo>
                  <a:lnTo>
                    <a:pt x="380" y="128"/>
                  </a:lnTo>
                  <a:lnTo>
                    <a:pt x="373" y="137"/>
                  </a:lnTo>
                  <a:lnTo>
                    <a:pt x="365" y="145"/>
                  </a:lnTo>
                  <a:lnTo>
                    <a:pt x="355" y="153"/>
                  </a:lnTo>
                  <a:lnTo>
                    <a:pt x="344" y="160"/>
                  </a:lnTo>
                  <a:lnTo>
                    <a:pt x="332" y="167"/>
                  </a:lnTo>
                  <a:lnTo>
                    <a:pt x="318" y="174"/>
                  </a:lnTo>
                  <a:lnTo>
                    <a:pt x="303" y="180"/>
                  </a:lnTo>
                  <a:lnTo>
                    <a:pt x="287" y="185"/>
                  </a:lnTo>
                  <a:lnTo>
                    <a:pt x="270" y="189"/>
                  </a:lnTo>
                  <a:lnTo>
                    <a:pt x="252" y="192"/>
                  </a:lnTo>
                  <a:lnTo>
                    <a:pt x="233" y="195"/>
                  </a:lnTo>
                  <a:lnTo>
                    <a:pt x="214" y="196"/>
                  </a:lnTo>
                  <a:lnTo>
                    <a:pt x="195" y="196"/>
                  </a:lnTo>
                  <a:lnTo>
                    <a:pt x="174" y="196"/>
                  </a:lnTo>
                  <a:lnTo>
                    <a:pt x="155" y="195"/>
                  </a:lnTo>
                  <a:lnTo>
                    <a:pt x="137" y="192"/>
                  </a:lnTo>
                  <a:lnTo>
                    <a:pt x="119" y="189"/>
                  </a:lnTo>
                  <a:lnTo>
                    <a:pt x="101" y="185"/>
                  </a:lnTo>
                  <a:lnTo>
                    <a:pt x="86" y="180"/>
                  </a:lnTo>
                  <a:lnTo>
                    <a:pt x="71" y="174"/>
                  </a:lnTo>
                  <a:lnTo>
                    <a:pt x="56" y="167"/>
                  </a:lnTo>
                  <a:lnTo>
                    <a:pt x="44" y="160"/>
                  </a:lnTo>
                  <a:lnTo>
                    <a:pt x="33" y="153"/>
                  </a:lnTo>
                  <a:lnTo>
                    <a:pt x="23" y="145"/>
                  </a:lnTo>
                  <a:lnTo>
                    <a:pt x="15" y="137"/>
                  </a:lnTo>
                  <a:lnTo>
                    <a:pt x="9" y="128"/>
                  </a:lnTo>
                  <a:lnTo>
                    <a:pt x="4" y="118"/>
                  </a:lnTo>
                  <a:lnTo>
                    <a:pt x="1" y="109"/>
                  </a:lnTo>
                  <a:lnTo>
                    <a:pt x="0" y="98"/>
                  </a:lnTo>
                  <a:lnTo>
                    <a:pt x="1" y="88"/>
                  </a:lnTo>
                  <a:lnTo>
                    <a:pt x="4" y="79"/>
                  </a:lnTo>
                  <a:lnTo>
                    <a:pt x="9" y="69"/>
                  </a:lnTo>
                  <a:lnTo>
                    <a:pt x="15" y="60"/>
                  </a:lnTo>
                  <a:lnTo>
                    <a:pt x="23" y="52"/>
                  </a:lnTo>
                  <a:lnTo>
                    <a:pt x="33" y="44"/>
                  </a:lnTo>
                  <a:lnTo>
                    <a:pt x="44" y="36"/>
                  </a:lnTo>
                  <a:lnTo>
                    <a:pt x="56" y="29"/>
                  </a:lnTo>
                  <a:lnTo>
                    <a:pt x="71" y="23"/>
                  </a:lnTo>
                  <a:lnTo>
                    <a:pt x="86" y="17"/>
                  </a:lnTo>
                  <a:lnTo>
                    <a:pt x="101" y="12"/>
                  </a:lnTo>
                  <a:lnTo>
                    <a:pt x="119" y="8"/>
                  </a:lnTo>
                  <a:lnTo>
                    <a:pt x="137" y="5"/>
                  </a:lnTo>
                  <a:lnTo>
                    <a:pt x="155" y="2"/>
                  </a:lnTo>
                  <a:lnTo>
                    <a:pt x="174" y="1"/>
                  </a:lnTo>
                  <a:lnTo>
                    <a:pt x="195" y="0"/>
                  </a:lnTo>
                  <a:lnTo>
                    <a:pt x="214" y="1"/>
                  </a:lnTo>
                  <a:lnTo>
                    <a:pt x="233" y="2"/>
                  </a:lnTo>
                  <a:lnTo>
                    <a:pt x="252" y="5"/>
                  </a:lnTo>
                  <a:lnTo>
                    <a:pt x="270" y="8"/>
                  </a:lnTo>
                  <a:lnTo>
                    <a:pt x="287" y="12"/>
                  </a:lnTo>
                  <a:lnTo>
                    <a:pt x="303" y="17"/>
                  </a:lnTo>
                  <a:lnTo>
                    <a:pt x="318" y="23"/>
                  </a:lnTo>
                  <a:lnTo>
                    <a:pt x="332" y="29"/>
                  </a:lnTo>
                  <a:lnTo>
                    <a:pt x="344" y="36"/>
                  </a:lnTo>
                  <a:lnTo>
                    <a:pt x="355" y="44"/>
                  </a:lnTo>
                  <a:lnTo>
                    <a:pt x="365" y="52"/>
                  </a:lnTo>
                  <a:lnTo>
                    <a:pt x="373" y="60"/>
                  </a:lnTo>
                  <a:lnTo>
                    <a:pt x="380" y="69"/>
                  </a:lnTo>
                  <a:lnTo>
                    <a:pt x="385" y="79"/>
                  </a:lnTo>
                  <a:lnTo>
                    <a:pt x="387" y="88"/>
                  </a:lnTo>
                  <a:lnTo>
                    <a:pt x="388" y="98"/>
                  </a:lnTo>
                  <a:close/>
                </a:path>
              </a:pathLst>
            </a:custGeom>
            <a:solidFill>
              <a:srgbClr val="E8B2A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auto">
            <a:xfrm>
              <a:off x="3047" y="2144"/>
              <a:ext cx="51" cy="26"/>
            </a:xfrm>
            <a:custGeom>
              <a:avLst/>
              <a:gdLst/>
              <a:ahLst/>
              <a:cxnLst>
                <a:cxn ang="0">
                  <a:pos x="309" y="87"/>
                </a:cxn>
                <a:cxn ang="0">
                  <a:pos x="303" y="102"/>
                </a:cxn>
                <a:cxn ang="0">
                  <a:pos x="292" y="116"/>
                </a:cxn>
                <a:cxn ang="0">
                  <a:pos x="275" y="128"/>
                </a:cxn>
                <a:cxn ang="0">
                  <a:pos x="254" y="139"/>
                </a:cxn>
                <a:cxn ang="0">
                  <a:pos x="229" y="147"/>
                </a:cxn>
                <a:cxn ang="0">
                  <a:pos x="201" y="154"/>
                </a:cxn>
                <a:cxn ang="0">
                  <a:pos x="171" y="157"/>
                </a:cxn>
                <a:cxn ang="0">
                  <a:pos x="139" y="157"/>
                </a:cxn>
                <a:cxn ang="0">
                  <a:pos x="109" y="154"/>
                </a:cxn>
                <a:cxn ang="0">
                  <a:pos x="82" y="147"/>
                </a:cxn>
                <a:cxn ang="0">
                  <a:pos x="56" y="139"/>
                </a:cxn>
                <a:cxn ang="0">
                  <a:pos x="36" y="128"/>
                </a:cxn>
                <a:cxn ang="0">
                  <a:pos x="19" y="116"/>
                </a:cxn>
                <a:cxn ang="0">
                  <a:pos x="6" y="102"/>
                </a:cxn>
                <a:cxn ang="0">
                  <a:pos x="0" y="87"/>
                </a:cxn>
                <a:cxn ang="0">
                  <a:pos x="0" y="70"/>
                </a:cxn>
                <a:cxn ang="0">
                  <a:pos x="6" y="55"/>
                </a:cxn>
                <a:cxn ang="0">
                  <a:pos x="19" y="41"/>
                </a:cxn>
                <a:cxn ang="0">
                  <a:pos x="36" y="29"/>
                </a:cxn>
                <a:cxn ang="0">
                  <a:pos x="56" y="17"/>
                </a:cxn>
                <a:cxn ang="0">
                  <a:pos x="82" y="9"/>
                </a:cxn>
                <a:cxn ang="0">
                  <a:pos x="109" y="3"/>
                </a:cxn>
                <a:cxn ang="0">
                  <a:pos x="139" y="0"/>
                </a:cxn>
                <a:cxn ang="0">
                  <a:pos x="171" y="0"/>
                </a:cxn>
                <a:cxn ang="0">
                  <a:pos x="201" y="3"/>
                </a:cxn>
                <a:cxn ang="0">
                  <a:pos x="229" y="9"/>
                </a:cxn>
                <a:cxn ang="0">
                  <a:pos x="254" y="17"/>
                </a:cxn>
                <a:cxn ang="0">
                  <a:pos x="275" y="29"/>
                </a:cxn>
                <a:cxn ang="0">
                  <a:pos x="292" y="41"/>
                </a:cxn>
                <a:cxn ang="0">
                  <a:pos x="303" y="55"/>
                </a:cxn>
                <a:cxn ang="0">
                  <a:pos x="309" y="70"/>
                </a:cxn>
              </a:cxnLst>
              <a:rect l="0" t="0" r="r" b="b"/>
              <a:pathLst>
                <a:path w="310" h="157">
                  <a:moveTo>
                    <a:pt x="310" y="78"/>
                  </a:moveTo>
                  <a:lnTo>
                    <a:pt x="309" y="87"/>
                  </a:lnTo>
                  <a:lnTo>
                    <a:pt x="307" y="95"/>
                  </a:lnTo>
                  <a:lnTo>
                    <a:pt x="303" y="102"/>
                  </a:lnTo>
                  <a:lnTo>
                    <a:pt x="298" y="109"/>
                  </a:lnTo>
                  <a:lnTo>
                    <a:pt x="292" y="116"/>
                  </a:lnTo>
                  <a:lnTo>
                    <a:pt x="284" y="122"/>
                  </a:lnTo>
                  <a:lnTo>
                    <a:pt x="275" y="128"/>
                  </a:lnTo>
                  <a:lnTo>
                    <a:pt x="266" y="134"/>
                  </a:lnTo>
                  <a:lnTo>
                    <a:pt x="254" y="139"/>
                  </a:lnTo>
                  <a:lnTo>
                    <a:pt x="242" y="143"/>
                  </a:lnTo>
                  <a:lnTo>
                    <a:pt x="229" y="147"/>
                  </a:lnTo>
                  <a:lnTo>
                    <a:pt x="216" y="151"/>
                  </a:lnTo>
                  <a:lnTo>
                    <a:pt x="201" y="154"/>
                  </a:lnTo>
                  <a:lnTo>
                    <a:pt x="186" y="156"/>
                  </a:lnTo>
                  <a:lnTo>
                    <a:pt x="171" y="157"/>
                  </a:lnTo>
                  <a:lnTo>
                    <a:pt x="156" y="157"/>
                  </a:lnTo>
                  <a:lnTo>
                    <a:pt x="139" y="157"/>
                  </a:lnTo>
                  <a:lnTo>
                    <a:pt x="124" y="156"/>
                  </a:lnTo>
                  <a:lnTo>
                    <a:pt x="109" y="154"/>
                  </a:lnTo>
                  <a:lnTo>
                    <a:pt x="95" y="151"/>
                  </a:lnTo>
                  <a:lnTo>
                    <a:pt x="82" y="147"/>
                  </a:lnTo>
                  <a:lnTo>
                    <a:pt x="68" y="143"/>
                  </a:lnTo>
                  <a:lnTo>
                    <a:pt x="56" y="139"/>
                  </a:lnTo>
                  <a:lnTo>
                    <a:pt x="45" y="134"/>
                  </a:lnTo>
                  <a:lnTo>
                    <a:pt x="36" y="128"/>
                  </a:lnTo>
                  <a:lnTo>
                    <a:pt x="27" y="122"/>
                  </a:lnTo>
                  <a:lnTo>
                    <a:pt x="19" y="116"/>
                  </a:lnTo>
                  <a:lnTo>
                    <a:pt x="12" y="109"/>
                  </a:lnTo>
                  <a:lnTo>
                    <a:pt x="6" y="102"/>
                  </a:lnTo>
                  <a:lnTo>
                    <a:pt x="3" y="95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0" y="70"/>
                  </a:lnTo>
                  <a:lnTo>
                    <a:pt x="3" y="62"/>
                  </a:lnTo>
                  <a:lnTo>
                    <a:pt x="6" y="55"/>
                  </a:lnTo>
                  <a:lnTo>
                    <a:pt x="12" y="48"/>
                  </a:lnTo>
                  <a:lnTo>
                    <a:pt x="19" y="41"/>
                  </a:lnTo>
                  <a:lnTo>
                    <a:pt x="27" y="35"/>
                  </a:lnTo>
                  <a:lnTo>
                    <a:pt x="36" y="29"/>
                  </a:lnTo>
                  <a:lnTo>
                    <a:pt x="45" y="23"/>
                  </a:lnTo>
                  <a:lnTo>
                    <a:pt x="56" y="17"/>
                  </a:lnTo>
                  <a:lnTo>
                    <a:pt x="68" y="13"/>
                  </a:lnTo>
                  <a:lnTo>
                    <a:pt x="82" y="9"/>
                  </a:lnTo>
                  <a:lnTo>
                    <a:pt x="95" y="6"/>
                  </a:lnTo>
                  <a:lnTo>
                    <a:pt x="109" y="3"/>
                  </a:lnTo>
                  <a:lnTo>
                    <a:pt x="124" y="1"/>
                  </a:lnTo>
                  <a:lnTo>
                    <a:pt x="139" y="0"/>
                  </a:lnTo>
                  <a:lnTo>
                    <a:pt x="156" y="0"/>
                  </a:lnTo>
                  <a:lnTo>
                    <a:pt x="171" y="0"/>
                  </a:lnTo>
                  <a:lnTo>
                    <a:pt x="186" y="1"/>
                  </a:lnTo>
                  <a:lnTo>
                    <a:pt x="201" y="3"/>
                  </a:lnTo>
                  <a:lnTo>
                    <a:pt x="216" y="6"/>
                  </a:lnTo>
                  <a:lnTo>
                    <a:pt x="229" y="9"/>
                  </a:lnTo>
                  <a:lnTo>
                    <a:pt x="242" y="13"/>
                  </a:lnTo>
                  <a:lnTo>
                    <a:pt x="254" y="17"/>
                  </a:lnTo>
                  <a:lnTo>
                    <a:pt x="266" y="23"/>
                  </a:lnTo>
                  <a:lnTo>
                    <a:pt x="275" y="29"/>
                  </a:lnTo>
                  <a:lnTo>
                    <a:pt x="284" y="35"/>
                  </a:lnTo>
                  <a:lnTo>
                    <a:pt x="292" y="41"/>
                  </a:lnTo>
                  <a:lnTo>
                    <a:pt x="298" y="48"/>
                  </a:lnTo>
                  <a:lnTo>
                    <a:pt x="303" y="55"/>
                  </a:lnTo>
                  <a:lnTo>
                    <a:pt x="307" y="62"/>
                  </a:lnTo>
                  <a:lnTo>
                    <a:pt x="309" y="70"/>
                  </a:lnTo>
                  <a:lnTo>
                    <a:pt x="310" y="78"/>
                  </a:lnTo>
                  <a:close/>
                </a:path>
              </a:pathLst>
            </a:custGeom>
            <a:solidFill>
              <a:srgbClr val="E4AEA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auto">
            <a:xfrm>
              <a:off x="3052" y="2147"/>
              <a:ext cx="41" cy="21"/>
            </a:xfrm>
            <a:custGeom>
              <a:avLst/>
              <a:gdLst/>
              <a:ahLst/>
              <a:cxnLst>
                <a:cxn ang="0">
                  <a:pos x="248" y="69"/>
                </a:cxn>
                <a:cxn ang="0">
                  <a:pos x="243" y="82"/>
                </a:cxn>
                <a:cxn ang="0">
                  <a:pos x="234" y="93"/>
                </a:cxn>
                <a:cxn ang="0">
                  <a:pos x="220" y="103"/>
                </a:cxn>
                <a:cxn ang="0">
                  <a:pos x="203" y="112"/>
                </a:cxn>
                <a:cxn ang="0">
                  <a:pos x="184" y="118"/>
                </a:cxn>
                <a:cxn ang="0">
                  <a:pos x="161" y="123"/>
                </a:cxn>
                <a:cxn ang="0">
                  <a:pos x="137" y="125"/>
                </a:cxn>
                <a:cxn ang="0">
                  <a:pos x="112" y="125"/>
                </a:cxn>
                <a:cxn ang="0">
                  <a:pos x="87" y="123"/>
                </a:cxn>
                <a:cxn ang="0">
                  <a:pos x="65" y="118"/>
                </a:cxn>
                <a:cxn ang="0">
                  <a:pos x="45" y="112"/>
                </a:cxn>
                <a:cxn ang="0">
                  <a:pos x="28" y="103"/>
                </a:cxn>
                <a:cxn ang="0">
                  <a:pos x="15" y="93"/>
                </a:cxn>
                <a:cxn ang="0">
                  <a:pos x="6" y="82"/>
                </a:cxn>
                <a:cxn ang="0">
                  <a:pos x="1" y="69"/>
                </a:cxn>
                <a:cxn ang="0">
                  <a:pos x="1" y="57"/>
                </a:cxn>
                <a:cxn ang="0">
                  <a:pos x="6" y="45"/>
                </a:cxn>
                <a:cxn ang="0">
                  <a:pos x="15" y="34"/>
                </a:cxn>
                <a:cxn ang="0">
                  <a:pos x="28" y="24"/>
                </a:cxn>
                <a:cxn ang="0">
                  <a:pos x="45" y="15"/>
                </a:cxn>
                <a:cxn ang="0">
                  <a:pos x="65" y="9"/>
                </a:cxn>
                <a:cxn ang="0">
                  <a:pos x="87" y="3"/>
                </a:cxn>
                <a:cxn ang="0">
                  <a:pos x="112" y="0"/>
                </a:cxn>
                <a:cxn ang="0">
                  <a:pos x="137" y="0"/>
                </a:cxn>
                <a:cxn ang="0">
                  <a:pos x="161" y="3"/>
                </a:cxn>
                <a:cxn ang="0">
                  <a:pos x="184" y="9"/>
                </a:cxn>
                <a:cxn ang="0">
                  <a:pos x="203" y="15"/>
                </a:cxn>
                <a:cxn ang="0">
                  <a:pos x="220" y="24"/>
                </a:cxn>
                <a:cxn ang="0">
                  <a:pos x="234" y="34"/>
                </a:cxn>
                <a:cxn ang="0">
                  <a:pos x="243" y="45"/>
                </a:cxn>
                <a:cxn ang="0">
                  <a:pos x="248" y="57"/>
                </a:cxn>
              </a:cxnLst>
              <a:rect l="0" t="0" r="r" b="b"/>
              <a:pathLst>
                <a:path w="249" h="126">
                  <a:moveTo>
                    <a:pt x="249" y="63"/>
                  </a:moveTo>
                  <a:lnTo>
                    <a:pt x="248" y="69"/>
                  </a:lnTo>
                  <a:lnTo>
                    <a:pt x="246" y="76"/>
                  </a:lnTo>
                  <a:lnTo>
                    <a:pt x="243" y="82"/>
                  </a:lnTo>
                  <a:lnTo>
                    <a:pt x="239" y="88"/>
                  </a:lnTo>
                  <a:lnTo>
                    <a:pt x="234" y="93"/>
                  </a:lnTo>
                  <a:lnTo>
                    <a:pt x="227" y="99"/>
                  </a:lnTo>
                  <a:lnTo>
                    <a:pt x="220" y="103"/>
                  </a:lnTo>
                  <a:lnTo>
                    <a:pt x="212" y="108"/>
                  </a:lnTo>
                  <a:lnTo>
                    <a:pt x="203" y="112"/>
                  </a:lnTo>
                  <a:lnTo>
                    <a:pt x="194" y="115"/>
                  </a:lnTo>
                  <a:lnTo>
                    <a:pt x="184" y="118"/>
                  </a:lnTo>
                  <a:lnTo>
                    <a:pt x="173" y="121"/>
                  </a:lnTo>
                  <a:lnTo>
                    <a:pt x="161" y="123"/>
                  </a:lnTo>
                  <a:lnTo>
                    <a:pt x="149" y="124"/>
                  </a:lnTo>
                  <a:lnTo>
                    <a:pt x="137" y="125"/>
                  </a:lnTo>
                  <a:lnTo>
                    <a:pt x="125" y="126"/>
                  </a:lnTo>
                  <a:lnTo>
                    <a:pt x="112" y="125"/>
                  </a:lnTo>
                  <a:lnTo>
                    <a:pt x="99" y="124"/>
                  </a:lnTo>
                  <a:lnTo>
                    <a:pt x="87" y="123"/>
                  </a:lnTo>
                  <a:lnTo>
                    <a:pt x="76" y="121"/>
                  </a:lnTo>
                  <a:lnTo>
                    <a:pt x="65" y="118"/>
                  </a:lnTo>
                  <a:lnTo>
                    <a:pt x="55" y="115"/>
                  </a:lnTo>
                  <a:lnTo>
                    <a:pt x="45" y="112"/>
                  </a:lnTo>
                  <a:lnTo>
                    <a:pt x="36" y="108"/>
                  </a:lnTo>
                  <a:lnTo>
                    <a:pt x="28" y="103"/>
                  </a:lnTo>
                  <a:lnTo>
                    <a:pt x="21" y="99"/>
                  </a:lnTo>
                  <a:lnTo>
                    <a:pt x="15" y="93"/>
                  </a:lnTo>
                  <a:lnTo>
                    <a:pt x="10" y="88"/>
                  </a:lnTo>
                  <a:lnTo>
                    <a:pt x="6" y="82"/>
                  </a:lnTo>
                  <a:lnTo>
                    <a:pt x="3" y="76"/>
                  </a:lnTo>
                  <a:lnTo>
                    <a:pt x="1" y="69"/>
                  </a:lnTo>
                  <a:lnTo>
                    <a:pt x="0" y="63"/>
                  </a:lnTo>
                  <a:lnTo>
                    <a:pt x="1" y="57"/>
                  </a:lnTo>
                  <a:lnTo>
                    <a:pt x="3" y="51"/>
                  </a:lnTo>
                  <a:lnTo>
                    <a:pt x="6" y="45"/>
                  </a:lnTo>
                  <a:lnTo>
                    <a:pt x="10" y="39"/>
                  </a:lnTo>
                  <a:lnTo>
                    <a:pt x="15" y="34"/>
                  </a:lnTo>
                  <a:lnTo>
                    <a:pt x="21" y="28"/>
                  </a:lnTo>
                  <a:lnTo>
                    <a:pt x="28" y="24"/>
                  </a:lnTo>
                  <a:lnTo>
                    <a:pt x="36" y="19"/>
                  </a:lnTo>
                  <a:lnTo>
                    <a:pt x="45" y="15"/>
                  </a:lnTo>
                  <a:lnTo>
                    <a:pt x="55" y="12"/>
                  </a:lnTo>
                  <a:lnTo>
                    <a:pt x="65" y="9"/>
                  </a:lnTo>
                  <a:lnTo>
                    <a:pt x="76" y="5"/>
                  </a:lnTo>
                  <a:lnTo>
                    <a:pt x="87" y="3"/>
                  </a:lnTo>
                  <a:lnTo>
                    <a:pt x="99" y="1"/>
                  </a:lnTo>
                  <a:lnTo>
                    <a:pt x="112" y="0"/>
                  </a:lnTo>
                  <a:lnTo>
                    <a:pt x="125" y="0"/>
                  </a:lnTo>
                  <a:lnTo>
                    <a:pt x="137" y="0"/>
                  </a:lnTo>
                  <a:lnTo>
                    <a:pt x="149" y="1"/>
                  </a:lnTo>
                  <a:lnTo>
                    <a:pt x="161" y="3"/>
                  </a:lnTo>
                  <a:lnTo>
                    <a:pt x="173" y="5"/>
                  </a:lnTo>
                  <a:lnTo>
                    <a:pt x="184" y="9"/>
                  </a:lnTo>
                  <a:lnTo>
                    <a:pt x="194" y="12"/>
                  </a:lnTo>
                  <a:lnTo>
                    <a:pt x="203" y="15"/>
                  </a:lnTo>
                  <a:lnTo>
                    <a:pt x="212" y="19"/>
                  </a:lnTo>
                  <a:lnTo>
                    <a:pt x="220" y="24"/>
                  </a:lnTo>
                  <a:lnTo>
                    <a:pt x="227" y="28"/>
                  </a:lnTo>
                  <a:lnTo>
                    <a:pt x="234" y="34"/>
                  </a:lnTo>
                  <a:lnTo>
                    <a:pt x="239" y="39"/>
                  </a:lnTo>
                  <a:lnTo>
                    <a:pt x="243" y="45"/>
                  </a:lnTo>
                  <a:lnTo>
                    <a:pt x="246" y="51"/>
                  </a:lnTo>
                  <a:lnTo>
                    <a:pt x="248" y="57"/>
                  </a:lnTo>
                  <a:lnTo>
                    <a:pt x="249" y="63"/>
                  </a:lnTo>
                  <a:close/>
                </a:path>
              </a:pathLst>
            </a:custGeom>
            <a:solidFill>
              <a:srgbClr val="E3A1A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auto">
            <a:xfrm>
              <a:off x="2341" y="1480"/>
              <a:ext cx="855" cy="688"/>
            </a:xfrm>
            <a:custGeom>
              <a:avLst/>
              <a:gdLst/>
              <a:ahLst/>
              <a:cxnLst>
                <a:cxn ang="0">
                  <a:pos x="3618" y="99"/>
                </a:cxn>
                <a:cxn ang="0">
                  <a:pos x="3244" y="60"/>
                </a:cxn>
                <a:cxn ang="0">
                  <a:pos x="2837" y="60"/>
                </a:cxn>
                <a:cxn ang="0">
                  <a:pos x="2440" y="8"/>
                </a:cxn>
                <a:cxn ang="0">
                  <a:pos x="1918" y="13"/>
                </a:cxn>
                <a:cxn ang="0">
                  <a:pos x="1334" y="143"/>
                </a:cxn>
                <a:cxn ang="0">
                  <a:pos x="785" y="471"/>
                </a:cxn>
                <a:cxn ang="0">
                  <a:pos x="422" y="955"/>
                </a:cxn>
                <a:cxn ang="0">
                  <a:pos x="318" y="1144"/>
                </a:cxn>
                <a:cxn ang="0">
                  <a:pos x="198" y="1327"/>
                </a:cxn>
                <a:cxn ang="0">
                  <a:pos x="73" y="1535"/>
                </a:cxn>
                <a:cxn ang="0">
                  <a:pos x="6" y="1790"/>
                </a:cxn>
                <a:cxn ang="0">
                  <a:pos x="16" y="2096"/>
                </a:cxn>
                <a:cxn ang="0">
                  <a:pos x="123" y="2460"/>
                </a:cxn>
                <a:cxn ang="0">
                  <a:pos x="316" y="2848"/>
                </a:cxn>
                <a:cxn ang="0">
                  <a:pos x="411" y="3040"/>
                </a:cxn>
                <a:cxn ang="0">
                  <a:pos x="580" y="3375"/>
                </a:cxn>
                <a:cxn ang="0">
                  <a:pos x="769" y="3665"/>
                </a:cxn>
                <a:cxn ang="0">
                  <a:pos x="1012" y="3942"/>
                </a:cxn>
                <a:cxn ang="0">
                  <a:pos x="1251" y="4123"/>
                </a:cxn>
                <a:cxn ang="0">
                  <a:pos x="1193" y="3956"/>
                </a:cxn>
                <a:cxn ang="0">
                  <a:pos x="1118" y="3617"/>
                </a:cxn>
                <a:cxn ang="0">
                  <a:pos x="1091" y="3374"/>
                </a:cxn>
                <a:cxn ang="0">
                  <a:pos x="1120" y="2768"/>
                </a:cxn>
                <a:cxn ang="0">
                  <a:pos x="1562" y="2523"/>
                </a:cxn>
                <a:cxn ang="0">
                  <a:pos x="1916" y="2300"/>
                </a:cxn>
                <a:cxn ang="0">
                  <a:pos x="1941" y="2563"/>
                </a:cxn>
                <a:cxn ang="0">
                  <a:pos x="2200" y="2515"/>
                </a:cxn>
                <a:cxn ang="0">
                  <a:pos x="2411" y="2422"/>
                </a:cxn>
                <a:cxn ang="0">
                  <a:pos x="2570" y="2316"/>
                </a:cxn>
                <a:cxn ang="0">
                  <a:pos x="2712" y="2184"/>
                </a:cxn>
                <a:cxn ang="0">
                  <a:pos x="2747" y="2286"/>
                </a:cxn>
                <a:cxn ang="0">
                  <a:pos x="2732" y="2401"/>
                </a:cxn>
                <a:cxn ang="0">
                  <a:pos x="2684" y="2497"/>
                </a:cxn>
                <a:cxn ang="0">
                  <a:pos x="2591" y="2598"/>
                </a:cxn>
                <a:cxn ang="0">
                  <a:pos x="2816" y="2577"/>
                </a:cxn>
                <a:cxn ang="0">
                  <a:pos x="3072" y="2441"/>
                </a:cxn>
                <a:cxn ang="0">
                  <a:pos x="3287" y="2251"/>
                </a:cxn>
                <a:cxn ang="0">
                  <a:pos x="3444" y="2066"/>
                </a:cxn>
                <a:cxn ang="0">
                  <a:pos x="3549" y="1945"/>
                </a:cxn>
                <a:cxn ang="0">
                  <a:pos x="3579" y="2076"/>
                </a:cxn>
                <a:cxn ang="0">
                  <a:pos x="3584" y="2252"/>
                </a:cxn>
                <a:cxn ang="0">
                  <a:pos x="3556" y="2519"/>
                </a:cxn>
                <a:cxn ang="0">
                  <a:pos x="3658" y="2472"/>
                </a:cxn>
                <a:cxn ang="0">
                  <a:pos x="3761" y="2326"/>
                </a:cxn>
                <a:cxn ang="0">
                  <a:pos x="3844" y="2141"/>
                </a:cxn>
                <a:cxn ang="0">
                  <a:pos x="3927" y="1865"/>
                </a:cxn>
                <a:cxn ang="0">
                  <a:pos x="4021" y="1778"/>
                </a:cxn>
                <a:cxn ang="0">
                  <a:pos x="4241" y="2015"/>
                </a:cxn>
                <a:cxn ang="0">
                  <a:pos x="4608" y="2360"/>
                </a:cxn>
                <a:cxn ang="0">
                  <a:pos x="5110" y="2215"/>
                </a:cxn>
                <a:cxn ang="0">
                  <a:pos x="5129" y="2085"/>
                </a:cxn>
                <a:cxn ang="0">
                  <a:pos x="5122" y="1843"/>
                </a:cxn>
                <a:cxn ang="0">
                  <a:pos x="5054" y="1438"/>
                </a:cxn>
                <a:cxn ang="0">
                  <a:pos x="4866" y="954"/>
                </a:cxn>
                <a:cxn ang="0">
                  <a:pos x="4498" y="497"/>
                </a:cxn>
                <a:cxn ang="0">
                  <a:pos x="3890" y="168"/>
                </a:cxn>
              </a:cxnLst>
              <a:rect l="0" t="0" r="r" b="b"/>
              <a:pathLst>
                <a:path w="5130" h="4127">
                  <a:moveTo>
                    <a:pt x="3890" y="168"/>
                  </a:moveTo>
                  <a:lnTo>
                    <a:pt x="3838" y="151"/>
                  </a:lnTo>
                  <a:lnTo>
                    <a:pt x="3785" y="136"/>
                  </a:lnTo>
                  <a:lnTo>
                    <a:pt x="3731" y="122"/>
                  </a:lnTo>
                  <a:lnTo>
                    <a:pt x="3675" y="110"/>
                  </a:lnTo>
                  <a:lnTo>
                    <a:pt x="3618" y="99"/>
                  </a:lnTo>
                  <a:lnTo>
                    <a:pt x="3560" y="88"/>
                  </a:lnTo>
                  <a:lnTo>
                    <a:pt x="3500" y="79"/>
                  </a:lnTo>
                  <a:lnTo>
                    <a:pt x="3438" y="72"/>
                  </a:lnTo>
                  <a:lnTo>
                    <a:pt x="3375" y="67"/>
                  </a:lnTo>
                  <a:lnTo>
                    <a:pt x="3311" y="62"/>
                  </a:lnTo>
                  <a:lnTo>
                    <a:pt x="3244" y="60"/>
                  </a:lnTo>
                  <a:lnTo>
                    <a:pt x="3177" y="59"/>
                  </a:lnTo>
                  <a:lnTo>
                    <a:pt x="3108" y="59"/>
                  </a:lnTo>
                  <a:lnTo>
                    <a:pt x="3037" y="61"/>
                  </a:lnTo>
                  <a:lnTo>
                    <a:pt x="2963" y="65"/>
                  </a:lnTo>
                  <a:lnTo>
                    <a:pt x="2889" y="71"/>
                  </a:lnTo>
                  <a:lnTo>
                    <a:pt x="2837" y="60"/>
                  </a:lnTo>
                  <a:lnTo>
                    <a:pt x="2756" y="45"/>
                  </a:lnTo>
                  <a:lnTo>
                    <a:pt x="2704" y="37"/>
                  </a:lnTo>
                  <a:lnTo>
                    <a:pt x="2646" y="28"/>
                  </a:lnTo>
                  <a:lnTo>
                    <a:pt x="2583" y="21"/>
                  </a:lnTo>
                  <a:lnTo>
                    <a:pt x="2514" y="14"/>
                  </a:lnTo>
                  <a:lnTo>
                    <a:pt x="2440" y="8"/>
                  </a:lnTo>
                  <a:lnTo>
                    <a:pt x="2362" y="4"/>
                  </a:lnTo>
                  <a:lnTo>
                    <a:pt x="2279" y="1"/>
                  </a:lnTo>
                  <a:lnTo>
                    <a:pt x="2194" y="0"/>
                  </a:lnTo>
                  <a:lnTo>
                    <a:pt x="2104" y="2"/>
                  </a:lnTo>
                  <a:lnTo>
                    <a:pt x="2013" y="6"/>
                  </a:lnTo>
                  <a:lnTo>
                    <a:pt x="1918" y="13"/>
                  </a:lnTo>
                  <a:lnTo>
                    <a:pt x="1823" y="24"/>
                  </a:lnTo>
                  <a:lnTo>
                    <a:pt x="1726" y="40"/>
                  </a:lnTo>
                  <a:lnTo>
                    <a:pt x="1629" y="58"/>
                  </a:lnTo>
                  <a:lnTo>
                    <a:pt x="1530" y="82"/>
                  </a:lnTo>
                  <a:lnTo>
                    <a:pt x="1431" y="110"/>
                  </a:lnTo>
                  <a:lnTo>
                    <a:pt x="1334" y="143"/>
                  </a:lnTo>
                  <a:lnTo>
                    <a:pt x="1237" y="182"/>
                  </a:lnTo>
                  <a:lnTo>
                    <a:pt x="1143" y="228"/>
                  </a:lnTo>
                  <a:lnTo>
                    <a:pt x="1049" y="278"/>
                  </a:lnTo>
                  <a:lnTo>
                    <a:pt x="959" y="335"/>
                  </a:lnTo>
                  <a:lnTo>
                    <a:pt x="870" y="400"/>
                  </a:lnTo>
                  <a:lnTo>
                    <a:pt x="785" y="471"/>
                  </a:lnTo>
                  <a:lnTo>
                    <a:pt x="705" y="551"/>
                  </a:lnTo>
                  <a:lnTo>
                    <a:pt x="627" y="638"/>
                  </a:lnTo>
                  <a:lnTo>
                    <a:pt x="555" y="734"/>
                  </a:lnTo>
                  <a:lnTo>
                    <a:pt x="487" y="837"/>
                  </a:lnTo>
                  <a:lnTo>
                    <a:pt x="426" y="950"/>
                  </a:lnTo>
                  <a:lnTo>
                    <a:pt x="422" y="955"/>
                  </a:lnTo>
                  <a:lnTo>
                    <a:pt x="413" y="969"/>
                  </a:lnTo>
                  <a:lnTo>
                    <a:pt x="398" y="994"/>
                  </a:lnTo>
                  <a:lnTo>
                    <a:pt x="379" y="1026"/>
                  </a:lnTo>
                  <a:lnTo>
                    <a:pt x="357" y="1068"/>
                  </a:lnTo>
                  <a:lnTo>
                    <a:pt x="331" y="1117"/>
                  </a:lnTo>
                  <a:lnTo>
                    <a:pt x="318" y="1144"/>
                  </a:lnTo>
                  <a:lnTo>
                    <a:pt x="304" y="1174"/>
                  </a:lnTo>
                  <a:lnTo>
                    <a:pt x="290" y="1205"/>
                  </a:lnTo>
                  <a:lnTo>
                    <a:pt x="275" y="1239"/>
                  </a:lnTo>
                  <a:lnTo>
                    <a:pt x="249" y="1267"/>
                  </a:lnTo>
                  <a:lnTo>
                    <a:pt x="223" y="1297"/>
                  </a:lnTo>
                  <a:lnTo>
                    <a:pt x="198" y="1327"/>
                  </a:lnTo>
                  <a:lnTo>
                    <a:pt x="174" y="1359"/>
                  </a:lnTo>
                  <a:lnTo>
                    <a:pt x="151" y="1391"/>
                  </a:lnTo>
                  <a:lnTo>
                    <a:pt x="129" y="1426"/>
                  </a:lnTo>
                  <a:lnTo>
                    <a:pt x="109" y="1461"/>
                  </a:lnTo>
                  <a:lnTo>
                    <a:pt x="90" y="1498"/>
                  </a:lnTo>
                  <a:lnTo>
                    <a:pt x="73" y="1535"/>
                  </a:lnTo>
                  <a:lnTo>
                    <a:pt x="57" y="1574"/>
                  </a:lnTo>
                  <a:lnTo>
                    <a:pt x="44" y="1615"/>
                  </a:lnTo>
                  <a:lnTo>
                    <a:pt x="31" y="1656"/>
                  </a:lnTo>
                  <a:lnTo>
                    <a:pt x="21" y="1700"/>
                  </a:lnTo>
                  <a:lnTo>
                    <a:pt x="12" y="1745"/>
                  </a:lnTo>
                  <a:lnTo>
                    <a:pt x="6" y="1790"/>
                  </a:lnTo>
                  <a:lnTo>
                    <a:pt x="2" y="1837"/>
                  </a:lnTo>
                  <a:lnTo>
                    <a:pt x="0" y="1886"/>
                  </a:lnTo>
                  <a:lnTo>
                    <a:pt x="1" y="1937"/>
                  </a:lnTo>
                  <a:lnTo>
                    <a:pt x="3" y="1989"/>
                  </a:lnTo>
                  <a:lnTo>
                    <a:pt x="9" y="2041"/>
                  </a:lnTo>
                  <a:lnTo>
                    <a:pt x="16" y="2096"/>
                  </a:lnTo>
                  <a:lnTo>
                    <a:pt x="27" y="2153"/>
                  </a:lnTo>
                  <a:lnTo>
                    <a:pt x="41" y="2211"/>
                  </a:lnTo>
                  <a:lnTo>
                    <a:pt x="57" y="2271"/>
                  </a:lnTo>
                  <a:lnTo>
                    <a:pt x="75" y="2332"/>
                  </a:lnTo>
                  <a:lnTo>
                    <a:pt x="98" y="2396"/>
                  </a:lnTo>
                  <a:lnTo>
                    <a:pt x="123" y="2460"/>
                  </a:lnTo>
                  <a:lnTo>
                    <a:pt x="151" y="2527"/>
                  </a:lnTo>
                  <a:lnTo>
                    <a:pt x="183" y="2595"/>
                  </a:lnTo>
                  <a:lnTo>
                    <a:pt x="218" y="2665"/>
                  </a:lnTo>
                  <a:lnTo>
                    <a:pt x="256" y="2737"/>
                  </a:lnTo>
                  <a:lnTo>
                    <a:pt x="298" y="2811"/>
                  </a:lnTo>
                  <a:lnTo>
                    <a:pt x="316" y="2848"/>
                  </a:lnTo>
                  <a:lnTo>
                    <a:pt x="335" y="2886"/>
                  </a:lnTo>
                  <a:lnTo>
                    <a:pt x="356" y="2923"/>
                  </a:lnTo>
                  <a:lnTo>
                    <a:pt x="377" y="2960"/>
                  </a:lnTo>
                  <a:lnTo>
                    <a:pt x="381" y="2970"/>
                  </a:lnTo>
                  <a:lnTo>
                    <a:pt x="392" y="2997"/>
                  </a:lnTo>
                  <a:lnTo>
                    <a:pt x="411" y="3040"/>
                  </a:lnTo>
                  <a:lnTo>
                    <a:pt x="436" y="3097"/>
                  </a:lnTo>
                  <a:lnTo>
                    <a:pt x="469" y="3166"/>
                  </a:lnTo>
                  <a:lnTo>
                    <a:pt x="508" y="3244"/>
                  </a:lnTo>
                  <a:lnTo>
                    <a:pt x="531" y="3286"/>
                  </a:lnTo>
                  <a:lnTo>
                    <a:pt x="555" y="3331"/>
                  </a:lnTo>
                  <a:lnTo>
                    <a:pt x="580" y="3375"/>
                  </a:lnTo>
                  <a:lnTo>
                    <a:pt x="608" y="3422"/>
                  </a:lnTo>
                  <a:lnTo>
                    <a:pt x="637" y="3470"/>
                  </a:lnTo>
                  <a:lnTo>
                    <a:pt x="668" y="3518"/>
                  </a:lnTo>
                  <a:lnTo>
                    <a:pt x="699" y="3567"/>
                  </a:lnTo>
                  <a:lnTo>
                    <a:pt x="733" y="3615"/>
                  </a:lnTo>
                  <a:lnTo>
                    <a:pt x="769" y="3665"/>
                  </a:lnTo>
                  <a:lnTo>
                    <a:pt x="805" y="3713"/>
                  </a:lnTo>
                  <a:lnTo>
                    <a:pt x="844" y="3762"/>
                  </a:lnTo>
                  <a:lnTo>
                    <a:pt x="883" y="3808"/>
                  </a:lnTo>
                  <a:lnTo>
                    <a:pt x="924" y="3854"/>
                  </a:lnTo>
                  <a:lnTo>
                    <a:pt x="967" y="3900"/>
                  </a:lnTo>
                  <a:lnTo>
                    <a:pt x="1012" y="3942"/>
                  </a:lnTo>
                  <a:lnTo>
                    <a:pt x="1057" y="3984"/>
                  </a:lnTo>
                  <a:lnTo>
                    <a:pt x="1104" y="4024"/>
                  </a:lnTo>
                  <a:lnTo>
                    <a:pt x="1152" y="4061"/>
                  </a:lnTo>
                  <a:lnTo>
                    <a:pt x="1202" y="4096"/>
                  </a:lnTo>
                  <a:lnTo>
                    <a:pt x="1252" y="4127"/>
                  </a:lnTo>
                  <a:lnTo>
                    <a:pt x="1251" y="4123"/>
                  </a:lnTo>
                  <a:lnTo>
                    <a:pt x="1246" y="4112"/>
                  </a:lnTo>
                  <a:lnTo>
                    <a:pt x="1239" y="4094"/>
                  </a:lnTo>
                  <a:lnTo>
                    <a:pt x="1230" y="4069"/>
                  </a:lnTo>
                  <a:lnTo>
                    <a:pt x="1220" y="4038"/>
                  </a:lnTo>
                  <a:lnTo>
                    <a:pt x="1207" y="3999"/>
                  </a:lnTo>
                  <a:lnTo>
                    <a:pt x="1193" y="3956"/>
                  </a:lnTo>
                  <a:lnTo>
                    <a:pt x="1179" y="3906"/>
                  </a:lnTo>
                  <a:lnTo>
                    <a:pt x="1165" y="3850"/>
                  </a:lnTo>
                  <a:lnTo>
                    <a:pt x="1151" y="3790"/>
                  </a:lnTo>
                  <a:lnTo>
                    <a:pt x="1137" y="3724"/>
                  </a:lnTo>
                  <a:lnTo>
                    <a:pt x="1124" y="3654"/>
                  </a:lnTo>
                  <a:lnTo>
                    <a:pt x="1118" y="3617"/>
                  </a:lnTo>
                  <a:lnTo>
                    <a:pt x="1112" y="3579"/>
                  </a:lnTo>
                  <a:lnTo>
                    <a:pt x="1107" y="3540"/>
                  </a:lnTo>
                  <a:lnTo>
                    <a:pt x="1102" y="3500"/>
                  </a:lnTo>
                  <a:lnTo>
                    <a:pt x="1098" y="3459"/>
                  </a:lnTo>
                  <a:lnTo>
                    <a:pt x="1094" y="3417"/>
                  </a:lnTo>
                  <a:lnTo>
                    <a:pt x="1091" y="3374"/>
                  </a:lnTo>
                  <a:lnTo>
                    <a:pt x="1088" y="3331"/>
                  </a:lnTo>
                  <a:lnTo>
                    <a:pt x="1109" y="2838"/>
                  </a:lnTo>
                  <a:lnTo>
                    <a:pt x="1111" y="2821"/>
                  </a:lnTo>
                  <a:lnTo>
                    <a:pt x="1114" y="2803"/>
                  </a:lnTo>
                  <a:lnTo>
                    <a:pt x="1117" y="2785"/>
                  </a:lnTo>
                  <a:lnTo>
                    <a:pt x="1120" y="2768"/>
                  </a:lnTo>
                  <a:lnTo>
                    <a:pt x="1191" y="2732"/>
                  </a:lnTo>
                  <a:lnTo>
                    <a:pt x="1265" y="2694"/>
                  </a:lnTo>
                  <a:lnTo>
                    <a:pt x="1339" y="2653"/>
                  </a:lnTo>
                  <a:lnTo>
                    <a:pt x="1414" y="2610"/>
                  </a:lnTo>
                  <a:lnTo>
                    <a:pt x="1488" y="2567"/>
                  </a:lnTo>
                  <a:lnTo>
                    <a:pt x="1562" y="2523"/>
                  </a:lnTo>
                  <a:lnTo>
                    <a:pt x="1633" y="2480"/>
                  </a:lnTo>
                  <a:lnTo>
                    <a:pt x="1700" y="2439"/>
                  </a:lnTo>
                  <a:lnTo>
                    <a:pt x="1763" y="2399"/>
                  </a:lnTo>
                  <a:lnTo>
                    <a:pt x="1821" y="2362"/>
                  </a:lnTo>
                  <a:lnTo>
                    <a:pt x="1872" y="2329"/>
                  </a:lnTo>
                  <a:lnTo>
                    <a:pt x="1916" y="2300"/>
                  </a:lnTo>
                  <a:lnTo>
                    <a:pt x="1952" y="2277"/>
                  </a:lnTo>
                  <a:lnTo>
                    <a:pt x="1979" y="2259"/>
                  </a:lnTo>
                  <a:lnTo>
                    <a:pt x="1996" y="2248"/>
                  </a:lnTo>
                  <a:lnTo>
                    <a:pt x="2002" y="2245"/>
                  </a:lnTo>
                  <a:lnTo>
                    <a:pt x="1893" y="2565"/>
                  </a:lnTo>
                  <a:lnTo>
                    <a:pt x="1941" y="2563"/>
                  </a:lnTo>
                  <a:lnTo>
                    <a:pt x="1987" y="2560"/>
                  </a:lnTo>
                  <a:lnTo>
                    <a:pt x="2032" y="2553"/>
                  </a:lnTo>
                  <a:lnTo>
                    <a:pt x="2076" y="2546"/>
                  </a:lnTo>
                  <a:lnTo>
                    <a:pt x="2119" y="2537"/>
                  </a:lnTo>
                  <a:lnTo>
                    <a:pt x="2160" y="2526"/>
                  </a:lnTo>
                  <a:lnTo>
                    <a:pt x="2200" y="2515"/>
                  </a:lnTo>
                  <a:lnTo>
                    <a:pt x="2239" y="2502"/>
                  </a:lnTo>
                  <a:lnTo>
                    <a:pt x="2276" y="2487"/>
                  </a:lnTo>
                  <a:lnTo>
                    <a:pt x="2312" y="2472"/>
                  </a:lnTo>
                  <a:lnTo>
                    <a:pt x="2346" y="2456"/>
                  </a:lnTo>
                  <a:lnTo>
                    <a:pt x="2380" y="2440"/>
                  </a:lnTo>
                  <a:lnTo>
                    <a:pt x="2411" y="2422"/>
                  </a:lnTo>
                  <a:lnTo>
                    <a:pt x="2442" y="2404"/>
                  </a:lnTo>
                  <a:lnTo>
                    <a:pt x="2470" y="2387"/>
                  </a:lnTo>
                  <a:lnTo>
                    <a:pt x="2498" y="2369"/>
                  </a:lnTo>
                  <a:lnTo>
                    <a:pt x="2523" y="2351"/>
                  </a:lnTo>
                  <a:lnTo>
                    <a:pt x="2548" y="2333"/>
                  </a:lnTo>
                  <a:lnTo>
                    <a:pt x="2570" y="2316"/>
                  </a:lnTo>
                  <a:lnTo>
                    <a:pt x="2591" y="2299"/>
                  </a:lnTo>
                  <a:lnTo>
                    <a:pt x="2629" y="2267"/>
                  </a:lnTo>
                  <a:lnTo>
                    <a:pt x="2660" y="2238"/>
                  </a:lnTo>
                  <a:lnTo>
                    <a:pt x="2685" y="2214"/>
                  </a:lnTo>
                  <a:lnTo>
                    <a:pt x="2702" y="2196"/>
                  </a:lnTo>
                  <a:lnTo>
                    <a:pt x="2712" y="2184"/>
                  </a:lnTo>
                  <a:lnTo>
                    <a:pt x="2716" y="2180"/>
                  </a:lnTo>
                  <a:lnTo>
                    <a:pt x="2727" y="2201"/>
                  </a:lnTo>
                  <a:lnTo>
                    <a:pt x="2735" y="2223"/>
                  </a:lnTo>
                  <a:lnTo>
                    <a:pt x="2741" y="2245"/>
                  </a:lnTo>
                  <a:lnTo>
                    <a:pt x="2745" y="2266"/>
                  </a:lnTo>
                  <a:lnTo>
                    <a:pt x="2747" y="2286"/>
                  </a:lnTo>
                  <a:lnTo>
                    <a:pt x="2748" y="2307"/>
                  </a:lnTo>
                  <a:lnTo>
                    <a:pt x="2747" y="2327"/>
                  </a:lnTo>
                  <a:lnTo>
                    <a:pt x="2745" y="2346"/>
                  </a:lnTo>
                  <a:lnTo>
                    <a:pt x="2742" y="2365"/>
                  </a:lnTo>
                  <a:lnTo>
                    <a:pt x="2738" y="2384"/>
                  </a:lnTo>
                  <a:lnTo>
                    <a:pt x="2732" y="2401"/>
                  </a:lnTo>
                  <a:lnTo>
                    <a:pt x="2726" y="2419"/>
                  </a:lnTo>
                  <a:lnTo>
                    <a:pt x="2718" y="2436"/>
                  </a:lnTo>
                  <a:lnTo>
                    <a:pt x="2710" y="2452"/>
                  </a:lnTo>
                  <a:lnTo>
                    <a:pt x="2702" y="2467"/>
                  </a:lnTo>
                  <a:lnTo>
                    <a:pt x="2693" y="2482"/>
                  </a:lnTo>
                  <a:lnTo>
                    <a:pt x="2684" y="2497"/>
                  </a:lnTo>
                  <a:lnTo>
                    <a:pt x="2675" y="2510"/>
                  </a:lnTo>
                  <a:lnTo>
                    <a:pt x="2665" y="2522"/>
                  </a:lnTo>
                  <a:lnTo>
                    <a:pt x="2655" y="2534"/>
                  </a:lnTo>
                  <a:lnTo>
                    <a:pt x="2636" y="2555"/>
                  </a:lnTo>
                  <a:lnTo>
                    <a:pt x="2619" y="2574"/>
                  </a:lnTo>
                  <a:lnTo>
                    <a:pt x="2591" y="2598"/>
                  </a:lnTo>
                  <a:lnTo>
                    <a:pt x="2581" y="2606"/>
                  </a:lnTo>
                  <a:lnTo>
                    <a:pt x="2629" y="2608"/>
                  </a:lnTo>
                  <a:lnTo>
                    <a:pt x="2677" y="2606"/>
                  </a:lnTo>
                  <a:lnTo>
                    <a:pt x="2724" y="2600"/>
                  </a:lnTo>
                  <a:lnTo>
                    <a:pt x="2770" y="2590"/>
                  </a:lnTo>
                  <a:lnTo>
                    <a:pt x="2816" y="2577"/>
                  </a:lnTo>
                  <a:lnTo>
                    <a:pt x="2861" y="2561"/>
                  </a:lnTo>
                  <a:lnTo>
                    <a:pt x="2905" y="2541"/>
                  </a:lnTo>
                  <a:lnTo>
                    <a:pt x="2949" y="2519"/>
                  </a:lnTo>
                  <a:lnTo>
                    <a:pt x="2991" y="2496"/>
                  </a:lnTo>
                  <a:lnTo>
                    <a:pt x="3033" y="2469"/>
                  </a:lnTo>
                  <a:lnTo>
                    <a:pt x="3072" y="2441"/>
                  </a:lnTo>
                  <a:lnTo>
                    <a:pt x="3112" y="2411"/>
                  </a:lnTo>
                  <a:lnTo>
                    <a:pt x="3149" y="2381"/>
                  </a:lnTo>
                  <a:lnTo>
                    <a:pt x="3186" y="2348"/>
                  </a:lnTo>
                  <a:lnTo>
                    <a:pt x="3221" y="2317"/>
                  </a:lnTo>
                  <a:lnTo>
                    <a:pt x="3255" y="2283"/>
                  </a:lnTo>
                  <a:lnTo>
                    <a:pt x="3287" y="2251"/>
                  </a:lnTo>
                  <a:lnTo>
                    <a:pt x="3317" y="2218"/>
                  </a:lnTo>
                  <a:lnTo>
                    <a:pt x="3347" y="2186"/>
                  </a:lnTo>
                  <a:lnTo>
                    <a:pt x="3374" y="2153"/>
                  </a:lnTo>
                  <a:lnTo>
                    <a:pt x="3400" y="2123"/>
                  </a:lnTo>
                  <a:lnTo>
                    <a:pt x="3423" y="2093"/>
                  </a:lnTo>
                  <a:lnTo>
                    <a:pt x="3444" y="2066"/>
                  </a:lnTo>
                  <a:lnTo>
                    <a:pt x="3464" y="2039"/>
                  </a:lnTo>
                  <a:lnTo>
                    <a:pt x="3497" y="1994"/>
                  </a:lnTo>
                  <a:lnTo>
                    <a:pt x="3522" y="1958"/>
                  </a:lnTo>
                  <a:lnTo>
                    <a:pt x="3537" y="1935"/>
                  </a:lnTo>
                  <a:lnTo>
                    <a:pt x="3542" y="1927"/>
                  </a:lnTo>
                  <a:lnTo>
                    <a:pt x="3549" y="1945"/>
                  </a:lnTo>
                  <a:lnTo>
                    <a:pt x="3556" y="1964"/>
                  </a:lnTo>
                  <a:lnTo>
                    <a:pt x="3562" y="1984"/>
                  </a:lnTo>
                  <a:lnTo>
                    <a:pt x="3567" y="2006"/>
                  </a:lnTo>
                  <a:lnTo>
                    <a:pt x="3572" y="2028"/>
                  </a:lnTo>
                  <a:lnTo>
                    <a:pt x="3575" y="2052"/>
                  </a:lnTo>
                  <a:lnTo>
                    <a:pt x="3579" y="2076"/>
                  </a:lnTo>
                  <a:lnTo>
                    <a:pt x="3582" y="2100"/>
                  </a:lnTo>
                  <a:lnTo>
                    <a:pt x="3583" y="2125"/>
                  </a:lnTo>
                  <a:lnTo>
                    <a:pt x="3584" y="2150"/>
                  </a:lnTo>
                  <a:lnTo>
                    <a:pt x="3585" y="2175"/>
                  </a:lnTo>
                  <a:lnTo>
                    <a:pt x="3585" y="2201"/>
                  </a:lnTo>
                  <a:lnTo>
                    <a:pt x="3584" y="2252"/>
                  </a:lnTo>
                  <a:lnTo>
                    <a:pt x="3581" y="2301"/>
                  </a:lnTo>
                  <a:lnTo>
                    <a:pt x="3577" y="2349"/>
                  </a:lnTo>
                  <a:lnTo>
                    <a:pt x="3572" y="2393"/>
                  </a:lnTo>
                  <a:lnTo>
                    <a:pt x="3568" y="2434"/>
                  </a:lnTo>
                  <a:lnTo>
                    <a:pt x="3563" y="2468"/>
                  </a:lnTo>
                  <a:lnTo>
                    <a:pt x="3556" y="2519"/>
                  </a:lnTo>
                  <a:lnTo>
                    <a:pt x="3553" y="2538"/>
                  </a:lnTo>
                  <a:lnTo>
                    <a:pt x="3575" y="2530"/>
                  </a:lnTo>
                  <a:lnTo>
                    <a:pt x="3597" y="2519"/>
                  </a:lnTo>
                  <a:lnTo>
                    <a:pt x="3617" y="2506"/>
                  </a:lnTo>
                  <a:lnTo>
                    <a:pt x="3637" y="2489"/>
                  </a:lnTo>
                  <a:lnTo>
                    <a:pt x="3658" y="2472"/>
                  </a:lnTo>
                  <a:lnTo>
                    <a:pt x="3676" y="2452"/>
                  </a:lnTo>
                  <a:lnTo>
                    <a:pt x="3694" y="2429"/>
                  </a:lnTo>
                  <a:lnTo>
                    <a:pt x="3713" y="2406"/>
                  </a:lnTo>
                  <a:lnTo>
                    <a:pt x="3730" y="2381"/>
                  </a:lnTo>
                  <a:lnTo>
                    <a:pt x="3746" y="2354"/>
                  </a:lnTo>
                  <a:lnTo>
                    <a:pt x="3761" y="2326"/>
                  </a:lnTo>
                  <a:lnTo>
                    <a:pt x="3777" y="2297"/>
                  </a:lnTo>
                  <a:lnTo>
                    <a:pt x="3792" y="2267"/>
                  </a:lnTo>
                  <a:lnTo>
                    <a:pt x="3806" y="2236"/>
                  </a:lnTo>
                  <a:lnTo>
                    <a:pt x="3819" y="2205"/>
                  </a:lnTo>
                  <a:lnTo>
                    <a:pt x="3832" y="2173"/>
                  </a:lnTo>
                  <a:lnTo>
                    <a:pt x="3844" y="2141"/>
                  </a:lnTo>
                  <a:lnTo>
                    <a:pt x="3856" y="2108"/>
                  </a:lnTo>
                  <a:lnTo>
                    <a:pt x="3867" y="2077"/>
                  </a:lnTo>
                  <a:lnTo>
                    <a:pt x="3877" y="2044"/>
                  </a:lnTo>
                  <a:lnTo>
                    <a:pt x="3897" y="1981"/>
                  </a:lnTo>
                  <a:lnTo>
                    <a:pt x="3913" y="1920"/>
                  </a:lnTo>
                  <a:lnTo>
                    <a:pt x="3927" y="1865"/>
                  </a:lnTo>
                  <a:lnTo>
                    <a:pt x="3939" y="1813"/>
                  </a:lnTo>
                  <a:lnTo>
                    <a:pt x="3950" y="1768"/>
                  </a:lnTo>
                  <a:lnTo>
                    <a:pt x="3957" y="1731"/>
                  </a:lnTo>
                  <a:lnTo>
                    <a:pt x="3993" y="1743"/>
                  </a:lnTo>
                  <a:lnTo>
                    <a:pt x="4005" y="1760"/>
                  </a:lnTo>
                  <a:lnTo>
                    <a:pt x="4021" y="1778"/>
                  </a:lnTo>
                  <a:lnTo>
                    <a:pt x="4037" y="1798"/>
                  </a:lnTo>
                  <a:lnTo>
                    <a:pt x="4055" y="1820"/>
                  </a:lnTo>
                  <a:lnTo>
                    <a:pt x="4096" y="1865"/>
                  </a:lnTo>
                  <a:lnTo>
                    <a:pt x="4141" y="1913"/>
                  </a:lnTo>
                  <a:lnTo>
                    <a:pt x="4191" y="1964"/>
                  </a:lnTo>
                  <a:lnTo>
                    <a:pt x="4241" y="2015"/>
                  </a:lnTo>
                  <a:lnTo>
                    <a:pt x="4294" y="2067"/>
                  </a:lnTo>
                  <a:lnTo>
                    <a:pt x="4347" y="2118"/>
                  </a:lnTo>
                  <a:lnTo>
                    <a:pt x="4447" y="2211"/>
                  </a:lnTo>
                  <a:lnTo>
                    <a:pt x="4530" y="2289"/>
                  </a:lnTo>
                  <a:lnTo>
                    <a:pt x="4587" y="2341"/>
                  </a:lnTo>
                  <a:lnTo>
                    <a:pt x="4608" y="2360"/>
                  </a:lnTo>
                  <a:lnTo>
                    <a:pt x="4631" y="1989"/>
                  </a:lnTo>
                  <a:lnTo>
                    <a:pt x="5124" y="2326"/>
                  </a:lnTo>
                  <a:lnTo>
                    <a:pt x="5122" y="2298"/>
                  </a:lnTo>
                  <a:lnTo>
                    <a:pt x="5119" y="2270"/>
                  </a:lnTo>
                  <a:lnTo>
                    <a:pt x="5115" y="2243"/>
                  </a:lnTo>
                  <a:lnTo>
                    <a:pt x="5110" y="2215"/>
                  </a:lnTo>
                  <a:lnTo>
                    <a:pt x="5118" y="2223"/>
                  </a:lnTo>
                  <a:lnTo>
                    <a:pt x="5118" y="2213"/>
                  </a:lnTo>
                  <a:lnTo>
                    <a:pt x="5118" y="2186"/>
                  </a:lnTo>
                  <a:lnTo>
                    <a:pt x="5118" y="2141"/>
                  </a:lnTo>
                  <a:lnTo>
                    <a:pt x="5117" y="2081"/>
                  </a:lnTo>
                  <a:lnTo>
                    <a:pt x="5129" y="2085"/>
                  </a:lnTo>
                  <a:lnTo>
                    <a:pt x="5130" y="2068"/>
                  </a:lnTo>
                  <a:lnTo>
                    <a:pt x="5130" y="2019"/>
                  </a:lnTo>
                  <a:lnTo>
                    <a:pt x="5130" y="1984"/>
                  </a:lnTo>
                  <a:lnTo>
                    <a:pt x="5129" y="1943"/>
                  </a:lnTo>
                  <a:lnTo>
                    <a:pt x="5126" y="1896"/>
                  </a:lnTo>
                  <a:lnTo>
                    <a:pt x="5122" y="1843"/>
                  </a:lnTo>
                  <a:lnTo>
                    <a:pt x="5117" y="1785"/>
                  </a:lnTo>
                  <a:lnTo>
                    <a:pt x="5110" y="1723"/>
                  </a:lnTo>
                  <a:lnTo>
                    <a:pt x="5099" y="1656"/>
                  </a:lnTo>
                  <a:lnTo>
                    <a:pt x="5087" y="1586"/>
                  </a:lnTo>
                  <a:lnTo>
                    <a:pt x="5072" y="1513"/>
                  </a:lnTo>
                  <a:lnTo>
                    <a:pt x="5054" y="1438"/>
                  </a:lnTo>
                  <a:lnTo>
                    <a:pt x="5032" y="1360"/>
                  </a:lnTo>
                  <a:lnTo>
                    <a:pt x="5008" y="1280"/>
                  </a:lnTo>
                  <a:lnTo>
                    <a:pt x="4978" y="1199"/>
                  </a:lnTo>
                  <a:lnTo>
                    <a:pt x="4946" y="1118"/>
                  </a:lnTo>
                  <a:lnTo>
                    <a:pt x="4908" y="1036"/>
                  </a:lnTo>
                  <a:lnTo>
                    <a:pt x="4866" y="954"/>
                  </a:lnTo>
                  <a:lnTo>
                    <a:pt x="4819" y="874"/>
                  </a:lnTo>
                  <a:lnTo>
                    <a:pt x="4766" y="795"/>
                  </a:lnTo>
                  <a:lnTo>
                    <a:pt x="4708" y="716"/>
                  </a:lnTo>
                  <a:lnTo>
                    <a:pt x="4644" y="640"/>
                  </a:lnTo>
                  <a:lnTo>
                    <a:pt x="4574" y="567"/>
                  </a:lnTo>
                  <a:lnTo>
                    <a:pt x="4498" y="497"/>
                  </a:lnTo>
                  <a:lnTo>
                    <a:pt x="4414" y="431"/>
                  </a:lnTo>
                  <a:lnTo>
                    <a:pt x="4324" y="368"/>
                  </a:lnTo>
                  <a:lnTo>
                    <a:pt x="4227" y="310"/>
                  </a:lnTo>
                  <a:lnTo>
                    <a:pt x="4122" y="257"/>
                  </a:lnTo>
                  <a:lnTo>
                    <a:pt x="4010" y="209"/>
                  </a:lnTo>
                  <a:lnTo>
                    <a:pt x="3890" y="168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auto">
            <a:xfrm>
              <a:off x="2419" y="2030"/>
              <a:ext cx="142" cy="158"/>
            </a:xfrm>
            <a:custGeom>
              <a:avLst/>
              <a:gdLst/>
              <a:ahLst/>
              <a:cxnLst>
                <a:cxn ang="0">
                  <a:pos x="689" y="201"/>
                </a:cxn>
                <a:cxn ang="0">
                  <a:pos x="666" y="157"/>
                </a:cxn>
                <a:cxn ang="0">
                  <a:pos x="649" y="134"/>
                </a:cxn>
                <a:cxn ang="0">
                  <a:pos x="629" y="110"/>
                </a:cxn>
                <a:cxn ang="0">
                  <a:pos x="605" y="86"/>
                </a:cxn>
                <a:cxn ang="0">
                  <a:pos x="576" y="62"/>
                </a:cxn>
                <a:cxn ang="0">
                  <a:pos x="541" y="41"/>
                </a:cxn>
                <a:cxn ang="0">
                  <a:pos x="503" y="24"/>
                </a:cxn>
                <a:cxn ang="0">
                  <a:pos x="458" y="9"/>
                </a:cxn>
                <a:cxn ang="0">
                  <a:pos x="407" y="2"/>
                </a:cxn>
                <a:cxn ang="0">
                  <a:pos x="351" y="0"/>
                </a:cxn>
                <a:cxn ang="0">
                  <a:pos x="288" y="7"/>
                </a:cxn>
                <a:cxn ang="0">
                  <a:pos x="219" y="23"/>
                </a:cxn>
                <a:cxn ang="0">
                  <a:pos x="177" y="38"/>
                </a:cxn>
                <a:cxn ang="0">
                  <a:pos x="143" y="64"/>
                </a:cxn>
                <a:cxn ang="0">
                  <a:pos x="104" y="100"/>
                </a:cxn>
                <a:cxn ang="0">
                  <a:pos x="78" y="131"/>
                </a:cxn>
                <a:cxn ang="0">
                  <a:pos x="51" y="168"/>
                </a:cxn>
                <a:cxn ang="0">
                  <a:pos x="29" y="210"/>
                </a:cxn>
                <a:cxn ang="0">
                  <a:pos x="11" y="257"/>
                </a:cxn>
                <a:cxn ang="0">
                  <a:pos x="1" y="310"/>
                </a:cxn>
                <a:cxn ang="0">
                  <a:pos x="1" y="367"/>
                </a:cxn>
                <a:cxn ang="0">
                  <a:pos x="13" y="429"/>
                </a:cxn>
                <a:cxn ang="0">
                  <a:pos x="38" y="496"/>
                </a:cxn>
                <a:cxn ang="0">
                  <a:pos x="80" y="566"/>
                </a:cxn>
                <a:cxn ang="0">
                  <a:pos x="140" y="641"/>
                </a:cxn>
                <a:cxn ang="0">
                  <a:pos x="221" y="721"/>
                </a:cxn>
                <a:cxn ang="0">
                  <a:pos x="270" y="764"/>
                </a:cxn>
                <a:cxn ang="0">
                  <a:pos x="278" y="791"/>
                </a:cxn>
                <a:cxn ang="0">
                  <a:pos x="290" y="821"/>
                </a:cxn>
                <a:cxn ang="0">
                  <a:pos x="304" y="844"/>
                </a:cxn>
                <a:cxn ang="0">
                  <a:pos x="320" y="868"/>
                </a:cxn>
                <a:cxn ang="0">
                  <a:pos x="342" y="890"/>
                </a:cxn>
                <a:cxn ang="0">
                  <a:pos x="369" y="912"/>
                </a:cxn>
                <a:cxn ang="0">
                  <a:pos x="401" y="930"/>
                </a:cxn>
                <a:cxn ang="0">
                  <a:pos x="440" y="943"/>
                </a:cxn>
                <a:cxn ang="0">
                  <a:pos x="485" y="950"/>
                </a:cxn>
                <a:cxn ang="0">
                  <a:pos x="537" y="951"/>
                </a:cxn>
                <a:cxn ang="0">
                  <a:pos x="597" y="943"/>
                </a:cxn>
                <a:cxn ang="0">
                  <a:pos x="667" y="926"/>
                </a:cxn>
                <a:cxn ang="0">
                  <a:pos x="744" y="896"/>
                </a:cxn>
                <a:cxn ang="0">
                  <a:pos x="851" y="813"/>
                </a:cxn>
              </a:cxnLst>
              <a:rect l="0" t="0" r="r" b="b"/>
              <a:pathLst>
                <a:path w="851" h="952">
                  <a:moveTo>
                    <a:pt x="695" y="215"/>
                  </a:moveTo>
                  <a:lnTo>
                    <a:pt x="689" y="201"/>
                  </a:lnTo>
                  <a:lnTo>
                    <a:pt x="672" y="168"/>
                  </a:lnTo>
                  <a:lnTo>
                    <a:pt x="666" y="157"/>
                  </a:lnTo>
                  <a:lnTo>
                    <a:pt x="657" y="146"/>
                  </a:lnTo>
                  <a:lnTo>
                    <a:pt x="649" y="134"/>
                  </a:lnTo>
                  <a:lnTo>
                    <a:pt x="640" y="122"/>
                  </a:lnTo>
                  <a:lnTo>
                    <a:pt x="629" y="110"/>
                  </a:lnTo>
                  <a:lnTo>
                    <a:pt x="618" y="98"/>
                  </a:lnTo>
                  <a:lnTo>
                    <a:pt x="605" y="86"/>
                  </a:lnTo>
                  <a:lnTo>
                    <a:pt x="591" y="73"/>
                  </a:lnTo>
                  <a:lnTo>
                    <a:pt x="576" y="62"/>
                  </a:lnTo>
                  <a:lnTo>
                    <a:pt x="560" y="51"/>
                  </a:lnTo>
                  <a:lnTo>
                    <a:pt x="541" y="41"/>
                  </a:lnTo>
                  <a:lnTo>
                    <a:pt x="523" y="32"/>
                  </a:lnTo>
                  <a:lnTo>
                    <a:pt x="503" y="24"/>
                  </a:lnTo>
                  <a:lnTo>
                    <a:pt x="482" y="16"/>
                  </a:lnTo>
                  <a:lnTo>
                    <a:pt x="458" y="9"/>
                  </a:lnTo>
                  <a:lnTo>
                    <a:pt x="434" y="5"/>
                  </a:lnTo>
                  <a:lnTo>
                    <a:pt x="407" y="2"/>
                  </a:lnTo>
                  <a:lnTo>
                    <a:pt x="380" y="0"/>
                  </a:lnTo>
                  <a:lnTo>
                    <a:pt x="351" y="0"/>
                  </a:lnTo>
                  <a:lnTo>
                    <a:pt x="321" y="3"/>
                  </a:lnTo>
                  <a:lnTo>
                    <a:pt x="288" y="7"/>
                  </a:lnTo>
                  <a:lnTo>
                    <a:pt x="255" y="13"/>
                  </a:lnTo>
                  <a:lnTo>
                    <a:pt x="219" y="23"/>
                  </a:lnTo>
                  <a:lnTo>
                    <a:pt x="182" y="35"/>
                  </a:lnTo>
                  <a:lnTo>
                    <a:pt x="177" y="38"/>
                  </a:lnTo>
                  <a:lnTo>
                    <a:pt x="163" y="48"/>
                  </a:lnTo>
                  <a:lnTo>
                    <a:pt x="143" y="64"/>
                  </a:lnTo>
                  <a:lnTo>
                    <a:pt x="118" y="87"/>
                  </a:lnTo>
                  <a:lnTo>
                    <a:pt x="104" y="100"/>
                  </a:lnTo>
                  <a:lnTo>
                    <a:pt x="91" y="114"/>
                  </a:lnTo>
                  <a:lnTo>
                    <a:pt x="78" y="131"/>
                  </a:lnTo>
                  <a:lnTo>
                    <a:pt x="65" y="149"/>
                  </a:lnTo>
                  <a:lnTo>
                    <a:pt x="51" y="168"/>
                  </a:lnTo>
                  <a:lnTo>
                    <a:pt x="39" y="188"/>
                  </a:lnTo>
                  <a:lnTo>
                    <a:pt x="29" y="210"/>
                  </a:lnTo>
                  <a:lnTo>
                    <a:pt x="19" y="233"/>
                  </a:lnTo>
                  <a:lnTo>
                    <a:pt x="11" y="257"/>
                  </a:lnTo>
                  <a:lnTo>
                    <a:pt x="5" y="283"/>
                  </a:lnTo>
                  <a:lnTo>
                    <a:pt x="1" y="310"/>
                  </a:lnTo>
                  <a:lnTo>
                    <a:pt x="0" y="338"/>
                  </a:lnTo>
                  <a:lnTo>
                    <a:pt x="1" y="367"/>
                  </a:lnTo>
                  <a:lnTo>
                    <a:pt x="5" y="398"/>
                  </a:lnTo>
                  <a:lnTo>
                    <a:pt x="13" y="429"/>
                  </a:lnTo>
                  <a:lnTo>
                    <a:pt x="23" y="463"/>
                  </a:lnTo>
                  <a:lnTo>
                    <a:pt x="38" y="496"/>
                  </a:lnTo>
                  <a:lnTo>
                    <a:pt x="57" y="531"/>
                  </a:lnTo>
                  <a:lnTo>
                    <a:pt x="80" y="566"/>
                  </a:lnTo>
                  <a:lnTo>
                    <a:pt x="107" y="604"/>
                  </a:lnTo>
                  <a:lnTo>
                    <a:pt x="140" y="641"/>
                  </a:lnTo>
                  <a:lnTo>
                    <a:pt x="178" y="680"/>
                  </a:lnTo>
                  <a:lnTo>
                    <a:pt x="221" y="721"/>
                  </a:lnTo>
                  <a:lnTo>
                    <a:pt x="270" y="761"/>
                  </a:lnTo>
                  <a:lnTo>
                    <a:pt x="270" y="764"/>
                  </a:lnTo>
                  <a:lnTo>
                    <a:pt x="273" y="775"/>
                  </a:lnTo>
                  <a:lnTo>
                    <a:pt x="278" y="791"/>
                  </a:lnTo>
                  <a:lnTo>
                    <a:pt x="285" y="810"/>
                  </a:lnTo>
                  <a:lnTo>
                    <a:pt x="290" y="821"/>
                  </a:lnTo>
                  <a:lnTo>
                    <a:pt x="296" y="832"/>
                  </a:lnTo>
                  <a:lnTo>
                    <a:pt x="304" y="844"/>
                  </a:lnTo>
                  <a:lnTo>
                    <a:pt x="311" y="856"/>
                  </a:lnTo>
                  <a:lnTo>
                    <a:pt x="320" y="868"/>
                  </a:lnTo>
                  <a:lnTo>
                    <a:pt x="330" y="879"/>
                  </a:lnTo>
                  <a:lnTo>
                    <a:pt x="342" y="890"/>
                  </a:lnTo>
                  <a:lnTo>
                    <a:pt x="354" y="902"/>
                  </a:lnTo>
                  <a:lnTo>
                    <a:pt x="369" y="912"/>
                  </a:lnTo>
                  <a:lnTo>
                    <a:pt x="384" y="921"/>
                  </a:lnTo>
                  <a:lnTo>
                    <a:pt x="401" y="930"/>
                  </a:lnTo>
                  <a:lnTo>
                    <a:pt x="419" y="937"/>
                  </a:lnTo>
                  <a:lnTo>
                    <a:pt x="440" y="943"/>
                  </a:lnTo>
                  <a:lnTo>
                    <a:pt x="461" y="948"/>
                  </a:lnTo>
                  <a:lnTo>
                    <a:pt x="485" y="950"/>
                  </a:lnTo>
                  <a:lnTo>
                    <a:pt x="510" y="952"/>
                  </a:lnTo>
                  <a:lnTo>
                    <a:pt x="537" y="951"/>
                  </a:lnTo>
                  <a:lnTo>
                    <a:pt x="567" y="948"/>
                  </a:lnTo>
                  <a:lnTo>
                    <a:pt x="597" y="943"/>
                  </a:lnTo>
                  <a:lnTo>
                    <a:pt x="631" y="936"/>
                  </a:lnTo>
                  <a:lnTo>
                    <a:pt x="667" y="926"/>
                  </a:lnTo>
                  <a:lnTo>
                    <a:pt x="704" y="913"/>
                  </a:lnTo>
                  <a:lnTo>
                    <a:pt x="744" y="896"/>
                  </a:lnTo>
                  <a:lnTo>
                    <a:pt x="785" y="878"/>
                  </a:lnTo>
                  <a:lnTo>
                    <a:pt x="851" y="813"/>
                  </a:lnTo>
                  <a:lnTo>
                    <a:pt x="695" y="215"/>
                  </a:lnTo>
                  <a:close/>
                </a:path>
              </a:pathLst>
            </a:custGeom>
            <a:solidFill>
              <a:srgbClr val="F0D1B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6" name="Freeform 58"/>
            <p:cNvSpPr>
              <a:spLocks/>
            </p:cNvSpPr>
            <p:nvPr/>
          </p:nvSpPr>
          <p:spPr bwMode="auto">
            <a:xfrm>
              <a:off x="2429" y="2043"/>
              <a:ext cx="76" cy="79"/>
            </a:xfrm>
            <a:custGeom>
              <a:avLst/>
              <a:gdLst/>
              <a:ahLst/>
              <a:cxnLst>
                <a:cxn ang="0">
                  <a:pos x="361" y="152"/>
                </a:cxn>
                <a:cxn ang="0">
                  <a:pos x="337" y="129"/>
                </a:cxn>
                <a:cxn ang="0">
                  <a:pos x="312" y="108"/>
                </a:cxn>
                <a:cxn ang="0">
                  <a:pos x="281" y="88"/>
                </a:cxn>
                <a:cxn ang="0">
                  <a:pos x="248" y="74"/>
                </a:cxn>
                <a:cxn ang="0">
                  <a:pos x="231" y="71"/>
                </a:cxn>
                <a:cxn ang="0">
                  <a:pos x="215" y="71"/>
                </a:cxn>
                <a:cxn ang="0">
                  <a:pos x="199" y="75"/>
                </a:cxn>
                <a:cxn ang="0">
                  <a:pos x="184" y="84"/>
                </a:cxn>
                <a:cxn ang="0">
                  <a:pos x="170" y="98"/>
                </a:cxn>
                <a:cxn ang="0">
                  <a:pos x="159" y="117"/>
                </a:cxn>
                <a:cxn ang="0">
                  <a:pos x="162" y="133"/>
                </a:cxn>
                <a:cxn ang="0">
                  <a:pos x="162" y="149"/>
                </a:cxn>
                <a:cxn ang="0">
                  <a:pos x="159" y="170"/>
                </a:cxn>
                <a:cxn ang="0">
                  <a:pos x="149" y="196"/>
                </a:cxn>
                <a:cxn ang="0">
                  <a:pos x="132" y="223"/>
                </a:cxn>
                <a:cxn ang="0">
                  <a:pos x="103" y="253"/>
                </a:cxn>
                <a:cxn ang="0">
                  <a:pos x="84" y="268"/>
                </a:cxn>
                <a:cxn ang="0">
                  <a:pos x="62" y="282"/>
                </a:cxn>
                <a:cxn ang="0">
                  <a:pos x="56" y="307"/>
                </a:cxn>
                <a:cxn ang="0">
                  <a:pos x="47" y="366"/>
                </a:cxn>
                <a:cxn ang="0">
                  <a:pos x="44" y="399"/>
                </a:cxn>
                <a:cxn ang="0">
                  <a:pos x="46" y="430"/>
                </a:cxn>
                <a:cxn ang="0">
                  <a:pos x="51" y="457"/>
                </a:cxn>
                <a:cxn ang="0">
                  <a:pos x="57" y="466"/>
                </a:cxn>
                <a:cxn ang="0">
                  <a:pos x="64" y="473"/>
                </a:cxn>
                <a:cxn ang="0">
                  <a:pos x="42" y="435"/>
                </a:cxn>
                <a:cxn ang="0">
                  <a:pos x="23" y="393"/>
                </a:cxn>
                <a:cxn ang="0">
                  <a:pos x="15" y="366"/>
                </a:cxn>
                <a:cxn ang="0">
                  <a:pos x="8" y="338"/>
                </a:cxn>
                <a:cxn ang="0">
                  <a:pos x="2" y="307"/>
                </a:cxn>
                <a:cxn ang="0">
                  <a:pos x="0" y="275"/>
                </a:cxn>
                <a:cxn ang="0">
                  <a:pos x="1" y="240"/>
                </a:cxn>
                <a:cxn ang="0">
                  <a:pos x="6" y="206"/>
                </a:cxn>
                <a:cxn ang="0">
                  <a:pos x="15" y="170"/>
                </a:cxn>
                <a:cxn ang="0">
                  <a:pos x="31" y="135"/>
                </a:cxn>
                <a:cxn ang="0">
                  <a:pos x="52" y="99"/>
                </a:cxn>
                <a:cxn ang="0">
                  <a:pos x="82" y="64"/>
                </a:cxn>
                <a:cxn ang="0">
                  <a:pos x="109" y="38"/>
                </a:cxn>
                <a:cxn ang="0">
                  <a:pos x="142" y="17"/>
                </a:cxn>
                <a:cxn ang="0">
                  <a:pos x="162" y="9"/>
                </a:cxn>
                <a:cxn ang="0">
                  <a:pos x="186" y="3"/>
                </a:cxn>
                <a:cxn ang="0">
                  <a:pos x="211" y="0"/>
                </a:cxn>
                <a:cxn ang="0">
                  <a:pos x="240" y="2"/>
                </a:cxn>
                <a:cxn ang="0">
                  <a:pos x="271" y="9"/>
                </a:cxn>
                <a:cxn ang="0">
                  <a:pos x="304" y="23"/>
                </a:cxn>
                <a:cxn ang="0">
                  <a:pos x="338" y="44"/>
                </a:cxn>
                <a:cxn ang="0">
                  <a:pos x="375" y="75"/>
                </a:cxn>
                <a:cxn ang="0">
                  <a:pos x="413" y="114"/>
                </a:cxn>
                <a:cxn ang="0">
                  <a:pos x="454" y="164"/>
                </a:cxn>
              </a:cxnLst>
              <a:rect l="0" t="0" r="r" b="b"/>
              <a:pathLst>
                <a:path w="454" h="473">
                  <a:moveTo>
                    <a:pt x="454" y="164"/>
                  </a:moveTo>
                  <a:lnTo>
                    <a:pt x="361" y="152"/>
                  </a:lnTo>
                  <a:lnTo>
                    <a:pt x="354" y="145"/>
                  </a:lnTo>
                  <a:lnTo>
                    <a:pt x="337" y="129"/>
                  </a:lnTo>
                  <a:lnTo>
                    <a:pt x="326" y="119"/>
                  </a:lnTo>
                  <a:lnTo>
                    <a:pt x="312" y="108"/>
                  </a:lnTo>
                  <a:lnTo>
                    <a:pt x="297" y="98"/>
                  </a:lnTo>
                  <a:lnTo>
                    <a:pt x="281" y="88"/>
                  </a:lnTo>
                  <a:lnTo>
                    <a:pt x="265" y="80"/>
                  </a:lnTo>
                  <a:lnTo>
                    <a:pt x="248" y="74"/>
                  </a:lnTo>
                  <a:lnTo>
                    <a:pt x="240" y="72"/>
                  </a:lnTo>
                  <a:lnTo>
                    <a:pt x="231" y="71"/>
                  </a:lnTo>
                  <a:lnTo>
                    <a:pt x="223" y="71"/>
                  </a:lnTo>
                  <a:lnTo>
                    <a:pt x="215" y="71"/>
                  </a:lnTo>
                  <a:lnTo>
                    <a:pt x="207" y="73"/>
                  </a:lnTo>
                  <a:lnTo>
                    <a:pt x="199" y="75"/>
                  </a:lnTo>
                  <a:lnTo>
                    <a:pt x="192" y="79"/>
                  </a:lnTo>
                  <a:lnTo>
                    <a:pt x="184" y="84"/>
                  </a:lnTo>
                  <a:lnTo>
                    <a:pt x="178" y="90"/>
                  </a:lnTo>
                  <a:lnTo>
                    <a:pt x="170" y="98"/>
                  </a:lnTo>
                  <a:lnTo>
                    <a:pt x="164" y="107"/>
                  </a:lnTo>
                  <a:lnTo>
                    <a:pt x="159" y="117"/>
                  </a:lnTo>
                  <a:lnTo>
                    <a:pt x="160" y="121"/>
                  </a:lnTo>
                  <a:lnTo>
                    <a:pt x="162" y="133"/>
                  </a:lnTo>
                  <a:lnTo>
                    <a:pt x="162" y="140"/>
                  </a:lnTo>
                  <a:lnTo>
                    <a:pt x="162" y="149"/>
                  </a:lnTo>
                  <a:lnTo>
                    <a:pt x="161" y="159"/>
                  </a:lnTo>
                  <a:lnTo>
                    <a:pt x="159" y="170"/>
                  </a:lnTo>
                  <a:lnTo>
                    <a:pt x="155" y="182"/>
                  </a:lnTo>
                  <a:lnTo>
                    <a:pt x="149" y="196"/>
                  </a:lnTo>
                  <a:lnTo>
                    <a:pt x="142" y="210"/>
                  </a:lnTo>
                  <a:lnTo>
                    <a:pt x="132" y="223"/>
                  </a:lnTo>
                  <a:lnTo>
                    <a:pt x="119" y="238"/>
                  </a:lnTo>
                  <a:lnTo>
                    <a:pt x="103" y="253"/>
                  </a:lnTo>
                  <a:lnTo>
                    <a:pt x="94" y="261"/>
                  </a:lnTo>
                  <a:lnTo>
                    <a:pt x="84" y="268"/>
                  </a:lnTo>
                  <a:lnTo>
                    <a:pt x="73" y="275"/>
                  </a:lnTo>
                  <a:lnTo>
                    <a:pt x="62" y="282"/>
                  </a:lnTo>
                  <a:lnTo>
                    <a:pt x="60" y="289"/>
                  </a:lnTo>
                  <a:lnTo>
                    <a:pt x="56" y="307"/>
                  </a:lnTo>
                  <a:lnTo>
                    <a:pt x="51" y="335"/>
                  </a:lnTo>
                  <a:lnTo>
                    <a:pt x="47" y="366"/>
                  </a:lnTo>
                  <a:lnTo>
                    <a:pt x="45" y="383"/>
                  </a:lnTo>
                  <a:lnTo>
                    <a:pt x="44" y="399"/>
                  </a:lnTo>
                  <a:lnTo>
                    <a:pt x="44" y="415"/>
                  </a:lnTo>
                  <a:lnTo>
                    <a:pt x="46" y="430"/>
                  </a:lnTo>
                  <a:lnTo>
                    <a:pt x="48" y="445"/>
                  </a:lnTo>
                  <a:lnTo>
                    <a:pt x="51" y="457"/>
                  </a:lnTo>
                  <a:lnTo>
                    <a:pt x="53" y="462"/>
                  </a:lnTo>
                  <a:lnTo>
                    <a:pt x="57" y="466"/>
                  </a:lnTo>
                  <a:lnTo>
                    <a:pt x="60" y="470"/>
                  </a:lnTo>
                  <a:lnTo>
                    <a:pt x="64" y="473"/>
                  </a:lnTo>
                  <a:lnTo>
                    <a:pt x="58" y="464"/>
                  </a:lnTo>
                  <a:lnTo>
                    <a:pt x="42" y="435"/>
                  </a:lnTo>
                  <a:lnTo>
                    <a:pt x="33" y="415"/>
                  </a:lnTo>
                  <a:lnTo>
                    <a:pt x="23" y="393"/>
                  </a:lnTo>
                  <a:lnTo>
                    <a:pt x="19" y="380"/>
                  </a:lnTo>
                  <a:lnTo>
                    <a:pt x="15" y="366"/>
                  </a:lnTo>
                  <a:lnTo>
                    <a:pt x="11" y="352"/>
                  </a:lnTo>
                  <a:lnTo>
                    <a:pt x="8" y="338"/>
                  </a:lnTo>
                  <a:lnTo>
                    <a:pt x="5" y="323"/>
                  </a:lnTo>
                  <a:lnTo>
                    <a:pt x="2" y="307"/>
                  </a:lnTo>
                  <a:lnTo>
                    <a:pt x="1" y="291"/>
                  </a:lnTo>
                  <a:lnTo>
                    <a:pt x="0" y="275"/>
                  </a:lnTo>
                  <a:lnTo>
                    <a:pt x="0" y="258"/>
                  </a:lnTo>
                  <a:lnTo>
                    <a:pt x="1" y="240"/>
                  </a:lnTo>
                  <a:lnTo>
                    <a:pt x="3" y="223"/>
                  </a:lnTo>
                  <a:lnTo>
                    <a:pt x="6" y="206"/>
                  </a:lnTo>
                  <a:lnTo>
                    <a:pt x="10" y="187"/>
                  </a:lnTo>
                  <a:lnTo>
                    <a:pt x="15" y="170"/>
                  </a:lnTo>
                  <a:lnTo>
                    <a:pt x="22" y="152"/>
                  </a:lnTo>
                  <a:lnTo>
                    <a:pt x="31" y="135"/>
                  </a:lnTo>
                  <a:lnTo>
                    <a:pt x="41" y="116"/>
                  </a:lnTo>
                  <a:lnTo>
                    <a:pt x="52" y="99"/>
                  </a:lnTo>
                  <a:lnTo>
                    <a:pt x="66" y="82"/>
                  </a:lnTo>
                  <a:lnTo>
                    <a:pt x="82" y="64"/>
                  </a:lnTo>
                  <a:lnTo>
                    <a:pt x="88" y="56"/>
                  </a:lnTo>
                  <a:lnTo>
                    <a:pt x="109" y="38"/>
                  </a:lnTo>
                  <a:lnTo>
                    <a:pt x="124" y="27"/>
                  </a:lnTo>
                  <a:lnTo>
                    <a:pt x="142" y="17"/>
                  </a:lnTo>
                  <a:lnTo>
                    <a:pt x="152" y="13"/>
                  </a:lnTo>
                  <a:lnTo>
                    <a:pt x="162" y="9"/>
                  </a:lnTo>
                  <a:lnTo>
                    <a:pt x="173" y="6"/>
                  </a:lnTo>
                  <a:lnTo>
                    <a:pt x="186" y="3"/>
                  </a:lnTo>
                  <a:lnTo>
                    <a:pt x="198" y="1"/>
                  </a:lnTo>
                  <a:lnTo>
                    <a:pt x="211" y="0"/>
                  </a:lnTo>
                  <a:lnTo>
                    <a:pt x="225" y="1"/>
                  </a:lnTo>
                  <a:lnTo>
                    <a:pt x="240" y="2"/>
                  </a:lnTo>
                  <a:lnTo>
                    <a:pt x="255" y="5"/>
                  </a:lnTo>
                  <a:lnTo>
                    <a:pt x="271" y="9"/>
                  </a:lnTo>
                  <a:lnTo>
                    <a:pt x="286" y="15"/>
                  </a:lnTo>
                  <a:lnTo>
                    <a:pt x="304" y="23"/>
                  </a:lnTo>
                  <a:lnTo>
                    <a:pt x="321" y="33"/>
                  </a:lnTo>
                  <a:lnTo>
                    <a:pt x="338" y="44"/>
                  </a:lnTo>
                  <a:lnTo>
                    <a:pt x="356" y="58"/>
                  </a:lnTo>
                  <a:lnTo>
                    <a:pt x="375" y="75"/>
                  </a:lnTo>
                  <a:lnTo>
                    <a:pt x="394" y="93"/>
                  </a:lnTo>
                  <a:lnTo>
                    <a:pt x="413" y="114"/>
                  </a:lnTo>
                  <a:lnTo>
                    <a:pt x="434" y="138"/>
                  </a:lnTo>
                  <a:lnTo>
                    <a:pt x="454" y="164"/>
                  </a:lnTo>
                  <a:close/>
                </a:path>
              </a:pathLst>
            </a:custGeom>
            <a:solidFill>
              <a:srgbClr val="BA96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2458" y="2074"/>
              <a:ext cx="72" cy="72"/>
            </a:xfrm>
            <a:custGeom>
              <a:avLst/>
              <a:gdLst/>
              <a:ahLst/>
              <a:cxnLst>
                <a:cxn ang="0">
                  <a:pos x="429" y="75"/>
                </a:cxn>
                <a:cxn ang="0">
                  <a:pos x="418" y="42"/>
                </a:cxn>
                <a:cxn ang="0">
                  <a:pos x="396" y="13"/>
                </a:cxn>
                <a:cxn ang="0">
                  <a:pos x="379" y="4"/>
                </a:cxn>
                <a:cxn ang="0">
                  <a:pos x="359" y="0"/>
                </a:cxn>
                <a:cxn ang="0">
                  <a:pos x="334" y="3"/>
                </a:cxn>
                <a:cxn ang="0">
                  <a:pos x="305" y="16"/>
                </a:cxn>
                <a:cxn ang="0">
                  <a:pos x="265" y="45"/>
                </a:cxn>
                <a:cxn ang="0">
                  <a:pos x="213" y="75"/>
                </a:cxn>
                <a:cxn ang="0">
                  <a:pos x="162" y="94"/>
                </a:cxn>
                <a:cxn ang="0">
                  <a:pos x="132" y="100"/>
                </a:cxn>
                <a:cxn ang="0">
                  <a:pos x="102" y="100"/>
                </a:cxn>
                <a:cxn ang="0">
                  <a:pos x="75" y="93"/>
                </a:cxn>
                <a:cxn ang="0">
                  <a:pos x="49" y="92"/>
                </a:cxn>
                <a:cxn ang="0">
                  <a:pos x="12" y="156"/>
                </a:cxn>
                <a:cxn ang="0">
                  <a:pos x="2" y="189"/>
                </a:cxn>
                <a:cxn ang="0">
                  <a:pos x="2" y="222"/>
                </a:cxn>
                <a:cxn ang="0">
                  <a:pos x="15" y="255"/>
                </a:cxn>
                <a:cxn ang="0">
                  <a:pos x="44" y="284"/>
                </a:cxn>
                <a:cxn ang="0">
                  <a:pos x="95" y="308"/>
                </a:cxn>
                <a:cxn ang="0">
                  <a:pos x="171" y="325"/>
                </a:cxn>
                <a:cxn ang="0">
                  <a:pos x="241" y="333"/>
                </a:cxn>
                <a:cxn ang="0">
                  <a:pos x="284" y="358"/>
                </a:cxn>
                <a:cxn ang="0">
                  <a:pos x="308" y="381"/>
                </a:cxn>
                <a:cxn ang="0">
                  <a:pos x="324" y="408"/>
                </a:cxn>
                <a:cxn ang="0">
                  <a:pos x="327" y="424"/>
                </a:cxn>
                <a:cxn ang="0">
                  <a:pos x="344" y="428"/>
                </a:cxn>
                <a:cxn ang="0">
                  <a:pos x="365" y="423"/>
                </a:cxn>
                <a:cxn ang="0">
                  <a:pos x="377" y="415"/>
                </a:cxn>
                <a:cxn ang="0">
                  <a:pos x="379" y="405"/>
                </a:cxn>
                <a:cxn ang="0">
                  <a:pos x="375" y="393"/>
                </a:cxn>
                <a:cxn ang="0">
                  <a:pos x="361" y="376"/>
                </a:cxn>
                <a:cxn ang="0">
                  <a:pos x="316" y="339"/>
                </a:cxn>
                <a:cxn ang="0">
                  <a:pos x="320" y="315"/>
                </a:cxn>
                <a:cxn ang="0">
                  <a:pos x="338" y="288"/>
                </a:cxn>
                <a:cxn ang="0">
                  <a:pos x="351" y="260"/>
                </a:cxn>
                <a:cxn ang="0">
                  <a:pos x="360" y="226"/>
                </a:cxn>
                <a:cxn ang="0">
                  <a:pos x="358" y="209"/>
                </a:cxn>
                <a:cxn ang="0">
                  <a:pos x="353" y="202"/>
                </a:cxn>
                <a:cxn ang="0">
                  <a:pos x="343" y="198"/>
                </a:cxn>
                <a:cxn ang="0">
                  <a:pos x="337" y="189"/>
                </a:cxn>
                <a:cxn ang="0">
                  <a:pos x="339" y="173"/>
                </a:cxn>
                <a:cxn ang="0">
                  <a:pos x="350" y="151"/>
                </a:cxn>
                <a:cxn ang="0">
                  <a:pos x="380" y="124"/>
                </a:cxn>
                <a:cxn ang="0">
                  <a:pos x="433" y="96"/>
                </a:cxn>
              </a:cxnLst>
              <a:rect l="0" t="0" r="r" b="b"/>
              <a:pathLst>
                <a:path w="433" h="429">
                  <a:moveTo>
                    <a:pt x="433" y="96"/>
                  </a:moveTo>
                  <a:lnTo>
                    <a:pt x="432" y="90"/>
                  </a:lnTo>
                  <a:lnTo>
                    <a:pt x="429" y="75"/>
                  </a:lnTo>
                  <a:lnTo>
                    <a:pt x="426" y="65"/>
                  </a:lnTo>
                  <a:lnTo>
                    <a:pt x="422" y="53"/>
                  </a:lnTo>
                  <a:lnTo>
                    <a:pt x="418" y="42"/>
                  </a:lnTo>
                  <a:lnTo>
                    <a:pt x="412" y="32"/>
                  </a:lnTo>
                  <a:lnTo>
                    <a:pt x="404" y="22"/>
                  </a:lnTo>
                  <a:lnTo>
                    <a:pt x="396" y="13"/>
                  </a:lnTo>
                  <a:lnTo>
                    <a:pt x="391" y="9"/>
                  </a:lnTo>
                  <a:lnTo>
                    <a:pt x="385" y="6"/>
                  </a:lnTo>
                  <a:lnTo>
                    <a:pt x="379" y="4"/>
                  </a:lnTo>
                  <a:lnTo>
                    <a:pt x="372" y="2"/>
                  </a:lnTo>
                  <a:lnTo>
                    <a:pt x="366" y="0"/>
                  </a:lnTo>
                  <a:lnTo>
                    <a:pt x="359" y="0"/>
                  </a:lnTo>
                  <a:lnTo>
                    <a:pt x="351" y="0"/>
                  </a:lnTo>
                  <a:lnTo>
                    <a:pt x="343" y="1"/>
                  </a:lnTo>
                  <a:lnTo>
                    <a:pt x="334" y="3"/>
                  </a:lnTo>
                  <a:lnTo>
                    <a:pt x="325" y="6"/>
                  </a:lnTo>
                  <a:lnTo>
                    <a:pt x="316" y="11"/>
                  </a:lnTo>
                  <a:lnTo>
                    <a:pt x="305" y="16"/>
                  </a:lnTo>
                  <a:lnTo>
                    <a:pt x="298" y="22"/>
                  </a:lnTo>
                  <a:lnTo>
                    <a:pt x="278" y="36"/>
                  </a:lnTo>
                  <a:lnTo>
                    <a:pt x="265" y="45"/>
                  </a:lnTo>
                  <a:lnTo>
                    <a:pt x="248" y="54"/>
                  </a:lnTo>
                  <a:lnTo>
                    <a:pt x="231" y="65"/>
                  </a:lnTo>
                  <a:lnTo>
                    <a:pt x="213" y="75"/>
                  </a:lnTo>
                  <a:lnTo>
                    <a:pt x="194" y="83"/>
                  </a:lnTo>
                  <a:lnTo>
                    <a:pt x="173" y="91"/>
                  </a:lnTo>
                  <a:lnTo>
                    <a:pt x="162" y="94"/>
                  </a:lnTo>
                  <a:lnTo>
                    <a:pt x="152" y="97"/>
                  </a:lnTo>
                  <a:lnTo>
                    <a:pt x="142" y="99"/>
                  </a:lnTo>
                  <a:lnTo>
                    <a:pt x="132" y="100"/>
                  </a:lnTo>
                  <a:lnTo>
                    <a:pt x="121" y="101"/>
                  </a:lnTo>
                  <a:lnTo>
                    <a:pt x="111" y="101"/>
                  </a:lnTo>
                  <a:lnTo>
                    <a:pt x="102" y="100"/>
                  </a:lnTo>
                  <a:lnTo>
                    <a:pt x="92" y="99"/>
                  </a:lnTo>
                  <a:lnTo>
                    <a:pt x="83" y="96"/>
                  </a:lnTo>
                  <a:lnTo>
                    <a:pt x="75" y="93"/>
                  </a:lnTo>
                  <a:lnTo>
                    <a:pt x="65" y="88"/>
                  </a:lnTo>
                  <a:lnTo>
                    <a:pt x="57" y="83"/>
                  </a:lnTo>
                  <a:lnTo>
                    <a:pt x="49" y="92"/>
                  </a:lnTo>
                  <a:lnTo>
                    <a:pt x="31" y="118"/>
                  </a:lnTo>
                  <a:lnTo>
                    <a:pt x="21" y="137"/>
                  </a:lnTo>
                  <a:lnTo>
                    <a:pt x="12" y="156"/>
                  </a:lnTo>
                  <a:lnTo>
                    <a:pt x="8" y="167"/>
                  </a:lnTo>
                  <a:lnTo>
                    <a:pt x="4" y="177"/>
                  </a:lnTo>
                  <a:lnTo>
                    <a:pt x="2" y="189"/>
                  </a:lnTo>
                  <a:lnTo>
                    <a:pt x="1" y="200"/>
                  </a:lnTo>
                  <a:lnTo>
                    <a:pt x="0" y="211"/>
                  </a:lnTo>
                  <a:lnTo>
                    <a:pt x="2" y="222"/>
                  </a:lnTo>
                  <a:lnTo>
                    <a:pt x="4" y="233"/>
                  </a:lnTo>
                  <a:lnTo>
                    <a:pt x="9" y="244"/>
                  </a:lnTo>
                  <a:lnTo>
                    <a:pt x="15" y="255"/>
                  </a:lnTo>
                  <a:lnTo>
                    <a:pt x="23" y="265"/>
                  </a:lnTo>
                  <a:lnTo>
                    <a:pt x="32" y="275"/>
                  </a:lnTo>
                  <a:lnTo>
                    <a:pt x="44" y="284"/>
                  </a:lnTo>
                  <a:lnTo>
                    <a:pt x="58" y="293"/>
                  </a:lnTo>
                  <a:lnTo>
                    <a:pt x="76" y="301"/>
                  </a:lnTo>
                  <a:lnTo>
                    <a:pt x="95" y="308"/>
                  </a:lnTo>
                  <a:lnTo>
                    <a:pt x="117" y="315"/>
                  </a:lnTo>
                  <a:lnTo>
                    <a:pt x="143" y="321"/>
                  </a:lnTo>
                  <a:lnTo>
                    <a:pt x="171" y="325"/>
                  </a:lnTo>
                  <a:lnTo>
                    <a:pt x="203" y="329"/>
                  </a:lnTo>
                  <a:lnTo>
                    <a:pt x="237" y="331"/>
                  </a:lnTo>
                  <a:lnTo>
                    <a:pt x="241" y="333"/>
                  </a:lnTo>
                  <a:lnTo>
                    <a:pt x="252" y="338"/>
                  </a:lnTo>
                  <a:lnTo>
                    <a:pt x="267" y="346"/>
                  </a:lnTo>
                  <a:lnTo>
                    <a:pt x="284" y="358"/>
                  </a:lnTo>
                  <a:lnTo>
                    <a:pt x="292" y="364"/>
                  </a:lnTo>
                  <a:lnTo>
                    <a:pt x="300" y="372"/>
                  </a:lnTo>
                  <a:lnTo>
                    <a:pt x="308" y="381"/>
                  </a:lnTo>
                  <a:lnTo>
                    <a:pt x="315" y="389"/>
                  </a:lnTo>
                  <a:lnTo>
                    <a:pt x="321" y="399"/>
                  </a:lnTo>
                  <a:lnTo>
                    <a:pt x="324" y="408"/>
                  </a:lnTo>
                  <a:lnTo>
                    <a:pt x="326" y="413"/>
                  </a:lnTo>
                  <a:lnTo>
                    <a:pt x="327" y="419"/>
                  </a:lnTo>
                  <a:lnTo>
                    <a:pt x="327" y="424"/>
                  </a:lnTo>
                  <a:lnTo>
                    <a:pt x="327" y="429"/>
                  </a:lnTo>
                  <a:lnTo>
                    <a:pt x="332" y="429"/>
                  </a:lnTo>
                  <a:lnTo>
                    <a:pt x="344" y="428"/>
                  </a:lnTo>
                  <a:lnTo>
                    <a:pt x="351" y="427"/>
                  </a:lnTo>
                  <a:lnTo>
                    <a:pt x="358" y="425"/>
                  </a:lnTo>
                  <a:lnTo>
                    <a:pt x="365" y="423"/>
                  </a:lnTo>
                  <a:lnTo>
                    <a:pt x="371" y="419"/>
                  </a:lnTo>
                  <a:lnTo>
                    <a:pt x="375" y="417"/>
                  </a:lnTo>
                  <a:lnTo>
                    <a:pt x="377" y="415"/>
                  </a:lnTo>
                  <a:lnTo>
                    <a:pt x="378" y="412"/>
                  </a:lnTo>
                  <a:lnTo>
                    <a:pt x="379" y="409"/>
                  </a:lnTo>
                  <a:lnTo>
                    <a:pt x="379" y="405"/>
                  </a:lnTo>
                  <a:lnTo>
                    <a:pt x="378" y="402"/>
                  </a:lnTo>
                  <a:lnTo>
                    <a:pt x="377" y="397"/>
                  </a:lnTo>
                  <a:lnTo>
                    <a:pt x="375" y="393"/>
                  </a:lnTo>
                  <a:lnTo>
                    <a:pt x="370" y="388"/>
                  </a:lnTo>
                  <a:lnTo>
                    <a:pt x="366" y="383"/>
                  </a:lnTo>
                  <a:lnTo>
                    <a:pt x="361" y="376"/>
                  </a:lnTo>
                  <a:lnTo>
                    <a:pt x="354" y="369"/>
                  </a:lnTo>
                  <a:lnTo>
                    <a:pt x="338" y="355"/>
                  </a:lnTo>
                  <a:lnTo>
                    <a:pt x="316" y="339"/>
                  </a:lnTo>
                  <a:lnTo>
                    <a:pt x="316" y="334"/>
                  </a:lnTo>
                  <a:lnTo>
                    <a:pt x="318" y="323"/>
                  </a:lnTo>
                  <a:lnTo>
                    <a:pt x="320" y="315"/>
                  </a:lnTo>
                  <a:lnTo>
                    <a:pt x="324" y="306"/>
                  </a:lnTo>
                  <a:lnTo>
                    <a:pt x="330" y="297"/>
                  </a:lnTo>
                  <a:lnTo>
                    <a:pt x="338" y="288"/>
                  </a:lnTo>
                  <a:lnTo>
                    <a:pt x="340" y="285"/>
                  </a:lnTo>
                  <a:lnTo>
                    <a:pt x="345" y="274"/>
                  </a:lnTo>
                  <a:lnTo>
                    <a:pt x="351" y="260"/>
                  </a:lnTo>
                  <a:lnTo>
                    <a:pt x="357" y="242"/>
                  </a:lnTo>
                  <a:lnTo>
                    <a:pt x="359" y="234"/>
                  </a:lnTo>
                  <a:lnTo>
                    <a:pt x="360" y="226"/>
                  </a:lnTo>
                  <a:lnTo>
                    <a:pt x="360" y="218"/>
                  </a:lnTo>
                  <a:lnTo>
                    <a:pt x="359" y="212"/>
                  </a:lnTo>
                  <a:lnTo>
                    <a:pt x="358" y="209"/>
                  </a:lnTo>
                  <a:lnTo>
                    <a:pt x="357" y="206"/>
                  </a:lnTo>
                  <a:lnTo>
                    <a:pt x="355" y="204"/>
                  </a:lnTo>
                  <a:lnTo>
                    <a:pt x="353" y="202"/>
                  </a:lnTo>
                  <a:lnTo>
                    <a:pt x="350" y="200"/>
                  </a:lnTo>
                  <a:lnTo>
                    <a:pt x="347" y="199"/>
                  </a:lnTo>
                  <a:lnTo>
                    <a:pt x="343" y="198"/>
                  </a:lnTo>
                  <a:lnTo>
                    <a:pt x="339" y="198"/>
                  </a:lnTo>
                  <a:lnTo>
                    <a:pt x="338" y="196"/>
                  </a:lnTo>
                  <a:lnTo>
                    <a:pt x="337" y="189"/>
                  </a:lnTo>
                  <a:lnTo>
                    <a:pt x="337" y="184"/>
                  </a:lnTo>
                  <a:lnTo>
                    <a:pt x="337" y="179"/>
                  </a:lnTo>
                  <a:lnTo>
                    <a:pt x="339" y="173"/>
                  </a:lnTo>
                  <a:lnTo>
                    <a:pt x="341" y="166"/>
                  </a:lnTo>
                  <a:lnTo>
                    <a:pt x="345" y="159"/>
                  </a:lnTo>
                  <a:lnTo>
                    <a:pt x="350" y="151"/>
                  </a:lnTo>
                  <a:lnTo>
                    <a:pt x="358" y="143"/>
                  </a:lnTo>
                  <a:lnTo>
                    <a:pt x="367" y="134"/>
                  </a:lnTo>
                  <a:lnTo>
                    <a:pt x="380" y="124"/>
                  </a:lnTo>
                  <a:lnTo>
                    <a:pt x="395" y="115"/>
                  </a:lnTo>
                  <a:lnTo>
                    <a:pt x="412" y="106"/>
                  </a:lnTo>
                  <a:lnTo>
                    <a:pt x="433" y="96"/>
                  </a:lnTo>
                  <a:close/>
                </a:path>
              </a:pathLst>
            </a:custGeom>
            <a:solidFill>
              <a:srgbClr val="BA96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auto">
            <a:xfrm>
              <a:off x="2821" y="2266"/>
              <a:ext cx="169" cy="69"/>
            </a:xfrm>
            <a:custGeom>
              <a:avLst/>
              <a:gdLst/>
              <a:ahLst/>
              <a:cxnLst>
                <a:cxn ang="0">
                  <a:pos x="44" y="176"/>
                </a:cxn>
                <a:cxn ang="0">
                  <a:pos x="93" y="142"/>
                </a:cxn>
                <a:cxn ang="0">
                  <a:pos x="157" y="105"/>
                </a:cxn>
                <a:cxn ang="0">
                  <a:pos x="210" y="78"/>
                </a:cxn>
                <a:cxn ang="0">
                  <a:pos x="271" y="53"/>
                </a:cxn>
                <a:cxn ang="0">
                  <a:pos x="339" y="30"/>
                </a:cxn>
                <a:cxn ang="0">
                  <a:pos x="412" y="12"/>
                </a:cxn>
                <a:cxn ang="0">
                  <a:pos x="488" y="2"/>
                </a:cxn>
                <a:cxn ang="0">
                  <a:pos x="567" y="1"/>
                </a:cxn>
                <a:cxn ang="0">
                  <a:pos x="650" y="11"/>
                </a:cxn>
                <a:cxn ang="0">
                  <a:pos x="732" y="34"/>
                </a:cxn>
                <a:cxn ang="0">
                  <a:pos x="814" y="73"/>
                </a:cxn>
                <a:cxn ang="0">
                  <a:pos x="896" y="130"/>
                </a:cxn>
                <a:cxn ang="0">
                  <a:pos x="974" y="206"/>
                </a:cxn>
                <a:cxn ang="0">
                  <a:pos x="1013" y="264"/>
                </a:cxn>
                <a:cxn ang="0">
                  <a:pos x="1011" y="313"/>
                </a:cxn>
                <a:cxn ang="0">
                  <a:pos x="1003" y="342"/>
                </a:cxn>
                <a:cxn ang="0">
                  <a:pos x="995" y="363"/>
                </a:cxn>
                <a:cxn ang="0">
                  <a:pos x="982" y="380"/>
                </a:cxn>
                <a:cxn ang="0">
                  <a:pos x="966" y="396"/>
                </a:cxn>
                <a:cxn ang="0">
                  <a:pos x="943" y="407"/>
                </a:cxn>
                <a:cxn ang="0">
                  <a:pos x="917" y="413"/>
                </a:cxn>
                <a:cxn ang="0">
                  <a:pos x="883" y="414"/>
                </a:cxn>
                <a:cxn ang="0">
                  <a:pos x="843" y="408"/>
                </a:cxn>
                <a:cxn ang="0">
                  <a:pos x="795" y="393"/>
                </a:cxn>
                <a:cxn ang="0">
                  <a:pos x="739" y="370"/>
                </a:cxn>
                <a:cxn ang="0">
                  <a:pos x="705" y="348"/>
                </a:cxn>
                <a:cxn ang="0">
                  <a:pos x="684" y="329"/>
                </a:cxn>
                <a:cxn ang="0">
                  <a:pos x="655" y="312"/>
                </a:cxn>
                <a:cxn ang="0">
                  <a:pos x="621" y="300"/>
                </a:cxn>
                <a:cxn ang="0">
                  <a:pos x="593" y="292"/>
                </a:cxn>
                <a:cxn ang="0">
                  <a:pos x="558" y="287"/>
                </a:cxn>
                <a:cxn ang="0">
                  <a:pos x="518" y="283"/>
                </a:cxn>
                <a:cxn ang="0">
                  <a:pos x="472" y="282"/>
                </a:cxn>
                <a:cxn ang="0">
                  <a:pos x="418" y="284"/>
                </a:cxn>
                <a:cxn ang="0">
                  <a:pos x="357" y="288"/>
                </a:cxn>
                <a:cxn ang="0">
                  <a:pos x="288" y="296"/>
                </a:cxn>
                <a:cxn ang="0">
                  <a:pos x="235" y="308"/>
                </a:cxn>
                <a:cxn ang="0">
                  <a:pos x="171" y="325"/>
                </a:cxn>
                <a:cxn ang="0">
                  <a:pos x="129" y="333"/>
                </a:cxn>
                <a:cxn ang="0">
                  <a:pos x="101" y="336"/>
                </a:cxn>
                <a:cxn ang="0">
                  <a:pos x="73" y="336"/>
                </a:cxn>
                <a:cxn ang="0">
                  <a:pos x="49" y="333"/>
                </a:cxn>
                <a:cxn ang="0">
                  <a:pos x="27" y="327"/>
                </a:cxn>
                <a:cxn ang="0">
                  <a:pos x="12" y="315"/>
                </a:cxn>
                <a:cxn ang="0">
                  <a:pos x="2" y="297"/>
                </a:cxn>
                <a:cxn ang="0">
                  <a:pos x="0" y="273"/>
                </a:cxn>
                <a:cxn ang="0">
                  <a:pos x="7" y="243"/>
                </a:cxn>
                <a:cxn ang="0">
                  <a:pos x="24" y="203"/>
                </a:cxn>
              </a:cxnLst>
              <a:rect l="0" t="0" r="r" b="b"/>
              <a:pathLst>
                <a:path w="1013" h="414">
                  <a:moveTo>
                    <a:pt x="38" y="181"/>
                  </a:moveTo>
                  <a:lnTo>
                    <a:pt x="44" y="176"/>
                  </a:lnTo>
                  <a:lnTo>
                    <a:pt x="63" y="162"/>
                  </a:lnTo>
                  <a:lnTo>
                    <a:pt x="93" y="142"/>
                  </a:lnTo>
                  <a:lnTo>
                    <a:pt x="133" y="119"/>
                  </a:lnTo>
                  <a:lnTo>
                    <a:pt x="157" y="105"/>
                  </a:lnTo>
                  <a:lnTo>
                    <a:pt x="183" y="92"/>
                  </a:lnTo>
                  <a:lnTo>
                    <a:pt x="210" y="78"/>
                  </a:lnTo>
                  <a:lnTo>
                    <a:pt x="240" y="66"/>
                  </a:lnTo>
                  <a:lnTo>
                    <a:pt x="271" y="53"/>
                  </a:lnTo>
                  <a:lnTo>
                    <a:pt x="304" y="40"/>
                  </a:lnTo>
                  <a:lnTo>
                    <a:pt x="339" y="30"/>
                  </a:lnTo>
                  <a:lnTo>
                    <a:pt x="374" y="20"/>
                  </a:lnTo>
                  <a:lnTo>
                    <a:pt x="412" y="12"/>
                  </a:lnTo>
                  <a:lnTo>
                    <a:pt x="449" y="6"/>
                  </a:lnTo>
                  <a:lnTo>
                    <a:pt x="488" y="2"/>
                  </a:lnTo>
                  <a:lnTo>
                    <a:pt x="528" y="0"/>
                  </a:lnTo>
                  <a:lnTo>
                    <a:pt x="567" y="1"/>
                  </a:lnTo>
                  <a:lnTo>
                    <a:pt x="608" y="4"/>
                  </a:lnTo>
                  <a:lnTo>
                    <a:pt x="650" y="11"/>
                  </a:lnTo>
                  <a:lnTo>
                    <a:pt x="690" y="20"/>
                  </a:lnTo>
                  <a:lnTo>
                    <a:pt x="732" y="34"/>
                  </a:lnTo>
                  <a:lnTo>
                    <a:pt x="774" y="52"/>
                  </a:lnTo>
                  <a:lnTo>
                    <a:pt x="814" y="73"/>
                  </a:lnTo>
                  <a:lnTo>
                    <a:pt x="855" y="99"/>
                  </a:lnTo>
                  <a:lnTo>
                    <a:pt x="896" y="130"/>
                  </a:lnTo>
                  <a:lnTo>
                    <a:pt x="935" y="165"/>
                  </a:lnTo>
                  <a:lnTo>
                    <a:pt x="974" y="206"/>
                  </a:lnTo>
                  <a:lnTo>
                    <a:pt x="1012" y="252"/>
                  </a:lnTo>
                  <a:lnTo>
                    <a:pt x="1013" y="264"/>
                  </a:lnTo>
                  <a:lnTo>
                    <a:pt x="1013" y="293"/>
                  </a:lnTo>
                  <a:lnTo>
                    <a:pt x="1011" y="313"/>
                  </a:lnTo>
                  <a:lnTo>
                    <a:pt x="1007" y="332"/>
                  </a:lnTo>
                  <a:lnTo>
                    <a:pt x="1003" y="342"/>
                  </a:lnTo>
                  <a:lnTo>
                    <a:pt x="999" y="352"/>
                  </a:lnTo>
                  <a:lnTo>
                    <a:pt x="995" y="363"/>
                  </a:lnTo>
                  <a:lnTo>
                    <a:pt x="989" y="372"/>
                  </a:lnTo>
                  <a:lnTo>
                    <a:pt x="982" y="380"/>
                  </a:lnTo>
                  <a:lnTo>
                    <a:pt x="975" y="388"/>
                  </a:lnTo>
                  <a:lnTo>
                    <a:pt x="966" y="396"/>
                  </a:lnTo>
                  <a:lnTo>
                    <a:pt x="956" y="402"/>
                  </a:lnTo>
                  <a:lnTo>
                    <a:pt x="943" y="407"/>
                  </a:lnTo>
                  <a:lnTo>
                    <a:pt x="931" y="411"/>
                  </a:lnTo>
                  <a:lnTo>
                    <a:pt x="917" y="413"/>
                  </a:lnTo>
                  <a:lnTo>
                    <a:pt x="901" y="414"/>
                  </a:lnTo>
                  <a:lnTo>
                    <a:pt x="883" y="414"/>
                  </a:lnTo>
                  <a:lnTo>
                    <a:pt x="864" y="412"/>
                  </a:lnTo>
                  <a:lnTo>
                    <a:pt x="843" y="408"/>
                  </a:lnTo>
                  <a:lnTo>
                    <a:pt x="819" y="402"/>
                  </a:lnTo>
                  <a:lnTo>
                    <a:pt x="795" y="393"/>
                  </a:lnTo>
                  <a:lnTo>
                    <a:pt x="768" y="383"/>
                  </a:lnTo>
                  <a:lnTo>
                    <a:pt x="739" y="370"/>
                  </a:lnTo>
                  <a:lnTo>
                    <a:pt x="708" y="353"/>
                  </a:lnTo>
                  <a:lnTo>
                    <a:pt x="705" y="348"/>
                  </a:lnTo>
                  <a:lnTo>
                    <a:pt x="694" y="336"/>
                  </a:lnTo>
                  <a:lnTo>
                    <a:pt x="684" y="329"/>
                  </a:lnTo>
                  <a:lnTo>
                    <a:pt x="671" y="320"/>
                  </a:lnTo>
                  <a:lnTo>
                    <a:pt x="655" y="312"/>
                  </a:lnTo>
                  <a:lnTo>
                    <a:pt x="633" y="304"/>
                  </a:lnTo>
                  <a:lnTo>
                    <a:pt x="621" y="300"/>
                  </a:lnTo>
                  <a:lnTo>
                    <a:pt x="607" y="296"/>
                  </a:lnTo>
                  <a:lnTo>
                    <a:pt x="593" y="292"/>
                  </a:lnTo>
                  <a:lnTo>
                    <a:pt x="576" y="289"/>
                  </a:lnTo>
                  <a:lnTo>
                    <a:pt x="558" y="287"/>
                  </a:lnTo>
                  <a:lnTo>
                    <a:pt x="539" y="285"/>
                  </a:lnTo>
                  <a:lnTo>
                    <a:pt x="518" y="283"/>
                  </a:lnTo>
                  <a:lnTo>
                    <a:pt x="495" y="282"/>
                  </a:lnTo>
                  <a:lnTo>
                    <a:pt x="472" y="282"/>
                  </a:lnTo>
                  <a:lnTo>
                    <a:pt x="445" y="283"/>
                  </a:lnTo>
                  <a:lnTo>
                    <a:pt x="418" y="284"/>
                  </a:lnTo>
                  <a:lnTo>
                    <a:pt x="388" y="285"/>
                  </a:lnTo>
                  <a:lnTo>
                    <a:pt x="357" y="288"/>
                  </a:lnTo>
                  <a:lnTo>
                    <a:pt x="323" y="292"/>
                  </a:lnTo>
                  <a:lnTo>
                    <a:pt x="288" y="296"/>
                  </a:lnTo>
                  <a:lnTo>
                    <a:pt x="251" y="303"/>
                  </a:lnTo>
                  <a:lnTo>
                    <a:pt x="235" y="308"/>
                  </a:lnTo>
                  <a:lnTo>
                    <a:pt x="196" y="319"/>
                  </a:lnTo>
                  <a:lnTo>
                    <a:pt x="171" y="325"/>
                  </a:lnTo>
                  <a:lnTo>
                    <a:pt x="143" y="331"/>
                  </a:lnTo>
                  <a:lnTo>
                    <a:pt x="129" y="333"/>
                  </a:lnTo>
                  <a:lnTo>
                    <a:pt x="115" y="335"/>
                  </a:lnTo>
                  <a:lnTo>
                    <a:pt x="101" y="336"/>
                  </a:lnTo>
                  <a:lnTo>
                    <a:pt x="86" y="336"/>
                  </a:lnTo>
                  <a:lnTo>
                    <a:pt x="73" y="336"/>
                  </a:lnTo>
                  <a:lnTo>
                    <a:pt x="61" y="335"/>
                  </a:lnTo>
                  <a:lnTo>
                    <a:pt x="49" y="333"/>
                  </a:lnTo>
                  <a:lnTo>
                    <a:pt x="38" y="330"/>
                  </a:lnTo>
                  <a:lnTo>
                    <a:pt x="27" y="327"/>
                  </a:lnTo>
                  <a:lnTo>
                    <a:pt x="19" y="321"/>
                  </a:lnTo>
                  <a:lnTo>
                    <a:pt x="12" y="315"/>
                  </a:lnTo>
                  <a:lnTo>
                    <a:pt x="6" y="307"/>
                  </a:lnTo>
                  <a:lnTo>
                    <a:pt x="2" y="297"/>
                  </a:lnTo>
                  <a:lnTo>
                    <a:pt x="0" y="286"/>
                  </a:lnTo>
                  <a:lnTo>
                    <a:pt x="0" y="273"/>
                  </a:lnTo>
                  <a:lnTo>
                    <a:pt x="3" y="259"/>
                  </a:lnTo>
                  <a:lnTo>
                    <a:pt x="7" y="243"/>
                  </a:lnTo>
                  <a:lnTo>
                    <a:pt x="14" y="223"/>
                  </a:lnTo>
                  <a:lnTo>
                    <a:pt x="24" y="203"/>
                  </a:lnTo>
                  <a:lnTo>
                    <a:pt x="38" y="181"/>
                  </a:lnTo>
                  <a:close/>
                </a:path>
              </a:pathLst>
            </a:custGeom>
            <a:solidFill>
              <a:srgbClr val="98313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2827" y="2289"/>
              <a:ext cx="144" cy="49"/>
            </a:xfrm>
            <a:custGeom>
              <a:avLst/>
              <a:gdLst/>
              <a:ahLst/>
              <a:cxnLst>
                <a:cxn ang="0">
                  <a:pos x="29" y="171"/>
                </a:cxn>
                <a:cxn ang="0">
                  <a:pos x="118" y="122"/>
                </a:cxn>
                <a:cxn ang="0">
                  <a:pos x="203" y="79"/>
                </a:cxn>
                <a:cxn ang="0">
                  <a:pos x="274" y="50"/>
                </a:cxn>
                <a:cxn ang="0">
                  <a:pos x="324" y="31"/>
                </a:cxn>
                <a:cxn ang="0">
                  <a:pos x="373" y="17"/>
                </a:cxn>
                <a:cxn ang="0">
                  <a:pos x="421" y="6"/>
                </a:cxn>
                <a:cxn ang="0">
                  <a:pos x="465" y="1"/>
                </a:cxn>
                <a:cxn ang="0">
                  <a:pos x="508" y="2"/>
                </a:cxn>
                <a:cxn ang="0">
                  <a:pos x="545" y="10"/>
                </a:cxn>
                <a:cxn ang="0">
                  <a:pos x="576" y="25"/>
                </a:cxn>
                <a:cxn ang="0">
                  <a:pos x="594" y="34"/>
                </a:cxn>
                <a:cxn ang="0">
                  <a:pos x="621" y="25"/>
                </a:cxn>
                <a:cxn ang="0">
                  <a:pos x="648" y="22"/>
                </a:cxn>
                <a:cxn ang="0">
                  <a:pos x="673" y="24"/>
                </a:cxn>
                <a:cxn ang="0">
                  <a:pos x="690" y="29"/>
                </a:cxn>
                <a:cxn ang="0">
                  <a:pos x="708" y="37"/>
                </a:cxn>
                <a:cxn ang="0">
                  <a:pos x="728" y="49"/>
                </a:cxn>
                <a:cxn ang="0">
                  <a:pos x="747" y="64"/>
                </a:cxn>
                <a:cxn ang="0">
                  <a:pos x="767" y="84"/>
                </a:cxn>
                <a:cxn ang="0">
                  <a:pos x="787" y="110"/>
                </a:cxn>
                <a:cxn ang="0">
                  <a:pos x="807" y="141"/>
                </a:cxn>
                <a:cxn ang="0">
                  <a:pos x="818" y="163"/>
                </a:cxn>
                <a:cxn ang="0">
                  <a:pos x="836" y="201"/>
                </a:cxn>
                <a:cxn ang="0">
                  <a:pos x="853" y="243"/>
                </a:cxn>
                <a:cxn ang="0">
                  <a:pos x="859" y="263"/>
                </a:cxn>
                <a:cxn ang="0">
                  <a:pos x="860" y="277"/>
                </a:cxn>
                <a:cxn ang="0">
                  <a:pos x="859" y="287"/>
                </a:cxn>
                <a:cxn ang="0">
                  <a:pos x="854" y="294"/>
                </a:cxn>
                <a:cxn ang="0">
                  <a:pos x="847" y="296"/>
                </a:cxn>
                <a:cxn ang="0">
                  <a:pos x="831" y="294"/>
                </a:cxn>
                <a:cxn ang="0">
                  <a:pos x="806" y="283"/>
                </a:cxn>
                <a:cxn ang="0">
                  <a:pos x="763" y="262"/>
                </a:cxn>
                <a:cxn ang="0">
                  <a:pos x="710" y="239"/>
                </a:cxn>
                <a:cxn ang="0">
                  <a:pos x="659" y="211"/>
                </a:cxn>
                <a:cxn ang="0">
                  <a:pos x="602" y="176"/>
                </a:cxn>
                <a:cxn ang="0">
                  <a:pos x="583" y="165"/>
                </a:cxn>
                <a:cxn ang="0">
                  <a:pos x="558" y="156"/>
                </a:cxn>
                <a:cxn ang="0">
                  <a:pos x="525" y="150"/>
                </a:cxn>
                <a:cxn ang="0">
                  <a:pos x="481" y="146"/>
                </a:cxn>
                <a:cxn ang="0">
                  <a:pos x="422" y="146"/>
                </a:cxn>
                <a:cxn ang="0">
                  <a:pos x="346" y="152"/>
                </a:cxn>
                <a:cxn ang="0">
                  <a:pos x="253" y="165"/>
                </a:cxn>
                <a:cxn ang="0">
                  <a:pos x="190" y="178"/>
                </a:cxn>
                <a:cxn ang="0">
                  <a:pos x="124" y="191"/>
                </a:cxn>
                <a:cxn ang="0">
                  <a:pos x="61" y="202"/>
                </a:cxn>
                <a:cxn ang="0">
                  <a:pos x="26" y="204"/>
                </a:cxn>
                <a:cxn ang="0">
                  <a:pos x="8" y="203"/>
                </a:cxn>
                <a:cxn ang="0">
                  <a:pos x="1" y="200"/>
                </a:cxn>
                <a:cxn ang="0">
                  <a:pos x="0" y="195"/>
                </a:cxn>
                <a:cxn ang="0">
                  <a:pos x="5" y="187"/>
                </a:cxn>
              </a:cxnLst>
              <a:rect l="0" t="0" r="r" b="b"/>
              <a:pathLst>
                <a:path w="860" h="296">
                  <a:moveTo>
                    <a:pt x="10" y="183"/>
                  </a:moveTo>
                  <a:lnTo>
                    <a:pt x="29" y="171"/>
                  </a:lnTo>
                  <a:lnTo>
                    <a:pt x="82" y="140"/>
                  </a:lnTo>
                  <a:lnTo>
                    <a:pt x="118" y="122"/>
                  </a:lnTo>
                  <a:lnTo>
                    <a:pt x="158" y="101"/>
                  </a:lnTo>
                  <a:lnTo>
                    <a:pt x="203" y="79"/>
                  </a:lnTo>
                  <a:lnTo>
                    <a:pt x="251" y="59"/>
                  </a:lnTo>
                  <a:lnTo>
                    <a:pt x="274" y="50"/>
                  </a:lnTo>
                  <a:lnTo>
                    <a:pt x="300" y="40"/>
                  </a:lnTo>
                  <a:lnTo>
                    <a:pt x="324" y="31"/>
                  </a:lnTo>
                  <a:lnTo>
                    <a:pt x="348" y="23"/>
                  </a:lnTo>
                  <a:lnTo>
                    <a:pt x="373" y="17"/>
                  </a:lnTo>
                  <a:lnTo>
                    <a:pt x="397" y="11"/>
                  </a:lnTo>
                  <a:lnTo>
                    <a:pt x="421" y="6"/>
                  </a:lnTo>
                  <a:lnTo>
                    <a:pt x="444" y="3"/>
                  </a:lnTo>
                  <a:lnTo>
                    <a:pt x="465" y="1"/>
                  </a:lnTo>
                  <a:lnTo>
                    <a:pt x="488" y="0"/>
                  </a:lnTo>
                  <a:lnTo>
                    <a:pt x="508" y="2"/>
                  </a:lnTo>
                  <a:lnTo>
                    <a:pt x="527" y="5"/>
                  </a:lnTo>
                  <a:lnTo>
                    <a:pt x="545" y="10"/>
                  </a:lnTo>
                  <a:lnTo>
                    <a:pt x="561" y="16"/>
                  </a:lnTo>
                  <a:lnTo>
                    <a:pt x="576" y="25"/>
                  </a:lnTo>
                  <a:lnTo>
                    <a:pt x="589" y="38"/>
                  </a:lnTo>
                  <a:lnTo>
                    <a:pt x="594" y="34"/>
                  </a:lnTo>
                  <a:lnTo>
                    <a:pt x="610" y="28"/>
                  </a:lnTo>
                  <a:lnTo>
                    <a:pt x="621" y="25"/>
                  </a:lnTo>
                  <a:lnTo>
                    <a:pt x="634" y="23"/>
                  </a:lnTo>
                  <a:lnTo>
                    <a:pt x="648" y="22"/>
                  </a:lnTo>
                  <a:lnTo>
                    <a:pt x="664" y="23"/>
                  </a:lnTo>
                  <a:lnTo>
                    <a:pt x="673" y="24"/>
                  </a:lnTo>
                  <a:lnTo>
                    <a:pt x="681" y="26"/>
                  </a:lnTo>
                  <a:lnTo>
                    <a:pt x="690" y="29"/>
                  </a:lnTo>
                  <a:lnTo>
                    <a:pt x="699" y="32"/>
                  </a:lnTo>
                  <a:lnTo>
                    <a:pt x="708" y="37"/>
                  </a:lnTo>
                  <a:lnTo>
                    <a:pt x="717" y="42"/>
                  </a:lnTo>
                  <a:lnTo>
                    <a:pt x="728" y="49"/>
                  </a:lnTo>
                  <a:lnTo>
                    <a:pt x="737" y="56"/>
                  </a:lnTo>
                  <a:lnTo>
                    <a:pt x="747" y="64"/>
                  </a:lnTo>
                  <a:lnTo>
                    <a:pt x="757" y="73"/>
                  </a:lnTo>
                  <a:lnTo>
                    <a:pt x="767" y="84"/>
                  </a:lnTo>
                  <a:lnTo>
                    <a:pt x="776" y="96"/>
                  </a:lnTo>
                  <a:lnTo>
                    <a:pt x="787" y="110"/>
                  </a:lnTo>
                  <a:lnTo>
                    <a:pt x="797" y="125"/>
                  </a:lnTo>
                  <a:lnTo>
                    <a:pt x="807" y="141"/>
                  </a:lnTo>
                  <a:lnTo>
                    <a:pt x="816" y="159"/>
                  </a:lnTo>
                  <a:lnTo>
                    <a:pt x="818" y="163"/>
                  </a:lnTo>
                  <a:lnTo>
                    <a:pt x="820" y="166"/>
                  </a:lnTo>
                  <a:lnTo>
                    <a:pt x="836" y="201"/>
                  </a:lnTo>
                  <a:lnTo>
                    <a:pt x="849" y="231"/>
                  </a:lnTo>
                  <a:lnTo>
                    <a:pt x="853" y="243"/>
                  </a:lnTo>
                  <a:lnTo>
                    <a:pt x="857" y="254"/>
                  </a:lnTo>
                  <a:lnTo>
                    <a:pt x="859" y="263"/>
                  </a:lnTo>
                  <a:lnTo>
                    <a:pt x="860" y="271"/>
                  </a:lnTo>
                  <a:lnTo>
                    <a:pt x="860" y="277"/>
                  </a:lnTo>
                  <a:lnTo>
                    <a:pt x="860" y="283"/>
                  </a:lnTo>
                  <a:lnTo>
                    <a:pt x="859" y="287"/>
                  </a:lnTo>
                  <a:lnTo>
                    <a:pt x="857" y="292"/>
                  </a:lnTo>
                  <a:lnTo>
                    <a:pt x="854" y="294"/>
                  </a:lnTo>
                  <a:lnTo>
                    <a:pt x="851" y="296"/>
                  </a:lnTo>
                  <a:lnTo>
                    <a:pt x="847" y="296"/>
                  </a:lnTo>
                  <a:lnTo>
                    <a:pt x="841" y="296"/>
                  </a:lnTo>
                  <a:lnTo>
                    <a:pt x="831" y="294"/>
                  </a:lnTo>
                  <a:lnTo>
                    <a:pt x="819" y="290"/>
                  </a:lnTo>
                  <a:lnTo>
                    <a:pt x="806" y="283"/>
                  </a:lnTo>
                  <a:lnTo>
                    <a:pt x="792" y="276"/>
                  </a:lnTo>
                  <a:lnTo>
                    <a:pt x="763" y="262"/>
                  </a:lnTo>
                  <a:lnTo>
                    <a:pt x="736" y="249"/>
                  </a:lnTo>
                  <a:lnTo>
                    <a:pt x="710" y="239"/>
                  </a:lnTo>
                  <a:lnTo>
                    <a:pt x="685" y="226"/>
                  </a:lnTo>
                  <a:lnTo>
                    <a:pt x="659" y="211"/>
                  </a:lnTo>
                  <a:lnTo>
                    <a:pt x="637" y="198"/>
                  </a:lnTo>
                  <a:lnTo>
                    <a:pt x="602" y="176"/>
                  </a:lnTo>
                  <a:lnTo>
                    <a:pt x="588" y="167"/>
                  </a:lnTo>
                  <a:lnTo>
                    <a:pt x="583" y="165"/>
                  </a:lnTo>
                  <a:lnTo>
                    <a:pt x="569" y="159"/>
                  </a:lnTo>
                  <a:lnTo>
                    <a:pt x="558" y="156"/>
                  </a:lnTo>
                  <a:lnTo>
                    <a:pt x="544" y="153"/>
                  </a:lnTo>
                  <a:lnTo>
                    <a:pt x="525" y="150"/>
                  </a:lnTo>
                  <a:lnTo>
                    <a:pt x="505" y="148"/>
                  </a:lnTo>
                  <a:lnTo>
                    <a:pt x="481" y="146"/>
                  </a:lnTo>
                  <a:lnTo>
                    <a:pt x="453" y="146"/>
                  </a:lnTo>
                  <a:lnTo>
                    <a:pt x="422" y="146"/>
                  </a:lnTo>
                  <a:lnTo>
                    <a:pt x="386" y="148"/>
                  </a:lnTo>
                  <a:lnTo>
                    <a:pt x="346" y="152"/>
                  </a:lnTo>
                  <a:lnTo>
                    <a:pt x="302" y="157"/>
                  </a:lnTo>
                  <a:lnTo>
                    <a:pt x="253" y="165"/>
                  </a:lnTo>
                  <a:lnTo>
                    <a:pt x="200" y="175"/>
                  </a:lnTo>
                  <a:lnTo>
                    <a:pt x="190" y="178"/>
                  </a:lnTo>
                  <a:lnTo>
                    <a:pt x="161" y="184"/>
                  </a:lnTo>
                  <a:lnTo>
                    <a:pt x="124" y="191"/>
                  </a:lnTo>
                  <a:lnTo>
                    <a:pt x="81" y="199"/>
                  </a:lnTo>
                  <a:lnTo>
                    <a:pt x="61" y="202"/>
                  </a:lnTo>
                  <a:lnTo>
                    <a:pt x="42" y="204"/>
                  </a:lnTo>
                  <a:lnTo>
                    <a:pt x="26" y="204"/>
                  </a:lnTo>
                  <a:lnTo>
                    <a:pt x="13" y="204"/>
                  </a:lnTo>
                  <a:lnTo>
                    <a:pt x="8" y="203"/>
                  </a:lnTo>
                  <a:lnTo>
                    <a:pt x="4" y="202"/>
                  </a:lnTo>
                  <a:lnTo>
                    <a:pt x="1" y="200"/>
                  </a:lnTo>
                  <a:lnTo>
                    <a:pt x="0" y="197"/>
                  </a:lnTo>
                  <a:lnTo>
                    <a:pt x="0" y="195"/>
                  </a:lnTo>
                  <a:lnTo>
                    <a:pt x="2" y="191"/>
                  </a:lnTo>
                  <a:lnTo>
                    <a:pt x="5" y="187"/>
                  </a:lnTo>
                  <a:lnTo>
                    <a:pt x="10" y="183"/>
                  </a:lnTo>
                  <a:close/>
                </a:path>
              </a:pathLst>
            </a:custGeom>
            <a:solidFill>
              <a:srgbClr val="D394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auto">
            <a:xfrm>
              <a:off x="3042" y="1886"/>
              <a:ext cx="80" cy="48"/>
            </a:xfrm>
            <a:custGeom>
              <a:avLst/>
              <a:gdLst/>
              <a:ahLst/>
              <a:cxnLst>
                <a:cxn ang="0">
                  <a:pos x="9" y="12"/>
                </a:cxn>
                <a:cxn ang="0">
                  <a:pos x="47" y="61"/>
                </a:cxn>
                <a:cxn ang="0">
                  <a:pos x="87" y="104"/>
                </a:cxn>
                <a:cxn ang="0">
                  <a:pos x="125" y="139"/>
                </a:cxn>
                <a:cxn ang="0">
                  <a:pos x="153" y="160"/>
                </a:cxn>
                <a:cxn ang="0">
                  <a:pos x="184" y="179"/>
                </a:cxn>
                <a:cxn ang="0">
                  <a:pos x="216" y="196"/>
                </a:cxn>
                <a:cxn ang="0">
                  <a:pos x="252" y="208"/>
                </a:cxn>
                <a:cxn ang="0">
                  <a:pos x="289" y="216"/>
                </a:cxn>
                <a:cxn ang="0">
                  <a:pos x="327" y="218"/>
                </a:cxn>
                <a:cxn ang="0">
                  <a:pos x="368" y="214"/>
                </a:cxn>
                <a:cxn ang="0">
                  <a:pos x="477" y="195"/>
                </a:cxn>
                <a:cxn ang="0">
                  <a:pos x="467" y="216"/>
                </a:cxn>
                <a:cxn ang="0">
                  <a:pos x="453" y="237"/>
                </a:cxn>
                <a:cxn ang="0">
                  <a:pos x="442" y="249"/>
                </a:cxn>
                <a:cxn ang="0">
                  <a:pos x="429" y="260"/>
                </a:cxn>
                <a:cxn ang="0">
                  <a:pos x="413" y="270"/>
                </a:cxn>
                <a:cxn ang="0">
                  <a:pos x="393" y="279"/>
                </a:cxn>
                <a:cxn ang="0">
                  <a:pos x="370" y="285"/>
                </a:cxn>
                <a:cxn ang="0">
                  <a:pos x="342" y="289"/>
                </a:cxn>
                <a:cxn ang="0">
                  <a:pos x="311" y="291"/>
                </a:cxn>
                <a:cxn ang="0">
                  <a:pos x="275" y="289"/>
                </a:cxn>
                <a:cxn ang="0">
                  <a:pos x="236" y="282"/>
                </a:cxn>
                <a:cxn ang="0">
                  <a:pos x="190" y="272"/>
                </a:cxn>
                <a:cxn ang="0">
                  <a:pos x="156" y="255"/>
                </a:cxn>
                <a:cxn ang="0">
                  <a:pos x="123" y="233"/>
                </a:cxn>
                <a:cxn ang="0">
                  <a:pos x="85" y="204"/>
                </a:cxn>
                <a:cxn ang="0">
                  <a:pos x="67" y="186"/>
                </a:cxn>
                <a:cxn ang="0">
                  <a:pos x="49" y="165"/>
                </a:cxn>
                <a:cxn ang="0">
                  <a:pos x="33" y="143"/>
                </a:cxn>
                <a:cxn ang="0">
                  <a:pos x="19" y="118"/>
                </a:cxn>
                <a:cxn ang="0">
                  <a:pos x="9" y="92"/>
                </a:cxn>
                <a:cxn ang="0">
                  <a:pos x="2" y="64"/>
                </a:cxn>
                <a:cxn ang="0">
                  <a:pos x="0" y="33"/>
                </a:cxn>
                <a:cxn ang="0">
                  <a:pos x="2" y="0"/>
                </a:cxn>
              </a:cxnLst>
              <a:rect l="0" t="0" r="r" b="b"/>
              <a:pathLst>
                <a:path w="477" h="291">
                  <a:moveTo>
                    <a:pt x="2" y="0"/>
                  </a:moveTo>
                  <a:lnTo>
                    <a:pt x="9" y="12"/>
                  </a:lnTo>
                  <a:lnTo>
                    <a:pt x="31" y="41"/>
                  </a:lnTo>
                  <a:lnTo>
                    <a:pt x="47" y="61"/>
                  </a:lnTo>
                  <a:lnTo>
                    <a:pt x="66" y="82"/>
                  </a:lnTo>
                  <a:lnTo>
                    <a:pt x="87" y="104"/>
                  </a:lnTo>
                  <a:lnTo>
                    <a:pt x="112" y="128"/>
                  </a:lnTo>
                  <a:lnTo>
                    <a:pt x="125" y="139"/>
                  </a:lnTo>
                  <a:lnTo>
                    <a:pt x="139" y="149"/>
                  </a:lnTo>
                  <a:lnTo>
                    <a:pt x="153" y="160"/>
                  </a:lnTo>
                  <a:lnTo>
                    <a:pt x="169" y="169"/>
                  </a:lnTo>
                  <a:lnTo>
                    <a:pt x="184" y="179"/>
                  </a:lnTo>
                  <a:lnTo>
                    <a:pt x="200" y="188"/>
                  </a:lnTo>
                  <a:lnTo>
                    <a:pt x="216" y="196"/>
                  </a:lnTo>
                  <a:lnTo>
                    <a:pt x="234" y="202"/>
                  </a:lnTo>
                  <a:lnTo>
                    <a:pt x="252" y="208"/>
                  </a:lnTo>
                  <a:lnTo>
                    <a:pt x="270" y="213"/>
                  </a:lnTo>
                  <a:lnTo>
                    <a:pt x="289" y="216"/>
                  </a:lnTo>
                  <a:lnTo>
                    <a:pt x="308" y="218"/>
                  </a:lnTo>
                  <a:lnTo>
                    <a:pt x="327" y="218"/>
                  </a:lnTo>
                  <a:lnTo>
                    <a:pt x="347" y="217"/>
                  </a:lnTo>
                  <a:lnTo>
                    <a:pt x="368" y="214"/>
                  </a:lnTo>
                  <a:lnTo>
                    <a:pt x="388" y="210"/>
                  </a:lnTo>
                  <a:lnTo>
                    <a:pt x="477" y="195"/>
                  </a:lnTo>
                  <a:lnTo>
                    <a:pt x="475" y="201"/>
                  </a:lnTo>
                  <a:lnTo>
                    <a:pt x="467" y="216"/>
                  </a:lnTo>
                  <a:lnTo>
                    <a:pt x="461" y="227"/>
                  </a:lnTo>
                  <a:lnTo>
                    <a:pt x="453" y="237"/>
                  </a:lnTo>
                  <a:lnTo>
                    <a:pt x="448" y="243"/>
                  </a:lnTo>
                  <a:lnTo>
                    <a:pt x="442" y="249"/>
                  </a:lnTo>
                  <a:lnTo>
                    <a:pt x="436" y="255"/>
                  </a:lnTo>
                  <a:lnTo>
                    <a:pt x="429" y="260"/>
                  </a:lnTo>
                  <a:lnTo>
                    <a:pt x="422" y="265"/>
                  </a:lnTo>
                  <a:lnTo>
                    <a:pt x="413" y="270"/>
                  </a:lnTo>
                  <a:lnTo>
                    <a:pt x="403" y="274"/>
                  </a:lnTo>
                  <a:lnTo>
                    <a:pt x="393" y="279"/>
                  </a:lnTo>
                  <a:lnTo>
                    <a:pt x="382" y="282"/>
                  </a:lnTo>
                  <a:lnTo>
                    <a:pt x="370" y="285"/>
                  </a:lnTo>
                  <a:lnTo>
                    <a:pt x="357" y="288"/>
                  </a:lnTo>
                  <a:lnTo>
                    <a:pt x="342" y="289"/>
                  </a:lnTo>
                  <a:lnTo>
                    <a:pt x="327" y="291"/>
                  </a:lnTo>
                  <a:lnTo>
                    <a:pt x="311" y="291"/>
                  </a:lnTo>
                  <a:lnTo>
                    <a:pt x="295" y="290"/>
                  </a:lnTo>
                  <a:lnTo>
                    <a:pt x="275" y="289"/>
                  </a:lnTo>
                  <a:lnTo>
                    <a:pt x="256" y="286"/>
                  </a:lnTo>
                  <a:lnTo>
                    <a:pt x="236" y="282"/>
                  </a:lnTo>
                  <a:lnTo>
                    <a:pt x="213" y="278"/>
                  </a:lnTo>
                  <a:lnTo>
                    <a:pt x="190" y="272"/>
                  </a:lnTo>
                  <a:lnTo>
                    <a:pt x="181" y="267"/>
                  </a:lnTo>
                  <a:lnTo>
                    <a:pt x="156" y="255"/>
                  </a:lnTo>
                  <a:lnTo>
                    <a:pt x="141" y="244"/>
                  </a:lnTo>
                  <a:lnTo>
                    <a:pt x="123" y="233"/>
                  </a:lnTo>
                  <a:lnTo>
                    <a:pt x="105" y="219"/>
                  </a:lnTo>
                  <a:lnTo>
                    <a:pt x="85" y="204"/>
                  </a:lnTo>
                  <a:lnTo>
                    <a:pt x="76" y="195"/>
                  </a:lnTo>
                  <a:lnTo>
                    <a:pt x="67" y="186"/>
                  </a:lnTo>
                  <a:lnTo>
                    <a:pt x="58" y="175"/>
                  </a:lnTo>
                  <a:lnTo>
                    <a:pt x="49" y="165"/>
                  </a:lnTo>
                  <a:lnTo>
                    <a:pt x="40" y="155"/>
                  </a:lnTo>
                  <a:lnTo>
                    <a:pt x="33" y="143"/>
                  </a:lnTo>
                  <a:lnTo>
                    <a:pt x="26" y="132"/>
                  </a:lnTo>
                  <a:lnTo>
                    <a:pt x="19" y="118"/>
                  </a:lnTo>
                  <a:lnTo>
                    <a:pt x="14" y="105"/>
                  </a:lnTo>
                  <a:lnTo>
                    <a:pt x="9" y="92"/>
                  </a:lnTo>
                  <a:lnTo>
                    <a:pt x="5" y="78"/>
                  </a:lnTo>
                  <a:lnTo>
                    <a:pt x="2" y="64"/>
                  </a:lnTo>
                  <a:lnTo>
                    <a:pt x="0" y="48"/>
                  </a:lnTo>
                  <a:lnTo>
                    <a:pt x="0" y="33"/>
                  </a:lnTo>
                  <a:lnTo>
                    <a:pt x="0" y="1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2687" y="2022"/>
              <a:ext cx="111" cy="114"/>
            </a:xfrm>
            <a:custGeom>
              <a:avLst/>
              <a:gdLst/>
              <a:ahLst/>
              <a:cxnLst>
                <a:cxn ang="0">
                  <a:pos x="613" y="150"/>
                </a:cxn>
                <a:cxn ang="0">
                  <a:pos x="637" y="195"/>
                </a:cxn>
                <a:cxn ang="0">
                  <a:pos x="656" y="241"/>
                </a:cxn>
                <a:cxn ang="0">
                  <a:pos x="666" y="290"/>
                </a:cxn>
                <a:cxn ang="0">
                  <a:pos x="669" y="339"/>
                </a:cxn>
                <a:cxn ang="0">
                  <a:pos x="666" y="389"/>
                </a:cxn>
                <a:cxn ang="0">
                  <a:pos x="656" y="436"/>
                </a:cxn>
                <a:cxn ang="0">
                  <a:pos x="638" y="483"/>
                </a:cxn>
                <a:cxn ang="0">
                  <a:pos x="615" y="527"/>
                </a:cxn>
                <a:cxn ang="0">
                  <a:pos x="584" y="567"/>
                </a:cxn>
                <a:cxn ang="0">
                  <a:pos x="548" y="604"/>
                </a:cxn>
                <a:cxn ang="0">
                  <a:pos x="506" y="635"/>
                </a:cxn>
                <a:cxn ang="0">
                  <a:pos x="461" y="658"/>
                </a:cxn>
                <a:cxn ang="0">
                  <a:pos x="415" y="674"/>
                </a:cxn>
                <a:cxn ang="0">
                  <a:pos x="367" y="682"/>
                </a:cxn>
                <a:cxn ang="0">
                  <a:pos x="318" y="684"/>
                </a:cxn>
                <a:cxn ang="0">
                  <a:pos x="270" y="678"/>
                </a:cxn>
                <a:cxn ang="0">
                  <a:pos x="225" y="666"/>
                </a:cxn>
                <a:cxn ang="0">
                  <a:pos x="180" y="647"/>
                </a:cxn>
                <a:cxn ang="0">
                  <a:pos x="137" y="621"/>
                </a:cxn>
                <a:cxn ang="0">
                  <a:pos x="100" y="588"/>
                </a:cxn>
                <a:cxn ang="0">
                  <a:pos x="66" y="549"/>
                </a:cxn>
                <a:cxn ang="0">
                  <a:pos x="39" y="505"/>
                </a:cxn>
                <a:cxn ang="0">
                  <a:pos x="19" y="459"/>
                </a:cxn>
                <a:cxn ang="0">
                  <a:pos x="6" y="411"/>
                </a:cxn>
                <a:cxn ang="0">
                  <a:pos x="0" y="362"/>
                </a:cxn>
                <a:cxn ang="0">
                  <a:pos x="2" y="312"/>
                </a:cxn>
                <a:cxn ang="0">
                  <a:pos x="9" y="265"/>
                </a:cxn>
                <a:cxn ang="0">
                  <a:pos x="24" y="217"/>
                </a:cxn>
                <a:cxn ang="0">
                  <a:pos x="46" y="172"/>
                </a:cxn>
                <a:cxn ang="0">
                  <a:pos x="74" y="131"/>
                </a:cxn>
                <a:cxn ang="0">
                  <a:pos x="109" y="92"/>
                </a:cxn>
                <a:cxn ang="0">
                  <a:pos x="149" y="59"/>
                </a:cxn>
                <a:cxn ang="0">
                  <a:pos x="193" y="34"/>
                </a:cxn>
                <a:cxn ang="0">
                  <a:pos x="239" y="16"/>
                </a:cxn>
                <a:cxn ang="0">
                  <a:pos x="287" y="5"/>
                </a:cxn>
                <a:cxn ang="0">
                  <a:pos x="334" y="0"/>
                </a:cxn>
                <a:cxn ang="0">
                  <a:pos x="382" y="4"/>
                </a:cxn>
                <a:cxn ang="0">
                  <a:pos x="429" y="14"/>
                </a:cxn>
                <a:cxn ang="0">
                  <a:pos x="475" y="31"/>
                </a:cxn>
                <a:cxn ang="0">
                  <a:pos x="517" y="54"/>
                </a:cxn>
                <a:cxn ang="0">
                  <a:pos x="557" y="85"/>
                </a:cxn>
                <a:cxn ang="0">
                  <a:pos x="593" y="122"/>
                </a:cxn>
              </a:cxnLst>
              <a:rect l="0" t="0" r="r" b="b"/>
              <a:pathLst>
                <a:path w="669" h="684">
                  <a:moveTo>
                    <a:pt x="593" y="122"/>
                  </a:moveTo>
                  <a:lnTo>
                    <a:pt x="604" y="136"/>
                  </a:lnTo>
                  <a:lnTo>
                    <a:pt x="613" y="150"/>
                  </a:lnTo>
                  <a:lnTo>
                    <a:pt x="622" y="165"/>
                  </a:lnTo>
                  <a:lnTo>
                    <a:pt x="630" y="179"/>
                  </a:lnTo>
                  <a:lnTo>
                    <a:pt x="637" y="195"/>
                  </a:lnTo>
                  <a:lnTo>
                    <a:pt x="644" y="210"/>
                  </a:lnTo>
                  <a:lnTo>
                    <a:pt x="651" y="226"/>
                  </a:lnTo>
                  <a:lnTo>
                    <a:pt x="656" y="241"/>
                  </a:lnTo>
                  <a:lnTo>
                    <a:pt x="660" y="258"/>
                  </a:lnTo>
                  <a:lnTo>
                    <a:pt x="663" y="274"/>
                  </a:lnTo>
                  <a:lnTo>
                    <a:pt x="666" y="290"/>
                  </a:lnTo>
                  <a:lnTo>
                    <a:pt x="668" y="306"/>
                  </a:lnTo>
                  <a:lnTo>
                    <a:pt x="669" y="323"/>
                  </a:lnTo>
                  <a:lnTo>
                    <a:pt x="669" y="339"/>
                  </a:lnTo>
                  <a:lnTo>
                    <a:pt x="669" y="355"/>
                  </a:lnTo>
                  <a:lnTo>
                    <a:pt x="668" y="371"/>
                  </a:lnTo>
                  <a:lnTo>
                    <a:pt x="666" y="389"/>
                  </a:lnTo>
                  <a:lnTo>
                    <a:pt x="663" y="405"/>
                  </a:lnTo>
                  <a:lnTo>
                    <a:pt x="660" y="420"/>
                  </a:lnTo>
                  <a:lnTo>
                    <a:pt x="656" y="436"/>
                  </a:lnTo>
                  <a:lnTo>
                    <a:pt x="651" y="453"/>
                  </a:lnTo>
                  <a:lnTo>
                    <a:pt x="644" y="468"/>
                  </a:lnTo>
                  <a:lnTo>
                    <a:pt x="638" y="483"/>
                  </a:lnTo>
                  <a:lnTo>
                    <a:pt x="631" y="498"/>
                  </a:lnTo>
                  <a:lnTo>
                    <a:pt x="623" y="513"/>
                  </a:lnTo>
                  <a:lnTo>
                    <a:pt x="615" y="527"/>
                  </a:lnTo>
                  <a:lnTo>
                    <a:pt x="605" y="541"/>
                  </a:lnTo>
                  <a:lnTo>
                    <a:pt x="595" y="554"/>
                  </a:lnTo>
                  <a:lnTo>
                    <a:pt x="584" y="567"/>
                  </a:lnTo>
                  <a:lnTo>
                    <a:pt x="572" y="581"/>
                  </a:lnTo>
                  <a:lnTo>
                    <a:pt x="560" y="593"/>
                  </a:lnTo>
                  <a:lnTo>
                    <a:pt x="548" y="604"/>
                  </a:lnTo>
                  <a:lnTo>
                    <a:pt x="534" y="615"/>
                  </a:lnTo>
                  <a:lnTo>
                    <a:pt x="520" y="625"/>
                  </a:lnTo>
                  <a:lnTo>
                    <a:pt x="506" y="635"/>
                  </a:lnTo>
                  <a:lnTo>
                    <a:pt x="491" y="644"/>
                  </a:lnTo>
                  <a:lnTo>
                    <a:pt x="477" y="651"/>
                  </a:lnTo>
                  <a:lnTo>
                    <a:pt x="461" y="658"/>
                  </a:lnTo>
                  <a:lnTo>
                    <a:pt x="446" y="664"/>
                  </a:lnTo>
                  <a:lnTo>
                    <a:pt x="430" y="669"/>
                  </a:lnTo>
                  <a:lnTo>
                    <a:pt x="415" y="674"/>
                  </a:lnTo>
                  <a:lnTo>
                    <a:pt x="398" y="677"/>
                  </a:lnTo>
                  <a:lnTo>
                    <a:pt x="383" y="680"/>
                  </a:lnTo>
                  <a:lnTo>
                    <a:pt x="367" y="682"/>
                  </a:lnTo>
                  <a:lnTo>
                    <a:pt x="351" y="684"/>
                  </a:lnTo>
                  <a:lnTo>
                    <a:pt x="334" y="684"/>
                  </a:lnTo>
                  <a:lnTo>
                    <a:pt x="318" y="684"/>
                  </a:lnTo>
                  <a:lnTo>
                    <a:pt x="303" y="683"/>
                  </a:lnTo>
                  <a:lnTo>
                    <a:pt x="287" y="681"/>
                  </a:lnTo>
                  <a:lnTo>
                    <a:pt x="270" y="678"/>
                  </a:lnTo>
                  <a:lnTo>
                    <a:pt x="255" y="675"/>
                  </a:lnTo>
                  <a:lnTo>
                    <a:pt x="240" y="671"/>
                  </a:lnTo>
                  <a:lnTo>
                    <a:pt x="225" y="666"/>
                  </a:lnTo>
                  <a:lnTo>
                    <a:pt x="209" y="661"/>
                  </a:lnTo>
                  <a:lnTo>
                    <a:pt x="194" y="654"/>
                  </a:lnTo>
                  <a:lnTo>
                    <a:pt x="180" y="647"/>
                  </a:lnTo>
                  <a:lnTo>
                    <a:pt x="166" y="640"/>
                  </a:lnTo>
                  <a:lnTo>
                    <a:pt x="151" y="630"/>
                  </a:lnTo>
                  <a:lnTo>
                    <a:pt x="137" y="621"/>
                  </a:lnTo>
                  <a:lnTo>
                    <a:pt x="124" y="611"/>
                  </a:lnTo>
                  <a:lnTo>
                    <a:pt x="112" y="600"/>
                  </a:lnTo>
                  <a:lnTo>
                    <a:pt x="100" y="588"/>
                  </a:lnTo>
                  <a:lnTo>
                    <a:pt x="87" y="576"/>
                  </a:lnTo>
                  <a:lnTo>
                    <a:pt x="76" y="562"/>
                  </a:lnTo>
                  <a:lnTo>
                    <a:pt x="66" y="549"/>
                  </a:lnTo>
                  <a:lnTo>
                    <a:pt x="56" y="535"/>
                  </a:lnTo>
                  <a:lnTo>
                    <a:pt x="47" y="520"/>
                  </a:lnTo>
                  <a:lnTo>
                    <a:pt x="39" y="505"/>
                  </a:lnTo>
                  <a:lnTo>
                    <a:pt x="31" y="490"/>
                  </a:lnTo>
                  <a:lnTo>
                    <a:pt x="24" y="475"/>
                  </a:lnTo>
                  <a:lnTo>
                    <a:pt x="19" y="459"/>
                  </a:lnTo>
                  <a:lnTo>
                    <a:pt x="14" y="444"/>
                  </a:lnTo>
                  <a:lnTo>
                    <a:pt x="9" y="427"/>
                  </a:lnTo>
                  <a:lnTo>
                    <a:pt x="6" y="411"/>
                  </a:lnTo>
                  <a:lnTo>
                    <a:pt x="3" y="395"/>
                  </a:lnTo>
                  <a:lnTo>
                    <a:pt x="2" y="378"/>
                  </a:lnTo>
                  <a:lnTo>
                    <a:pt x="0" y="362"/>
                  </a:lnTo>
                  <a:lnTo>
                    <a:pt x="0" y="346"/>
                  </a:lnTo>
                  <a:lnTo>
                    <a:pt x="0" y="330"/>
                  </a:lnTo>
                  <a:lnTo>
                    <a:pt x="2" y="312"/>
                  </a:lnTo>
                  <a:lnTo>
                    <a:pt x="3" y="296"/>
                  </a:lnTo>
                  <a:lnTo>
                    <a:pt x="6" y="280"/>
                  </a:lnTo>
                  <a:lnTo>
                    <a:pt x="9" y="265"/>
                  </a:lnTo>
                  <a:lnTo>
                    <a:pt x="14" y="248"/>
                  </a:lnTo>
                  <a:lnTo>
                    <a:pt x="18" y="233"/>
                  </a:lnTo>
                  <a:lnTo>
                    <a:pt x="24" y="217"/>
                  </a:lnTo>
                  <a:lnTo>
                    <a:pt x="30" y="202"/>
                  </a:lnTo>
                  <a:lnTo>
                    <a:pt x="38" y="186"/>
                  </a:lnTo>
                  <a:lnTo>
                    <a:pt x="46" y="172"/>
                  </a:lnTo>
                  <a:lnTo>
                    <a:pt x="55" y="158"/>
                  </a:lnTo>
                  <a:lnTo>
                    <a:pt x="64" y="144"/>
                  </a:lnTo>
                  <a:lnTo>
                    <a:pt x="74" y="131"/>
                  </a:lnTo>
                  <a:lnTo>
                    <a:pt x="84" y="117"/>
                  </a:lnTo>
                  <a:lnTo>
                    <a:pt x="96" y="104"/>
                  </a:lnTo>
                  <a:lnTo>
                    <a:pt x="109" y="92"/>
                  </a:lnTo>
                  <a:lnTo>
                    <a:pt x="122" y="81"/>
                  </a:lnTo>
                  <a:lnTo>
                    <a:pt x="135" y="70"/>
                  </a:lnTo>
                  <a:lnTo>
                    <a:pt x="149" y="59"/>
                  </a:lnTo>
                  <a:lnTo>
                    <a:pt x="164" y="50"/>
                  </a:lnTo>
                  <a:lnTo>
                    <a:pt x="178" y="41"/>
                  </a:lnTo>
                  <a:lnTo>
                    <a:pt x="193" y="34"/>
                  </a:lnTo>
                  <a:lnTo>
                    <a:pt x="208" y="27"/>
                  </a:lnTo>
                  <a:lnTo>
                    <a:pt x="224" y="21"/>
                  </a:lnTo>
                  <a:lnTo>
                    <a:pt x="239" y="16"/>
                  </a:lnTo>
                  <a:lnTo>
                    <a:pt x="254" y="11"/>
                  </a:lnTo>
                  <a:lnTo>
                    <a:pt x="270" y="8"/>
                  </a:lnTo>
                  <a:lnTo>
                    <a:pt x="287" y="5"/>
                  </a:lnTo>
                  <a:lnTo>
                    <a:pt x="302" y="3"/>
                  </a:lnTo>
                  <a:lnTo>
                    <a:pt x="318" y="2"/>
                  </a:lnTo>
                  <a:lnTo>
                    <a:pt x="334" y="0"/>
                  </a:lnTo>
                  <a:lnTo>
                    <a:pt x="351" y="0"/>
                  </a:lnTo>
                  <a:lnTo>
                    <a:pt x="367" y="2"/>
                  </a:lnTo>
                  <a:lnTo>
                    <a:pt x="382" y="4"/>
                  </a:lnTo>
                  <a:lnTo>
                    <a:pt x="398" y="7"/>
                  </a:lnTo>
                  <a:lnTo>
                    <a:pt x="414" y="10"/>
                  </a:lnTo>
                  <a:lnTo>
                    <a:pt x="429" y="14"/>
                  </a:lnTo>
                  <a:lnTo>
                    <a:pt x="445" y="19"/>
                  </a:lnTo>
                  <a:lnTo>
                    <a:pt x="459" y="24"/>
                  </a:lnTo>
                  <a:lnTo>
                    <a:pt x="475" y="31"/>
                  </a:lnTo>
                  <a:lnTo>
                    <a:pt x="489" y="38"/>
                  </a:lnTo>
                  <a:lnTo>
                    <a:pt x="503" y="46"/>
                  </a:lnTo>
                  <a:lnTo>
                    <a:pt x="517" y="54"/>
                  </a:lnTo>
                  <a:lnTo>
                    <a:pt x="532" y="63"/>
                  </a:lnTo>
                  <a:lnTo>
                    <a:pt x="545" y="74"/>
                  </a:lnTo>
                  <a:lnTo>
                    <a:pt x="557" y="85"/>
                  </a:lnTo>
                  <a:lnTo>
                    <a:pt x="569" y="97"/>
                  </a:lnTo>
                  <a:lnTo>
                    <a:pt x="581" y="109"/>
                  </a:lnTo>
                  <a:lnTo>
                    <a:pt x="593" y="1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auto">
            <a:xfrm>
              <a:off x="2707" y="2073"/>
              <a:ext cx="66" cy="67"/>
            </a:xfrm>
            <a:custGeom>
              <a:avLst/>
              <a:gdLst/>
              <a:ahLst/>
              <a:cxnLst>
                <a:cxn ang="0">
                  <a:pos x="361" y="89"/>
                </a:cxn>
                <a:cxn ang="0">
                  <a:pos x="379" y="123"/>
                </a:cxn>
                <a:cxn ang="0">
                  <a:pos x="389" y="161"/>
                </a:cxn>
                <a:cxn ang="0">
                  <a:pos x="393" y="200"/>
                </a:cxn>
                <a:cxn ang="0">
                  <a:pos x="389" y="238"/>
                </a:cxn>
                <a:cxn ang="0">
                  <a:pos x="379" y="275"/>
                </a:cxn>
                <a:cxn ang="0">
                  <a:pos x="361" y="310"/>
                </a:cxn>
                <a:cxn ang="0">
                  <a:pos x="344" y="334"/>
                </a:cxn>
                <a:cxn ang="0">
                  <a:pos x="329" y="349"/>
                </a:cxn>
                <a:cxn ang="0">
                  <a:pos x="314" y="362"/>
                </a:cxn>
                <a:cxn ang="0">
                  <a:pos x="297" y="373"/>
                </a:cxn>
                <a:cxn ang="0">
                  <a:pos x="270" y="387"/>
                </a:cxn>
                <a:cxn ang="0">
                  <a:pos x="234" y="399"/>
                </a:cxn>
                <a:cxn ang="0">
                  <a:pos x="196" y="403"/>
                </a:cxn>
                <a:cxn ang="0">
                  <a:pos x="159" y="400"/>
                </a:cxn>
                <a:cxn ang="0">
                  <a:pos x="131" y="392"/>
                </a:cxn>
                <a:cxn ang="0">
                  <a:pos x="114" y="385"/>
                </a:cxn>
                <a:cxn ang="0">
                  <a:pos x="88" y="371"/>
                </a:cxn>
                <a:cxn ang="0">
                  <a:pos x="65" y="353"/>
                </a:cxn>
                <a:cxn ang="0">
                  <a:pos x="51" y="339"/>
                </a:cxn>
                <a:cxn ang="0">
                  <a:pos x="39" y="323"/>
                </a:cxn>
                <a:cxn ang="0">
                  <a:pos x="27" y="306"/>
                </a:cxn>
                <a:cxn ang="0">
                  <a:pos x="18" y="288"/>
                </a:cxn>
                <a:cxn ang="0">
                  <a:pos x="11" y="271"/>
                </a:cxn>
                <a:cxn ang="0">
                  <a:pos x="3" y="242"/>
                </a:cxn>
                <a:cxn ang="0">
                  <a:pos x="0" y="204"/>
                </a:cxn>
                <a:cxn ang="0">
                  <a:pos x="3" y="165"/>
                </a:cxn>
                <a:cxn ang="0">
                  <a:pos x="14" y="127"/>
                </a:cxn>
                <a:cxn ang="0">
                  <a:pos x="31" y="93"/>
                </a:cxn>
                <a:cxn ang="0">
                  <a:pos x="50" y="70"/>
                </a:cxn>
                <a:cxn ang="0">
                  <a:pos x="64" y="54"/>
                </a:cxn>
                <a:cxn ang="0">
                  <a:pos x="87" y="35"/>
                </a:cxn>
                <a:cxn ang="0">
                  <a:pos x="122" y="16"/>
                </a:cxn>
                <a:cxn ang="0">
                  <a:pos x="159" y="4"/>
                </a:cxn>
                <a:cxn ang="0">
                  <a:pos x="196" y="0"/>
                </a:cxn>
                <a:cxn ang="0">
                  <a:pos x="234" y="3"/>
                </a:cxn>
                <a:cxn ang="0">
                  <a:pos x="270" y="15"/>
                </a:cxn>
                <a:cxn ang="0">
                  <a:pos x="304" y="32"/>
                </a:cxn>
                <a:cxn ang="0">
                  <a:pos x="334" y="57"/>
                </a:cxn>
              </a:cxnLst>
              <a:rect l="0" t="0" r="r" b="b"/>
              <a:pathLst>
                <a:path w="393" h="403">
                  <a:moveTo>
                    <a:pt x="349" y="72"/>
                  </a:moveTo>
                  <a:lnTo>
                    <a:pt x="361" y="89"/>
                  </a:lnTo>
                  <a:lnTo>
                    <a:pt x="371" y="106"/>
                  </a:lnTo>
                  <a:lnTo>
                    <a:pt x="379" y="123"/>
                  </a:lnTo>
                  <a:lnTo>
                    <a:pt x="385" y="142"/>
                  </a:lnTo>
                  <a:lnTo>
                    <a:pt x="389" y="161"/>
                  </a:lnTo>
                  <a:lnTo>
                    <a:pt x="392" y="180"/>
                  </a:lnTo>
                  <a:lnTo>
                    <a:pt x="393" y="200"/>
                  </a:lnTo>
                  <a:lnTo>
                    <a:pt x="392" y="219"/>
                  </a:lnTo>
                  <a:lnTo>
                    <a:pt x="389" y="238"/>
                  </a:lnTo>
                  <a:lnTo>
                    <a:pt x="385" y="256"/>
                  </a:lnTo>
                  <a:lnTo>
                    <a:pt x="379" y="275"/>
                  </a:lnTo>
                  <a:lnTo>
                    <a:pt x="371" y="293"/>
                  </a:lnTo>
                  <a:lnTo>
                    <a:pt x="361" y="310"/>
                  </a:lnTo>
                  <a:lnTo>
                    <a:pt x="350" y="327"/>
                  </a:lnTo>
                  <a:lnTo>
                    <a:pt x="344" y="334"/>
                  </a:lnTo>
                  <a:lnTo>
                    <a:pt x="336" y="342"/>
                  </a:lnTo>
                  <a:lnTo>
                    <a:pt x="329" y="349"/>
                  </a:lnTo>
                  <a:lnTo>
                    <a:pt x="321" y="355"/>
                  </a:lnTo>
                  <a:lnTo>
                    <a:pt x="314" y="362"/>
                  </a:lnTo>
                  <a:lnTo>
                    <a:pt x="306" y="368"/>
                  </a:lnTo>
                  <a:lnTo>
                    <a:pt x="297" y="373"/>
                  </a:lnTo>
                  <a:lnTo>
                    <a:pt x="289" y="378"/>
                  </a:lnTo>
                  <a:lnTo>
                    <a:pt x="270" y="387"/>
                  </a:lnTo>
                  <a:lnTo>
                    <a:pt x="253" y="394"/>
                  </a:lnTo>
                  <a:lnTo>
                    <a:pt x="234" y="399"/>
                  </a:lnTo>
                  <a:lnTo>
                    <a:pt x="215" y="402"/>
                  </a:lnTo>
                  <a:lnTo>
                    <a:pt x="196" y="403"/>
                  </a:lnTo>
                  <a:lnTo>
                    <a:pt x="178" y="402"/>
                  </a:lnTo>
                  <a:lnTo>
                    <a:pt x="159" y="400"/>
                  </a:lnTo>
                  <a:lnTo>
                    <a:pt x="140" y="395"/>
                  </a:lnTo>
                  <a:lnTo>
                    <a:pt x="131" y="392"/>
                  </a:lnTo>
                  <a:lnTo>
                    <a:pt x="123" y="389"/>
                  </a:lnTo>
                  <a:lnTo>
                    <a:pt x="114" y="385"/>
                  </a:lnTo>
                  <a:lnTo>
                    <a:pt x="106" y="380"/>
                  </a:lnTo>
                  <a:lnTo>
                    <a:pt x="88" y="371"/>
                  </a:lnTo>
                  <a:lnTo>
                    <a:pt x="73" y="359"/>
                  </a:lnTo>
                  <a:lnTo>
                    <a:pt x="65" y="353"/>
                  </a:lnTo>
                  <a:lnTo>
                    <a:pt x="58" y="346"/>
                  </a:lnTo>
                  <a:lnTo>
                    <a:pt x="51" y="339"/>
                  </a:lnTo>
                  <a:lnTo>
                    <a:pt x="45" y="331"/>
                  </a:lnTo>
                  <a:lnTo>
                    <a:pt x="39" y="323"/>
                  </a:lnTo>
                  <a:lnTo>
                    <a:pt x="32" y="314"/>
                  </a:lnTo>
                  <a:lnTo>
                    <a:pt x="27" y="306"/>
                  </a:lnTo>
                  <a:lnTo>
                    <a:pt x="22" y="297"/>
                  </a:lnTo>
                  <a:lnTo>
                    <a:pt x="18" y="288"/>
                  </a:lnTo>
                  <a:lnTo>
                    <a:pt x="14" y="280"/>
                  </a:lnTo>
                  <a:lnTo>
                    <a:pt x="11" y="271"/>
                  </a:lnTo>
                  <a:lnTo>
                    <a:pt x="8" y="261"/>
                  </a:lnTo>
                  <a:lnTo>
                    <a:pt x="3" y="242"/>
                  </a:lnTo>
                  <a:lnTo>
                    <a:pt x="1" y="223"/>
                  </a:lnTo>
                  <a:lnTo>
                    <a:pt x="0" y="204"/>
                  </a:lnTo>
                  <a:lnTo>
                    <a:pt x="1" y="184"/>
                  </a:lnTo>
                  <a:lnTo>
                    <a:pt x="3" y="165"/>
                  </a:lnTo>
                  <a:lnTo>
                    <a:pt x="8" y="147"/>
                  </a:lnTo>
                  <a:lnTo>
                    <a:pt x="14" y="127"/>
                  </a:lnTo>
                  <a:lnTo>
                    <a:pt x="22" y="110"/>
                  </a:lnTo>
                  <a:lnTo>
                    <a:pt x="31" y="93"/>
                  </a:lnTo>
                  <a:lnTo>
                    <a:pt x="43" y="77"/>
                  </a:lnTo>
                  <a:lnTo>
                    <a:pt x="50" y="70"/>
                  </a:lnTo>
                  <a:lnTo>
                    <a:pt x="56" y="61"/>
                  </a:lnTo>
                  <a:lnTo>
                    <a:pt x="64" y="54"/>
                  </a:lnTo>
                  <a:lnTo>
                    <a:pt x="71" y="47"/>
                  </a:lnTo>
                  <a:lnTo>
                    <a:pt x="87" y="35"/>
                  </a:lnTo>
                  <a:lnTo>
                    <a:pt x="105" y="25"/>
                  </a:lnTo>
                  <a:lnTo>
                    <a:pt x="122" y="16"/>
                  </a:lnTo>
                  <a:lnTo>
                    <a:pt x="140" y="10"/>
                  </a:lnTo>
                  <a:lnTo>
                    <a:pt x="159" y="4"/>
                  </a:lnTo>
                  <a:lnTo>
                    <a:pt x="178" y="1"/>
                  </a:lnTo>
                  <a:lnTo>
                    <a:pt x="196" y="0"/>
                  </a:lnTo>
                  <a:lnTo>
                    <a:pt x="215" y="1"/>
                  </a:lnTo>
                  <a:lnTo>
                    <a:pt x="234" y="3"/>
                  </a:lnTo>
                  <a:lnTo>
                    <a:pt x="252" y="8"/>
                  </a:lnTo>
                  <a:lnTo>
                    <a:pt x="270" y="15"/>
                  </a:lnTo>
                  <a:lnTo>
                    <a:pt x="288" y="22"/>
                  </a:lnTo>
                  <a:lnTo>
                    <a:pt x="304" y="32"/>
                  </a:lnTo>
                  <a:lnTo>
                    <a:pt x="320" y="43"/>
                  </a:lnTo>
                  <a:lnTo>
                    <a:pt x="334" y="57"/>
                  </a:lnTo>
                  <a:lnTo>
                    <a:pt x="349" y="72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2727" y="2115"/>
              <a:ext cx="20" cy="21"/>
            </a:xfrm>
            <a:custGeom>
              <a:avLst/>
              <a:gdLst/>
              <a:ahLst/>
              <a:cxnLst>
                <a:cxn ang="0">
                  <a:pos x="114" y="28"/>
                </a:cxn>
                <a:cxn ang="0">
                  <a:pos x="119" y="39"/>
                </a:cxn>
                <a:cxn ang="0">
                  <a:pos x="123" y="51"/>
                </a:cxn>
                <a:cxn ang="0">
                  <a:pos x="124" y="63"/>
                </a:cxn>
                <a:cxn ang="0">
                  <a:pos x="123" y="76"/>
                </a:cxn>
                <a:cxn ang="0">
                  <a:pos x="119" y="87"/>
                </a:cxn>
                <a:cxn ang="0">
                  <a:pos x="114" y="98"/>
                </a:cxn>
                <a:cxn ang="0">
                  <a:pos x="106" y="108"/>
                </a:cxn>
                <a:cxn ang="0">
                  <a:pos x="96" y="116"/>
                </a:cxn>
                <a:cxn ang="0">
                  <a:pos x="85" y="122"/>
                </a:cxn>
                <a:cxn ang="0">
                  <a:pos x="73" y="126"/>
                </a:cxn>
                <a:cxn ang="0">
                  <a:pos x="62" y="127"/>
                </a:cxn>
                <a:cxn ang="0">
                  <a:pos x="50" y="126"/>
                </a:cxn>
                <a:cxn ang="0">
                  <a:pos x="38" y="122"/>
                </a:cxn>
                <a:cxn ang="0">
                  <a:pos x="27" y="117"/>
                </a:cxn>
                <a:cxn ang="0">
                  <a:pos x="18" y="109"/>
                </a:cxn>
                <a:cxn ang="0">
                  <a:pos x="10" y="99"/>
                </a:cxn>
                <a:cxn ang="0">
                  <a:pos x="4" y="89"/>
                </a:cxn>
                <a:cxn ang="0">
                  <a:pos x="1" y="77"/>
                </a:cxn>
                <a:cxn ang="0">
                  <a:pos x="0" y="64"/>
                </a:cxn>
                <a:cxn ang="0">
                  <a:pos x="1" y="52"/>
                </a:cxn>
                <a:cxn ang="0">
                  <a:pos x="4" y="40"/>
                </a:cxn>
                <a:cxn ang="0">
                  <a:pos x="10" y="30"/>
                </a:cxn>
                <a:cxn ang="0">
                  <a:pos x="17" y="20"/>
                </a:cxn>
                <a:cxn ang="0">
                  <a:pos x="27" y="11"/>
                </a:cxn>
                <a:cxn ang="0">
                  <a:pos x="38" y="5"/>
                </a:cxn>
                <a:cxn ang="0">
                  <a:pos x="50" y="1"/>
                </a:cxn>
                <a:cxn ang="0">
                  <a:pos x="62" y="0"/>
                </a:cxn>
                <a:cxn ang="0">
                  <a:pos x="73" y="1"/>
                </a:cxn>
                <a:cxn ang="0">
                  <a:pos x="85" y="4"/>
                </a:cxn>
                <a:cxn ang="0">
                  <a:pos x="95" y="11"/>
                </a:cxn>
                <a:cxn ang="0">
                  <a:pos x="106" y="18"/>
                </a:cxn>
              </a:cxnLst>
              <a:rect l="0" t="0" r="r" b="b"/>
              <a:pathLst>
                <a:path w="124" h="127">
                  <a:moveTo>
                    <a:pt x="110" y="23"/>
                  </a:moveTo>
                  <a:lnTo>
                    <a:pt x="114" y="28"/>
                  </a:lnTo>
                  <a:lnTo>
                    <a:pt x="117" y="34"/>
                  </a:lnTo>
                  <a:lnTo>
                    <a:pt x="119" y="39"/>
                  </a:lnTo>
                  <a:lnTo>
                    <a:pt x="121" y="45"/>
                  </a:lnTo>
                  <a:lnTo>
                    <a:pt x="123" y="51"/>
                  </a:lnTo>
                  <a:lnTo>
                    <a:pt x="124" y="57"/>
                  </a:lnTo>
                  <a:lnTo>
                    <a:pt x="124" y="63"/>
                  </a:lnTo>
                  <a:lnTo>
                    <a:pt x="124" y="69"/>
                  </a:lnTo>
                  <a:lnTo>
                    <a:pt x="123" y="76"/>
                  </a:lnTo>
                  <a:lnTo>
                    <a:pt x="121" y="82"/>
                  </a:lnTo>
                  <a:lnTo>
                    <a:pt x="119" y="87"/>
                  </a:lnTo>
                  <a:lnTo>
                    <a:pt x="117" y="93"/>
                  </a:lnTo>
                  <a:lnTo>
                    <a:pt x="114" y="98"/>
                  </a:lnTo>
                  <a:lnTo>
                    <a:pt x="110" y="103"/>
                  </a:lnTo>
                  <a:lnTo>
                    <a:pt x="106" y="108"/>
                  </a:lnTo>
                  <a:lnTo>
                    <a:pt x="101" y="112"/>
                  </a:lnTo>
                  <a:lnTo>
                    <a:pt x="96" y="116"/>
                  </a:lnTo>
                  <a:lnTo>
                    <a:pt x="90" y="119"/>
                  </a:lnTo>
                  <a:lnTo>
                    <a:pt x="85" y="122"/>
                  </a:lnTo>
                  <a:lnTo>
                    <a:pt x="79" y="124"/>
                  </a:lnTo>
                  <a:lnTo>
                    <a:pt x="73" y="126"/>
                  </a:lnTo>
                  <a:lnTo>
                    <a:pt x="68" y="126"/>
                  </a:lnTo>
                  <a:lnTo>
                    <a:pt x="62" y="127"/>
                  </a:lnTo>
                  <a:lnTo>
                    <a:pt x="56" y="127"/>
                  </a:lnTo>
                  <a:lnTo>
                    <a:pt x="50" y="126"/>
                  </a:lnTo>
                  <a:lnTo>
                    <a:pt x="44" y="124"/>
                  </a:lnTo>
                  <a:lnTo>
                    <a:pt x="38" y="122"/>
                  </a:lnTo>
                  <a:lnTo>
                    <a:pt x="32" y="120"/>
                  </a:lnTo>
                  <a:lnTo>
                    <a:pt x="27" y="117"/>
                  </a:lnTo>
                  <a:lnTo>
                    <a:pt x="22" y="113"/>
                  </a:lnTo>
                  <a:lnTo>
                    <a:pt x="18" y="109"/>
                  </a:lnTo>
                  <a:lnTo>
                    <a:pt x="14" y="104"/>
                  </a:lnTo>
                  <a:lnTo>
                    <a:pt x="10" y="99"/>
                  </a:lnTo>
                  <a:lnTo>
                    <a:pt x="7" y="94"/>
                  </a:lnTo>
                  <a:lnTo>
                    <a:pt x="4" y="89"/>
                  </a:lnTo>
                  <a:lnTo>
                    <a:pt x="2" y="83"/>
                  </a:lnTo>
                  <a:lnTo>
                    <a:pt x="1" y="77"/>
                  </a:lnTo>
                  <a:lnTo>
                    <a:pt x="0" y="70"/>
                  </a:lnTo>
                  <a:lnTo>
                    <a:pt x="0" y="64"/>
                  </a:lnTo>
                  <a:lnTo>
                    <a:pt x="0" y="58"/>
                  </a:lnTo>
                  <a:lnTo>
                    <a:pt x="1" y="52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7" y="35"/>
                  </a:lnTo>
                  <a:lnTo>
                    <a:pt x="10" y="30"/>
                  </a:lnTo>
                  <a:lnTo>
                    <a:pt x="13" y="24"/>
                  </a:lnTo>
                  <a:lnTo>
                    <a:pt x="17" y="20"/>
                  </a:lnTo>
                  <a:lnTo>
                    <a:pt x="22" y="15"/>
                  </a:lnTo>
                  <a:lnTo>
                    <a:pt x="27" y="11"/>
                  </a:lnTo>
                  <a:lnTo>
                    <a:pt x="32" y="7"/>
                  </a:lnTo>
                  <a:lnTo>
                    <a:pt x="38" y="5"/>
                  </a:lnTo>
                  <a:lnTo>
                    <a:pt x="44" y="2"/>
                  </a:lnTo>
                  <a:lnTo>
                    <a:pt x="50" y="1"/>
                  </a:lnTo>
                  <a:lnTo>
                    <a:pt x="56" y="0"/>
                  </a:lnTo>
                  <a:lnTo>
                    <a:pt x="62" y="0"/>
                  </a:lnTo>
                  <a:lnTo>
                    <a:pt x="68" y="0"/>
                  </a:lnTo>
                  <a:lnTo>
                    <a:pt x="73" y="1"/>
                  </a:lnTo>
                  <a:lnTo>
                    <a:pt x="79" y="2"/>
                  </a:lnTo>
                  <a:lnTo>
                    <a:pt x="85" y="4"/>
                  </a:lnTo>
                  <a:lnTo>
                    <a:pt x="90" y="7"/>
                  </a:lnTo>
                  <a:lnTo>
                    <a:pt x="95" y="11"/>
                  </a:lnTo>
                  <a:lnTo>
                    <a:pt x="100" y="14"/>
                  </a:lnTo>
                  <a:lnTo>
                    <a:pt x="106" y="18"/>
                  </a:lnTo>
                  <a:lnTo>
                    <a:pt x="110" y="2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4" name="Freeform 66"/>
            <p:cNvSpPr>
              <a:spLocks/>
            </p:cNvSpPr>
            <p:nvPr/>
          </p:nvSpPr>
          <p:spPr bwMode="auto">
            <a:xfrm>
              <a:off x="2680" y="2020"/>
              <a:ext cx="114" cy="66"/>
            </a:xfrm>
            <a:custGeom>
              <a:avLst/>
              <a:gdLst/>
              <a:ahLst/>
              <a:cxnLst>
                <a:cxn ang="0">
                  <a:pos x="0" y="381"/>
                </a:cxn>
                <a:cxn ang="0">
                  <a:pos x="2" y="330"/>
                </a:cxn>
                <a:cxn ang="0">
                  <a:pos x="6" y="301"/>
                </a:cxn>
                <a:cxn ang="0">
                  <a:pos x="13" y="270"/>
                </a:cxn>
                <a:cxn ang="0">
                  <a:pos x="25" y="237"/>
                </a:cxn>
                <a:cxn ang="0">
                  <a:pos x="40" y="203"/>
                </a:cxn>
                <a:cxn ang="0">
                  <a:pos x="60" y="168"/>
                </a:cxn>
                <a:cxn ang="0">
                  <a:pos x="86" y="134"/>
                </a:cxn>
                <a:cxn ang="0">
                  <a:pos x="118" y="103"/>
                </a:cxn>
                <a:cxn ang="0">
                  <a:pos x="158" y="74"/>
                </a:cxn>
                <a:cxn ang="0">
                  <a:pos x="206" y="47"/>
                </a:cxn>
                <a:cxn ang="0">
                  <a:pos x="262" y="26"/>
                </a:cxn>
                <a:cxn ang="0">
                  <a:pos x="328" y="9"/>
                </a:cxn>
                <a:cxn ang="0">
                  <a:pos x="373" y="2"/>
                </a:cxn>
                <a:cxn ang="0">
                  <a:pos x="420" y="0"/>
                </a:cxn>
                <a:cxn ang="0">
                  <a:pos x="454" y="3"/>
                </a:cxn>
                <a:cxn ang="0">
                  <a:pos x="478" y="8"/>
                </a:cxn>
                <a:cxn ang="0">
                  <a:pos x="505" y="16"/>
                </a:cxn>
                <a:cxn ang="0">
                  <a:pos x="531" y="27"/>
                </a:cxn>
                <a:cxn ang="0">
                  <a:pos x="557" y="41"/>
                </a:cxn>
                <a:cxn ang="0">
                  <a:pos x="584" y="59"/>
                </a:cxn>
                <a:cxn ang="0">
                  <a:pos x="609" y="83"/>
                </a:cxn>
                <a:cxn ang="0">
                  <a:pos x="634" y="110"/>
                </a:cxn>
                <a:cxn ang="0">
                  <a:pos x="655" y="145"/>
                </a:cxn>
                <a:cxn ang="0">
                  <a:pos x="674" y="184"/>
                </a:cxn>
                <a:cxn ang="0">
                  <a:pos x="677" y="197"/>
                </a:cxn>
                <a:cxn ang="0">
                  <a:pos x="645" y="161"/>
                </a:cxn>
                <a:cxn ang="0">
                  <a:pos x="617" y="138"/>
                </a:cxn>
                <a:cxn ang="0">
                  <a:pos x="594" y="121"/>
                </a:cxn>
                <a:cxn ang="0">
                  <a:pos x="568" y="106"/>
                </a:cxn>
                <a:cxn ang="0">
                  <a:pos x="538" y="93"/>
                </a:cxn>
                <a:cxn ang="0">
                  <a:pos x="503" y="81"/>
                </a:cxn>
                <a:cxn ang="0">
                  <a:pos x="466" y="72"/>
                </a:cxn>
                <a:cxn ang="0">
                  <a:pos x="423" y="67"/>
                </a:cxn>
                <a:cxn ang="0">
                  <a:pos x="377" y="67"/>
                </a:cxn>
                <a:cxn ang="0">
                  <a:pos x="327" y="72"/>
                </a:cxn>
                <a:cxn ang="0">
                  <a:pos x="272" y="84"/>
                </a:cxn>
                <a:cxn ang="0">
                  <a:pos x="235" y="93"/>
                </a:cxn>
                <a:cxn ang="0">
                  <a:pos x="203" y="106"/>
                </a:cxn>
                <a:cxn ang="0">
                  <a:pos x="170" y="125"/>
                </a:cxn>
                <a:cxn ang="0">
                  <a:pos x="142" y="148"/>
                </a:cxn>
                <a:cxn ang="0">
                  <a:pos x="122" y="167"/>
                </a:cxn>
                <a:cxn ang="0">
                  <a:pos x="102" y="189"/>
                </a:cxn>
                <a:cxn ang="0">
                  <a:pos x="82" y="217"/>
                </a:cxn>
                <a:cxn ang="0">
                  <a:pos x="62" y="247"/>
                </a:cxn>
                <a:cxn ang="0">
                  <a:pos x="43" y="284"/>
                </a:cxn>
                <a:cxn ang="0">
                  <a:pos x="25" y="324"/>
                </a:cxn>
                <a:cxn ang="0">
                  <a:pos x="8" y="370"/>
                </a:cxn>
              </a:cxnLst>
              <a:rect l="0" t="0" r="r" b="b"/>
              <a:pathLst>
                <a:path w="682" h="396">
                  <a:moveTo>
                    <a:pt x="1" y="396"/>
                  </a:moveTo>
                  <a:lnTo>
                    <a:pt x="0" y="381"/>
                  </a:lnTo>
                  <a:lnTo>
                    <a:pt x="1" y="342"/>
                  </a:lnTo>
                  <a:lnTo>
                    <a:pt x="2" y="330"/>
                  </a:lnTo>
                  <a:lnTo>
                    <a:pt x="4" y="315"/>
                  </a:lnTo>
                  <a:lnTo>
                    <a:pt x="6" y="301"/>
                  </a:lnTo>
                  <a:lnTo>
                    <a:pt x="9" y="286"/>
                  </a:lnTo>
                  <a:lnTo>
                    <a:pt x="13" y="270"/>
                  </a:lnTo>
                  <a:lnTo>
                    <a:pt x="19" y="253"/>
                  </a:lnTo>
                  <a:lnTo>
                    <a:pt x="25" y="237"/>
                  </a:lnTo>
                  <a:lnTo>
                    <a:pt x="32" y="220"/>
                  </a:lnTo>
                  <a:lnTo>
                    <a:pt x="40" y="203"/>
                  </a:lnTo>
                  <a:lnTo>
                    <a:pt x="49" y="185"/>
                  </a:lnTo>
                  <a:lnTo>
                    <a:pt x="60" y="168"/>
                  </a:lnTo>
                  <a:lnTo>
                    <a:pt x="72" y="152"/>
                  </a:lnTo>
                  <a:lnTo>
                    <a:pt x="86" y="134"/>
                  </a:lnTo>
                  <a:lnTo>
                    <a:pt x="101" y="118"/>
                  </a:lnTo>
                  <a:lnTo>
                    <a:pt x="118" y="103"/>
                  </a:lnTo>
                  <a:lnTo>
                    <a:pt x="138" y="88"/>
                  </a:lnTo>
                  <a:lnTo>
                    <a:pt x="158" y="74"/>
                  </a:lnTo>
                  <a:lnTo>
                    <a:pt x="181" y="59"/>
                  </a:lnTo>
                  <a:lnTo>
                    <a:pt x="206" y="47"/>
                  </a:lnTo>
                  <a:lnTo>
                    <a:pt x="232" y="36"/>
                  </a:lnTo>
                  <a:lnTo>
                    <a:pt x="262" y="26"/>
                  </a:lnTo>
                  <a:lnTo>
                    <a:pt x="293" y="17"/>
                  </a:lnTo>
                  <a:lnTo>
                    <a:pt x="328" y="9"/>
                  </a:lnTo>
                  <a:lnTo>
                    <a:pt x="363" y="3"/>
                  </a:lnTo>
                  <a:lnTo>
                    <a:pt x="373" y="2"/>
                  </a:lnTo>
                  <a:lnTo>
                    <a:pt x="402" y="0"/>
                  </a:lnTo>
                  <a:lnTo>
                    <a:pt x="420" y="0"/>
                  </a:lnTo>
                  <a:lnTo>
                    <a:pt x="442" y="2"/>
                  </a:lnTo>
                  <a:lnTo>
                    <a:pt x="454" y="3"/>
                  </a:lnTo>
                  <a:lnTo>
                    <a:pt x="466" y="5"/>
                  </a:lnTo>
                  <a:lnTo>
                    <a:pt x="478" y="8"/>
                  </a:lnTo>
                  <a:lnTo>
                    <a:pt x="491" y="12"/>
                  </a:lnTo>
                  <a:lnTo>
                    <a:pt x="505" y="16"/>
                  </a:lnTo>
                  <a:lnTo>
                    <a:pt x="518" y="21"/>
                  </a:lnTo>
                  <a:lnTo>
                    <a:pt x="531" y="27"/>
                  </a:lnTo>
                  <a:lnTo>
                    <a:pt x="544" y="33"/>
                  </a:lnTo>
                  <a:lnTo>
                    <a:pt x="557" y="41"/>
                  </a:lnTo>
                  <a:lnTo>
                    <a:pt x="571" y="49"/>
                  </a:lnTo>
                  <a:lnTo>
                    <a:pt x="584" y="59"/>
                  </a:lnTo>
                  <a:lnTo>
                    <a:pt x="597" y="70"/>
                  </a:lnTo>
                  <a:lnTo>
                    <a:pt x="609" y="83"/>
                  </a:lnTo>
                  <a:lnTo>
                    <a:pt x="621" y="96"/>
                  </a:lnTo>
                  <a:lnTo>
                    <a:pt x="634" y="110"/>
                  </a:lnTo>
                  <a:lnTo>
                    <a:pt x="645" y="126"/>
                  </a:lnTo>
                  <a:lnTo>
                    <a:pt x="655" y="145"/>
                  </a:lnTo>
                  <a:lnTo>
                    <a:pt x="665" y="163"/>
                  </a:lnTo>
                  <a:lnTo>
                    <a:pt x="674" y="184"/>
                  </a:lnTo>
                  <a:lnTo>
                    <a:pt x="682" y="207"/>
                  </a:lnTo>
                  <a:lnTo>
                    <a:pt x="677" y="197"/>
                  </a:lnTo>
                  <a:lnTo>
                    <a:pt x="659" y="175"/>
                  </a:lnTo>
                  <a:lnTo>
                    <a:pt x="645" y="161"/>
                  </a:lnTo>
                  <a:lnTo>
                    <a:pt x="628" y="146"/>
                  </a:lnTo>
                  <a:lnTo>
                    <a:pt x="617" y="138"/>
                  </a:lnTo>
                  <a:lnTo>
                    <a:pt x="606" y="129"/>
                  </a:lnTo>
                  <a:lnTo>
                    <a:pt x="594" y="121"/>
                  </a:lnTo>
                  <a:lnTo>
                    <a:pt x="582" y="113"/>
                  </a:lnTo>
                  <a:lnTo>
                    <a:pt x="568" y="106"/>
                  </a:lnTo>
                  <a:lnTo>
                    <a:pt x="553" y="99"/>
                  </a:lnTo>
                  <a:lnTo>
                    <a:pt x="538" y="93"/>
                  </a:lnTo>
                  <a:lnTo>
                    <a:pt x="521" y="87"/>
                  </a:lnTo>
                  <a:lnTo>
                    <a:pt x="503" y="81"/>
                  </a:lnTo>
                  <a:lnTo>
                    <a:pt x="485" y="77"/>
                  </a:lnTo>
                  <a:lnTo>
                    <a:pt x="466" y="72"/>
                  </a:lnTo>
                  <a:lnTo>
                    <a:pt x="446" y="69"/>
                  </a:lnTo>
                  <a:lnTo>
                    <a:pt x="423" y="67"/>
                  </a:lnTo>
                  <a:lnTo>
                    <a:pt x="401" y="66"/>
                  </a:lnTo>
                  <a:lnTo>
                    <a:pt x="377" y="67"/>
                  </a:lnTo>
                  <a:lnTo>
                    <a:pt x="353" y="69"/>
                  </a:lnTo>
                  <a:lnTo>
                    <a:pt x="327" y="72"/>
                  </a:lnTo>
                  <a:lnTo>
                    <a:pt x="300" y="77"/>
                  </a:lnTo>
                  <a:lnTo>
                    <a:pt x="272" y="84"/>
                  </a:lnTo>
                  <a:lnTo>
                    <a:pt x="242" y="91"/>
                  </a:lnTo>
                  <a:lnTo>
                    <a:pt x="235" y="93"/>
                  </a:lnTo>
                  <a:lnTo>
                    <a:pt x="216" y="100"/>
                  </a:lnTo>
                  <a:lnTo>
                    <a:pt x="203" y="106"/>
                  </a:lnTo>
                  <a:lnTo>
                    <a:pt x="186" y="114"/>
                  </a:lnTo>
                  <a:lnTo>
                    <a:pt x="170" y="125"/>
                  </a:lnTo>
                  <a:lnTo>
                    <a:pt x="151" y="140"/>
                  </a:lnTo>
                  <a:lnTo>
                    <a:pt x="142" y="148"/>
                  </a:lnTo>
                  <a:lnTo>
                    <a:pt x="131" y="157"/>
                  </a:lnTo>
                  <a:lnTo>
                    <a:pt x="122" y="167"/>
                  </a:lnTo>
                  <a:lnTo>
                    <a:pt x="112" y="178"/>
                  </a:lnTo>
                  <a:lnTo>
                    <a:pt x="102" y="189"/>
                  </a:lnTo>
                  <a:lnTo>
                    <a:pt x="92" y="203"/>
                  </a:lnTo>
                  <a:lnTo>
                    <a:pt x="82" y="217"/>
                  </a:lnTo>
                  <a:lnTo>
                    <a:pt x="71" y="231"/>
                  </a:lnTo>
                  <a:lnTo>
                    <a:pt x="62" y="247"/>
                  </a:lnTo>
                  <a:lnTo>
                    <a:pt x="52" y="265"/>
                  </a:lnTo>
                  <a:lnTo>
                    <a:pt x="43" y="284"/>
                  </a:lnTo>
                  <a:lnTo>
                    <a:pt x="34" y="303"/>
                  </a:lnTo>
                  <a:lnTo>
                    <a:pt x="25" y="324"/>
                  </a:lnTo>
                  <a:lnTo>
                    <a:pt x="17" y="347"/>
                  </a:lnTo>
                  <a:lnTo>
                    <a:pt x="8" y="370"/>
                  </a:lnTo>
                  <a:lnTo>
                    <a:pt x="1" y="396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2999" y="2015"/>
              <a:ext cx="112" cy="114"/>
            </a:xfrm>
            <a:custGeom>
              <a:avLst/>
              <a:gdLst/>
              <a:ahLst/>
              <a:cxnLst>
                <a:cxn ang="0">
                  <a:pos x="662" y="252"/>
                </a:cxn>
                <a:cxn ang="0">
                  <a:pos x="671" y="303"/>
                </a:cxn>
                <a:cxn ang="0">
                  <a:pos x="672" y="352"/>
                </a:cxn>
                <a:cxn ang="0">
                  <a:pos x="665" y="401"/>
                </a:cxn>
                <a:cxn ang="0">
                  <a:pos x="652" y="449"/>
                </a:cxn>
                <a:cxn ang="0">
                  <a:pos x="632" y="494"/>
                </a:cxn>
                <a:cxn ang="0">
                  <a:pos x="606" y="536"/>
                </a:cxn>
                <a:cxn ang="0">
                  <a:pos x="574" y="574"/>
                </a:cxn>
                <a:cxn ang="0">
                  <a:pos x="537" y="608"/>
                </a:cxn>
                <a:cxn ang="0">
                  <a:pos x="495" y="636"/>
                </a:cxn>
                <a:cxn ang="0">
                  <a:pos x="448" y="657"/>
                </a:cxn>
                <a:cxn ang="0">
                  <a:pos x="398" y="673"/>
                </a:cxn>
                <a:cxn ang="0">
                  <a:pos x="349" y="680"/>
                </a:cxn>
                <a:cxn ang="0">
                  <a:pos x="299" y="679"/>
                </a:cxn>
                <a:cxn ang="0">
                  <a:pos x="252" y="671"/>
                </a:cxn>
                <a:cxn ang="0">
                  <a:pos x="206" y="656"/>
                </a:cxn>
                <a:cxn ang="0">
                  <a:pos x="162" y="635"/>
                </a:cxn>
                <a:cxn ang="0">
                  <a:pos x="123" y="608"/>
                </a:cxn>
                <a:cxn ang="0">
                  <a:pos x="87" y="574"/>
                </a:cxn>
                <a:cxn ang="0">
                  <a:pos x="56" y="536"/>
                </a:cxn>
                <a:cxn ang="0">
                  <a:pos x="31" y="492"/>
                </a:cxn>
                <a:cxn ang="0">
                  <a:pos x="13" y="444"/>
                </a:cxn>
                <a:cxn ang="0">
                  <a:pos x="3" y="393"/>
                </a:cxn>
                <a:cxn ang="0">
                  <a:pos x="0" y="343"/>
                </a:cxn>
                <a:cxn ang="0">
                  <a:pos x="4" y="295"/>
                </a:cxn>
                <a:cxn ang="0">
                  <a:pos x="14" y="246"/>
                </a:cxn>
                <a:cxn ang="0">
                  <a:pos x="32" y="200"/>
                </a:cxn>
                <a:cxn ang="0">
                  <a:pos x="55" y="157"/>
                </a:cxn>
                <a:cxn ang="0">
                  <a:pos x="86" y="118"/>
                </a:cxn>
                <a:cxn ang="0">
                  <a:pos x="121" y="82"/>
                </a:cxn>
                <a:cxn ang="0">
                  <a:pos x="161" y="53"/>
                </a:cxn>
                <a:cxn ang="0">
                  <a:pos x="207" y="28"/>
                </a:cxn>
                <a:cxn ang="0">
                  <a:pos x="256" y="11"/>
                </a:cxn>
                <a:cxn ang="0">
                  <a:pos x="306" y="2"/>
                </a:cxn>
                <a:cxn ang="0">
                  <a:pos x="355" y="0"/>
                </a:cxn>
                <a:cxn ang="0">
                  <a:pos x="404" y="5"/>
                </a:cxn>
                <a:cxn ang="0">
                  <a:pos x="451" y="17"/>
                </a:cxn>
                <a:cxn ang="0">
                  <a:pos x="495" y="36"/>
                </a:cxn>
                <a:cxn ang="0">
                  <a:pos x="535" y="62"/>
                </a:cxn>
                <a:cxn ang="0">
                  <a:pos x="573" y="93"/>
                </a:cxn>
                <a:cxn ang="0">
                  <a:pos x="605" y="130"/>
                </a:cxn>
                <a:cxn ang="0">
                  <a:pos x="632" y="173"/>
                </a:cxn>
                <a:cxn ang="0">
                  <a:pos x="653" y="219"/>
                </a:cxn>
              </a:cxnLst>
              <a:rect l="0" t="0" r="r" b="b"/>
              <a:pathLst>
                <a:path w="673" h="680">
                  <a:moveTo>
                    <a:pt x="653" y="219"/>
                  </a:moveTo>
                  <a:lnTo>
                    <a:pt x="658" y="236"/>
                  </a:lnTo>
                  <a:lnTo>
                    <a:pt x="662" y="252"/>
                  </a:lnTo>
                  <a:lnTo>
                    <a:pt x="666" y="269"/>
                  </a:lnTo>
                  <a:lnTo>
                    <a:pt x="668" y="285"/>
                  </a:lnTo>
                  <a:lnTo>
                    <a:pt x="671" y="303"/>
                  </a:lnTo>
                  <a:lnTo>
                    <a:pt x="672" y="319"/>
                  </a:lnTo>
                  <a:lnTo>
                    <a:pt x="673" y="336"/>
                  </a:lnTo>
                  <a:lnTo>
                    <a:pt x="672" y="352"/>
                  </a:lnTo>
                  <a:lnTo>
                    <a:pt x="671" y="369"/>
                  </a:lnTo>
                  <a:lnTo>
                    <a:pt x="668" y="385"/>
                  </a:lnTo>
                  <a:lnTo>
                    <a:pt x="665" y="401"/>
                  </a:lnTo>
                  <a:lnTo>
                    <a:pt x="661" y="418"/>
                  </a:lnTo>
                  <a:lnTo>
                    <a:pt x="657" y="434"/>
                  </a:lnTo>
                  <a:lnTo>
                    <a:pt x="652" y="449"/>
                  </a:lnTo>
                  <a:lnTo>
                    <a:pt x="646" y="464"/>
                  </a:lnTo>
                  <a:lnTo>
                    <a:pt x="639" y="480"/>
                  </a:lnTo>
                  <a:lnTo>
                    <a:pt x="632" y="494"/>
                  </a:lnTo>
                  <a:lnTo>
                    <a:pt x="624" y="508"/>
                  </a:lnTo>
                  <a:lnTo>
                    <a:pt x="616" y="522"/>
                  </a:lnTo>
                  <a:lnTo>
                    <a:pt x="606" y="536"/>
                  </a:lnTo>
                  <a:lnTo>
                    <a:pt x="596" y="550"/>
                  </a:lnTo>
                  <a:lnTo>
                    <a:pt x="585" y="562"/>
                  </a:lnTo>
                  <a:lnTo>
                    <a:pt x="574" y="574"/>
                  </a:lnTo>
                  <a:lnTo>
                    <a:pt x="563" y="586"/>
                  </a:lnTo>
                  <a:lnTo>
                    <a:pt x="551" y="597"/>
                  </a:lnTo>
                  <a:lnTo>
                    <a:pt x="537" y="608"/>
                  </a:lnTo>
                  <a:lnTo>
                    <a:pt x="524" y="618"/>
                  </a:lnTo>
                  <a:lnTo>
                    <a:pt x="510" y="627"/>
                  </a:lnTo>
                  <a:lnTo>
                    <a:pt x="495" y="636"/>
                  </a:lnTo>
                  <a:lnTo>
                    <a:pt x="480" y="644"/>
                  </a:lnTo>
                  <a:lnTo>
                    <a:pt x="464" y="651"/>
                  </a:lnTo>
                  <a:lnTo>
                    <a:pt x="448" y="657"/>
                  </a:lnTo>
                  <a:lnTo>
                    <a:pt x="432" y="663"/>
                  </a:lnTo>
                  <a:lnTo>
                    <a:pt x="415" y="669"/>
                  </a:lnTo>
                  <a:lnTo>
                    <a:pt x="398" y="673"/>
                  </a:lnTo>
                  <a:lnTo>
                    <a:pt x="382" y="676"/>
                  </a:lnTo>
                  <a:lnTo>
                    <a:pt x="366" y="678"/>
                  </a:lnTo>
                  <a:lnTo>
                    <a:pt x="349" y="680"/>
                  </a:lnTo>
                  <a:lnTo>
                    <a:pt x="332" y="680"/>
                  </a:lnTo>
                  <a:lnTo>
                    <a:pt x="316" y="680"/>
                  </a:lnTo>
                  <a:lnTo>
                    <a:pt x="299" y="679"/>
                  </a:lnTo>
                  <a:lnTo>
                    <a:pt x="283" y="677"/>
                  </a:lnTo>
                  <a:lnTo>
                    <a:pt x="267" y="675"/>
                  </a:lnTo>
                  <a:lnTo>
                    <a:pt x="252" y="671"/>
                  </a:lnTo>
                  <a:lnTo>
                    <a:pt x="236" y="666"/>
                  </a:lnTo>
                  <a:lnTo>
                    <a:pt x="221" y="661"/>
                  </a:lnTo>
                  <a:lnTo>
                    <a:pt x="206" y="656"/>
                  </a:lnTo>
                  <a:lnTo>
                    <a:pt x="191" y="650"/>
                  </a:lnTo>
                  <a:lnTo>
                    <a:pt x="176" y="643"/>
                  </a:lnTo>
                  <a:lnTo>
                    <a:pt x="162" y="635"/>
                  </a:lnTo>
                  <a:lnTo>
                    <a:pt x="149" y="627"/>
                  </a:lnTo>
                  <a:lnTo>
                    <a:pt x="136" y="618"/>
                  </a:lnTo>
                  <a:lnTo>
                    <a:pt x="123" y="608"/>
                  </a:lnTo>
                  <a:lnTo>
                    <a:pt x="110" y="597"/>
                  </a:lnTo>
                  <a:lnTo>
                    <a:pt x="98" y="586"/>
                  </a:lnTo>
                  <a:lnTo>
                    <a:pt x="87" y="574"/>
                  </a:lnTo>
                  <a:lnTo>
                    <a:pt x="77" y="562"/>
                  </a:lnTo>
                  <a:lnTo>
                    <a:pt x="66" y="550"/>
                  </a:lnTo>
                  <a:lnTo>
                    <a:pt x="56" y="536"/>
                  </a:lnTo>
                  <a:lnTo>
                    <a:pt x="47" y="522"/>
                  </a:lnTo>
                  <a:lnTo>
                    <a:pt x="39" y="507"/>
                  </a:lnTo>
                  <a:lnTo>
                    <a:pt x="31" y="492"/>
                  </a:lnTo>
                  <a:lnTo>
                    <a:pt x="25" y="476"/>
                  </a:lnTo>
                  <a:lnTo>
                    <a:pt x="19" y="460"/>
                  </a:lnTo>
                  <a:lnTo>
                    <a:pt x="13" y="444"/>
                  </a:lnTo>
                  <a:lnTo>
                    <a:pt x="9" y="427"/>
                  </a:lnTo>
                  <a:lnTo>
                    <a:pt x="5" y="410"/>
                  </a:lnTo>
                  <a:lnTo>
                    <a:pt x="3" y="393"/>
                  </a:lnTo>
                  <a:lnTo>
                    <a:pt x="1" y="377"/>
                  </a:lnTo>
                  <a:lnTo>
                    <a:pt x="0" y="361"/>
                  </a:lnTo>
                  <a:lnTo>
                    <a:pt x="0" y="343"/>
                  </a:lnTo>
                  <a:lnTo>
                    <a:pt x="0" y="327"/>
                  </a:lnTo>
                  <a:lnTo>
                    <a:pt x="1" y="311"/>
                  </a:lnTo>
                  <a:lnTo>
                    <a:pt x="4" y="295"/>
                  </a:lnTo>
                  <a:lnTo>
                    <a:pt x="6" y="278"/>
                  </a:lnTo>
                  <a:lnTo>
                    <a:pt x="10" y="262"/>
                  </a:lnTo>
                  <a:lnTo>
                    <a:pt x="14" y="246"/>
                  </a:lnTo>
                  <a:lnTo>
                    <a:pt x="20" y="231"/>
                  </a:lnTo>
                  <a:lnTo>
                    <a:pt x="25" y="215"/>
                  </a:lnTo>
                  <a:lnTo>
                    <a:pt x="32" y="200"/>
                  </a:lnTo>
                  <a:lnTo>
                    <a:pt x="39" y="185"/>
                  </a:lnTo>
                  <a:lnTo>
                    <a:pt x="47" y="171"/>
                  </a:lnTo>
                  <a:lnTo>
                    <a:pt x="55" y="157"/>
                  </a:lnTo>
                  <a:lnTo>
                    <a:pt x="65" y="143"/>
                  </a:lnTo>
                  <a:lnTo>
                    <a:pt x="75" y="130"/>
                  </a:lnTo>
                  <a:lnTo>
                    <a:pt x="86" y="118"/>
                  </a:lnTo>
                  <a:lnTo>
                    <a:pt x="97" y="106"/>
                  </a:lnTo>
                  <a:lnTo>
                    <a:pt x="108" y="93"/>
                  </a:lnTo>
                  <a:lnTo>
                    <a:pt x="121" y="82"/>
                  </a:lnTo>
                  <a:lnTo>
                    <a:pt x="134" y="72"/>
                  </a:lnTo>
                  <a:lnTo>
                    <a:pt x="147" y="62"/>
                  </a:lnTo>
                  <a:lnTo>
                    <a:pt x="161" y="53"/>
                  </a:lnTo>
                  <a:lnTo>
                    <a:pt x="176" y="44"/>
                  </a:lnTo>
                  <a:lnTo>
                    <a:pt x="192" y="35"/>
                  </a:lnTo>
                  <a:lnTo>
                    <a:pt x="207" y="28"/>
                  </a:lnTo>
                  <a:lnTo>
                    <a:pt x="223" y="21"/>
                  </a:lnTo>
                  <a:lnTo>
                    <a:pt x="239" y="16"/>
                  </a:lnTo>
                  <a:lnTo>
                    <a:pt x="256" y="11"/>
                  </a:lnTo>
                  <a:lnTo>
                    <a:pt x="273" y="7"/>
                  </a:lnTo>
                  <a:lnTo>
                    <a:pt x="289" y="4"/>
                  </a:lnTo>
                  <a:lnTo>
                    <a:pt x="306" y="2"/>
                  </a:lnTo>
                  <a:lnTo>
                    <a:pt x="323" y="0"/>
                  </a:lnTo>
                  <a:lnTo>
                    <a:pt x="339" y="0"/>
                  </a:lnTo>
                  <a:lnTo>
                    <a:pt x="355" y="0"/>
                  </a:lnTo>
                  <a:lnTo>
                    <a:pt x="372" y="1"/>
                  </a:lnTo>
                  <a:lnTo>
                    <a:pt x="388" y="3"/>
                  </a:lnTo>
                  <a:lnTo>
                    <a:pt x="404" y="5"/>
                  </a:lnTo>
                  <a:lnTo>
                    <a:pt x="419" y="9"/>
                  </a:lnTo>
                  <a:lnTo>
                    <a:pt x="435" y="13"/>
                  </a:lnTo>
                  <a:lnTo>
                    <a:pt x="451" y="17"/>
                  </a:lnTo>
                  <a:lnTo>
                    <a:pt x="465" y="23"/>
                  </a:lnTo>
                  <a:lnTo>
                    <a:pt x="480" y="29"/>
                  </a:lnTo>
                  <a:lnTo>
                    <a:pt x="495" y="36"/>
                  </a:lnTo>
                  <a:lnTo>
                    <a:pt x="509" y="45"/>
                  </a:lnTo>
                  <a:lnTo>
                    <a:pt x="522" y="53"/>
                  </a:lnTo>
                  <a:lnTo>
                    <a:pt x="535" y="62"/>
                  </a:lnTo>
                  <a:lnTo>
                    <a:pt x="549" y="72"/>
                  </a:lnTo>
                  <a:lnTo>
                    <a:pt x="561" y="82"/>
                  </a:lnTo>
                  <a:lnTo>
                    <a:pt x="573" y="93"/>
                  </a:lnTo>
                  <a:lnTo>
                    <a:pt x="584" y="105"/>
                  </a:lnTo>
                  <a:lnTo>
                    <a:pt x="594" y="117"/>
                  </a:lnTo>
                  <a:lnTo>
                    <a:pt x="605" y="130"/>
                  </a:lnTo>
                  <a:lnTo>
                    <a:pt x="615" y="143"/>
                  </a:lnTo>
                  <a:lnTo>
                    <a:pt x="624" y="157"/>
                  </a:lnTo>
                  <a:lnTo>
                    <a:pt x="632" y="173"/>
                  </a:lnTo>
                  <a:lnTo>
                    <a:pt x="640" y="187"/>
                  </a:lnTo>
                  <a:lnTo>
                    <a:pt x="646" y="203"/>
                  </a:lnTo>
                  <a:lnTo>
                    <a:pt x="653" y="2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6" name="Freeform 68"/>
            <p:cNvSpPr>
              <a:spLocks/>
            </p:cNvSpPr>
            <p:nvPr/>
          </p:nvSpPr>
          <p:spPr bwMode="auto">
            <a:xfrm>
              <a:off x="3010" y="2065"/>
              <a:ext cx="66" cy="66"/>
            </a:xfrm>
            <a:custGeom>
              <a:avLst/>
              <a:gdLst/>
              <a:ahLst/>
              <a:cxnLst>
                <a:cxn ang="0">
                  <a:pos x="390" y="148"/>
                </a:cxn>
                <a:cxn ang="0">
                  <a:pos x="395" y="188"/>
                </a:cxn>
                <a:cxn ang="0">
                  <a:pos x="393" y="226"/>
                </a:cxn>
                <a:cxn ang="0">
                  <a:pos x="383" y="264"/>
                </a:cxn>
                <a:cxn ang="0">
                  <a:pos x="367" y="298"/>
                </a:cxn>
                <a:cxn ang="0">
                  <a:pos x="344" y="330"/>
                </a:cxn>
                <a:cxn ang="0">
                  <a:pos x="316" y="357"/>
                </a:cxn>
                <a:cxn ang="0">
                  <a:pos x="291" y="374"/>
                </a:cxn>
                <a:cxn ang="0">
                  <a:pos x="273" y="383"/>
                </a:cxn>
                <a:cxn ang="0">
                  <a:pos x="254" y="390"/>
                </a:cxn>
                <a:cxn ang="0">
                  <a:pos x="234" y="395"/>
                </a:cxn>
                <a:cxn ang="0">
                  <a:pos x="205" y="399"/>
                </a:cxn>
                <a:cxn ang="0">
                  <a:pos x="166" y="398"/>
                </a:cxn>
                <a:cxn ang="0">
                  <a:pos x="130" y="389"/>
                </a:cxn>
                <a:cxn ang="0">
                  <a:pos x="95" y="374"/>
                </a:cxn>
                <a:cxn ang="0">
                  <a:pos x="65" y="351"/>
                </a:cxn>
                <a:cxn ang="0">
                  <a:pos x="44" y="331"/>
                </a:cxn>
                <a:cxn ang="0">
                  <a:pos x="33" y="315"/>
                </a:cxn>
                <a:cxn ang="0">
                  <a:pos x="23" y="298"/>
                </a:cxn>
                <a:cxn ang="0">
                  <a:pos x="15" y="280"/>
                </a:cxn>
                <a:cxn ang="0">
                  <a:pos x="8" y="261"/>
                </a:cxn>
                <a:cxn ang="0">
                  <a:pos x="3" y="241"/>
                </a:cxn>
                <a:cxn ang="0">
                  <a:pos x="0" y="212"/>
                </a:cxn>
                <a:cxn ang="0">
                  <a:pos x="2" y="172"/>
                </a:cxn>
                <a:cxn ang="0">
                  <a:pos x="12" y="136"/>
                </a:cxn>
                <a:cxn ang="0">
                  <a:pos x="28" y="100"/>
                </a:cxn>
                <a:cxn ang="0">
                  <a:pos x="50" y="69"/>
                </a:cxn>
                <a:cxn ang="0">
                  <a:pos x="79" y="42"/>
                </a:cxn>
                <a:cxn ang="0">
                  <a:pos x="112" y="21"/>
                </a:cxn>
                <a:cxn ang="0">
                  <a:pos x="150" y="6"/>
                </a:cxn>
                <a:cxn ang="0">
                  <a:pos x="190" y="0"/>
                </a:cxn>
                <a:cxn ang="0">
                  <a:pos x="228" y="2"/>
                </a:cxn>
                <a:cxn ang="0">
                  <a:pos x="265" y="10"/>
                </a:cxn>
                <a:cxn ang="0">
                  <a:pos x="300" y="26"/>
                </a:cxn>
                <a:cxn ang="0">
                  <a:pos x="330" y="48"/>
                </a:cxn>
                <a:cxn ang="0">
                  <a:pos x="355" y="76"/>
                </a:cxn>
                <a:cxn ang="0">
                  <a:pos x="376" y="109"/>
                </a:cxn>
              </a:cxnLst>
              <a:rect l="0" t="0" r="r" b="b"/>
              <a:pathLst>
                <a:path w="395" h="399">
                  <a:moveTo>
                    <a:pt x="384" y="129"/>
                  </a:moveTo>
                  <a:lnTo>
                    <a:pt x="390" y="148"/>
                  </a:lnTo>
                  <a:lnTo>
                    <a:pt x="393" y="167"/>
                  </a:lnTo>
                  <a:lnTo>
                    <a:pt x="395" y="188"/>
                  </a:lnTo>
                  <a:lnTo>
                    <a:pt x="395" y="207"/>
                  </a:lnTo>
                  <a:lnTo>
                    <a:pt x="393" y="226"/>
                  </a:lnTo>
                  <a:lnTo>
                    <a:pt x="389" y="245"/>
                  </a:lnTo>
                  <a:lnTo>
                    <a:pt x="383" y="264"/>
                  </a:lnTo>
                  <a:lnTo>
                    <a:pt x="376" y="281"/>
                  </a:lnTo>
                  <a:lnTo>
                    <a:pt x="367" y="298"/>
                  </a:lnTo>
                  <a:lnTo>
                    <a:pt x="356" y="315"/>
                  </a:lnTo>
                  <a:lnTo>
                    <a:pt x="344" y="330"/>
                  </a:lnTo>
                  <a:lnTo>
                    <a:pt x="331" y="344"/>
                  </a:lnTo>
                  <a:lnTo>
                    <a:pt x="316" y="357"/>
                  </a:lnTo>
                  <a:lnTo>
                    <a:pt x="300" y="368"/>
                  </a:lnTo>
                  <a:lnTo>
                    <a:pt x="291" y="374"/>
                  </a:lnTo>
                  <a:lnTo>
                    <a:pt x="282" y="379"/>
                  </a:lnTo>
                  <a:lnTo>
                    <a:pt x="273" y="383"/>
                  </a:lnTo>
                  <a:lnTo>
                    <a:pt x="264" y="387"/>
                  </a:lnTo>
                  <a:lnTo>
                    <a:pt x="254" y="390"/>
                  </a:lnTo>
                  <a:lnTo>
                    <a:pt x="244" y="393"/>
                  </a:lnTo>
                  <a:lnTo>
                    <a:pt x="234" y="395"/>
                  </a:lnTo>
                  <a:lnTo>
                    <a:pt x="224" y="397"/>
                  </a:lnTo>
                  <a:lnTo>
                    <a:pt x="205" y="399"/>
                  </a:lnTo>
                  <a:lnTo>
                    <a:pt x="186" y="399"/>
                  </a:lnTo>
                  <a:lnTo>
                    <a:pt x="166" y="398"/>
                  </a:lnTo>
                  <a:lnTo>
                    <a:pt x="148" y="394"/>
                  </a:lnTo>
                  <a:lnTo>
                    <a:pt x="130" y="389"/>
                  </a:lnTo>
                  <a:lnTo>
                    <a:pt x="112" y="382"/>
                  </a:lnTo>
                  <a:lnTo>
                    <a:pt x="95" y="374"/>
                  </a:lnTo>
                  <a:lnTo>
                    <a:pt x="80" y="362"/>
                  </a:lnTo>
                  <a:lnTo>
                    <a:pt x="65" y="351"/>
                  </a:lnTo>
                  <a:lnTo>
                    <a:pt x="51" y="338"/>
                  </a:lnTo>
                  <a:lnTo>
                    <a:pt x="44" y="331"/>
                  </a:lnTo>
                  <a:lnTo>
                    <a:pt x="39" y="323"/>
                  </a:lnTo>
                  <a:lnTo>
                    <a:pt x="33" y="315"/>
                  </a:lnTo>
                  <a:lnTo>
                    <a:pt x="28" y="306"/>
                  </a:lnTo>
                  <a:lnTo>
                    <a:pt x="23" y="298"/>
                  </a:lnTo>
                  <a:lnTo>
                    <a:pt x="19" y="289"/>
                  </a:lnTo>
                  <a:lnTo>
                    <a:pt x="15" y="280"/>
                  </a:lnTo>
                  <a:lnTo>
                    <a:pt x="11" y="270"/>
                  </a:lnTo>
                  <a:lnTo>
                    <a:pt x="8" y="261"/>
                  </a:lnTo>
                  <a:lnTo>
                    <a:pt x="5" y="251"/>
                  </a:lnTo>
                  <a:lnTo>
                    <a:pt x="3" y="241"/>
                  </a:lnTo>
                  <a:lnTo>
                    <a:pt x="2" y="231"/>
                  </a:lnTo>
                  <a:lnTo>
                    <a:pt x="0" y="212"/>
                  </a:lnTo>
                  <a:lnTo>
                    <a:pt x="0" y="192"/>
                  </a:lnTo>
                  <a:lnTo>
                    <a:pt x="2" y="172"/>
                  </a:lnTo>
                  <a:lnTo>
                    <a:pt x="6" y="154"/>
                  </a:lnTo>
                  <a:lnTo>
                    <a:pt x="12" y="136"/>
                  </a:lnTo>
                  <a:lnTo>
                    <a:pt x="19" y="117"/>
                  </a:lnTo>
                  <a:lnTo>
                    <a:pt x="28" y="100"/>
                  </a:lnTo>
                  <a:lnTo>
                    <a:pt x="38" y="84"/>
                  </a:lnTo>
                  <a:lnTo>
                    <a:pt x="50" y="69"/>
                  </a:lnTo>
                  <a:lnTo>
                    <a:pt x="64" y="54"/>
                  </a:lnTo>
                  <a:lnTo>
                    <a:pt x="79" y="42"/>
                  </a:lnTo>
                  <a:lnTo>
                    <a:pt x="95" y="30"/>
                  </a:lnTo>
                  <a:lnTo>
                    <a:pt x="112" y="21"/>
                  </a:lnTo>
                  <a:lnTo>
                    <a:pt x="131" y="13"/>
                  </a:lnTo>
                  <a:lnTo>
                    <a:pt x="150" y="6"/>
                  </a:lnTo>
                  <a:lnTo>
                    <a:pt x="170" y="2"/>
                  </a:lnTo>
                  <a:lnTo>
                    <a:pt x="190" y="0"/>
                  </a:lnTo>
                  <a:lnTo>
                    <a:pt x="209" y="0"/>
                  </a:lnTo>
                  <a:lnTo>
                    <a:pt x="228" y="2"/>
                  </a:lnTo>
                  <a:lnTo>
                    <a:pt x="247" y="5"/>
                  </a:lnTo>
                  <a:lnTo>
                    <a:pt x="265" y="10"/>
                  </a:lnTo>
                  <a:lnTo>
                    <a:pt x="282" y="17"/>
                  </a:lnTo>
                  <a:lnTo>
                    <a:pt x="300" y="26"/>
                  </a:lnTo>
                  <a:lnTo>
                    <a:pt x="315" y="36"/>
                  </a:lnTo>
                  <a:lnTo>
                    <a:pt x="330" y="48"/>
                  </a:lnTo>
                  <a:lnTo>
                    <a:pt x="343" y="62"/>
                  </a:lnTo>
                  <a:lnTo>
                    <a:pt x="355" y="76"/>
                  </a:lnTo>
                  <a:lnTo>
                    <a:pt x="367" y="92"/>
                  </a:lnTo>
                  <a:lnTo>
                    <a:pt x="376" y="109"/>
                  </a:lnTo>
                  <a:lnTo>
                    <a:pt x="384" y="129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3024" y="2104"/>
              <a:ext cx="21" cy="21"/>
            </a:xfrm>
            <a:custGeom>
              <a:avLst/>
              <a:gdLst/>
              <a:ahLst/>
              <a:cxnLst>
                <a:cxn ang="0">
                  <a:pos x="123" y="47"/>
                </a:cxn>
                <a:cxn ang="0">
                  <a:pos x="125" y="59"/>
                </a:cxn>
                <a:cxn ang="0">
                  <a:pos x="124" y="71"/>
                </a:cxn>
                <a:cxn ang="0">
                  <a:pos x="121" y="84"/>
                </a:cxn>
                <a:cxn ang="0">
                  <a:pos x="116" y="95"/>
                </a:cxn>
                <a:cxn ang="0">
                  <a:pos x="109" y="105"/>
                </a:cxn>
                <a:cxn ang="0">
                  <a:pos x="100" y="113"/>
                </a:cxn>
                <a:cxn ang="0">
                  <a:pos x="88" y="119"/>
                </a:cxn>
                <a:cxn ang="0">
                  <a:pos x="77" y="124"/>
                </a:cxn>
                <a:cxn ang="0">
                  <a:pos x="65" y="126"/>
                </a:cxn>
                <a:cxn ang="0">
                  <a:pos x="53" y="126"/>
                </a:cxn>
                <a:cxn ang="0">
                  <a:pos x="41" y="123"/>
                </a:cxn>
                <a:cxn ang="0">
                  <a:pos x="30" y="118"/>
                </a:cxn>
                <a:cxn ang="0">
                  <a:pos x="20" y="111"/>
                </a:cxn>
                <a:cxn ang="0">
                  <a:pos x="12" y="102"/>
                </a:cxn>
                <a:cxn ang="0">
                  <a:pos x="6" y="92"/>
                </a:cxn>
                <a:cxn ang="0">
                  <a:pos x="1" y="80"/>
                </a:cxn>
                <a:cxn ang="0">
                  <a:pos x="0" y="67"/>
                </a:cxn>
                <a:cxn ang="0">
                  <a:pos x="0" y="55"/>
                </a:cxn>
                <a:cxn ang="0">
                  <a:pos x="3" y="43"/>
                </a:cxn>
                <a:cxn ang="0">
                  <a:pos x="8" y="32"/>
                </a:cxn>
                <a:cxn ang="0">
                  <a:pos x="15" y="22"/>
                </a:cxn>
                <a:cxn ang="0">
                  <a:pos x="24" y="14"/>
                </a:cxn>
                <a:cxn ang="0">
                  <a:pos x="36" y="6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72" y="0"/>
                </a:cxn>
                <a:cxn ang="0">
                  <a:pos x="83" y="3"/>
                </a:cxn>
                <a:cxn ang="0">
                  <a:pos x="95" y="8"/>
                </a:cxn>
                <a:cxn ang="0">
                  <a:pos x="104" y="16"/>
                </a:cxn>
                <a:cxn ang="0">
                  <a:pos x="112" y="25"/>
                </a:cxn>
                <a:cxn ang="0">
                  <a:pos x="119" y="35"/>
                </a:cxn>
              </a:cxnLst>
              <a:rect l="0" t="0" r="r" b="b"/>
              <a:pathLst>
                <a:path w="125" h="126">
                  <a:moveTo>
                    <a:pt x="121" y="41"/>
                  </a:moveTo>
                  <a:lnTo>
                    <a:pt x="123" y="47"/>
                  </a:lnTo>
                  <a:lnTo>
                    <a:pt x="124" y="53"/>
                  </a:lnTo>
                  <a:lnTo>
                    <a:pt x="125" y="59"/>
                  </a:lnTo>
                  <a:lnTo>
                    <a:pt x="124" y="65"/>
                  </a:lnTo>
                  <a:lnTo>
                    <a:pt x="124" y="71"/>
                  </a:lnTo>
                  <a:lnTo>
                    <a:pt x="123" y="78"/>
                  </a:lnTo>
                  <a:lnTo>
                    <a:pt x="121" y="84"/>
                  </a:lnTo>
                  <a:lnTo>
                    <a:pt x="119" y="89"/>
                  </a:lnTo>
                  <a:lnTo>
                    <a:pt x="116" y="95"/>
                  </a:lnTo>
                  <a:lnTo>
                    <a:pt x="112" y="100"/>
                  </a:lnTo>
                  <a:lnTo>
                    <a:pt x="109" y="105"/>
                  </a:lnTo>
                  <a:lnTo>
                    <a:pt x="105" y="109"/>
                  </a:lnTo>
                  <a:lnTo>
                    <a:pt x="100" y="113"/>
                  </a:lnTo>
                  <a:lnTo>
                    <a:pt x="95" y="116"/>
                  </a:lnTo>
                  <a:lnTo>
                    <a:pt x="88" y="119"/>
                  </a:lnTo>
                  <a:lnTo>
                    <a:pt x="83" y="122"/>
                  </a:lnTo>
                  <a:lnTo>
                    <a:pt x="77" y="124"/>
                  </a:lnTo>
                  <a:lnTo>
                    <a:pt x="71" y="125"/>
                  </a:lnTo>
                  <a:lnTo>
                    <a:pt x="65" y="126"/>
                  </a:lnTo>
                  <a:lnTo>
                    <a:pt x="59" y="126"/>
                  </a:lnTo>
                  <a:lnTo>
                    <a:pt x="53" y="126"/>
                  </a:lnTo>
                  <a:lnTo>
                    <a:pt x="47" y="124"/>
                  </a:lnTo>
                  <a:lnTo>
                    <a:pt x="41" y="123"/>
                  </a:lnTo>
                  <a:lnTo>
                    <a:pt x="36" y="121"/>
                  </a:lnTo>
                  <a:lnTo>
                    <a:pt x="30" y="118"/>
                  </a:lnTo>
                  <a:lnTo>
                    <a:pt x="25" y="115"/>
                  </a:lnTo>
                  <a:lnTo>
                    <a:pt x="20" y="111"/>
                  </a:lnTo>
                  <a:lnTo>
                    <a:pt x="16" y="107"/>
                  </a:lnTo>
                  <a:lnTo>
                    <a:pt x="12" y="102"/>
                  </a:lnTo>
                  <a:lnTo>
                    <a:pt x="9" y="97"/>
                  </a:lnTo>
                  <a:lnTo>
                    <a:pt x="6" y="92"/>
                  </a:lnTo>
                  <a:lnTo>
                    <a:pt x="3" y="86"/>
                  </a:lnTo>
                  <a:lnTo>
                    <a:pt x="1" y="80"/>
                  </a:lnTo>
                  <a:lnTo>
                    <a:pt x="0" y="73"/>
                  </a:lnTo>
                  <a:lnTo>
                    <a:pt x="0" y="67"/>
                  </a:lnTo>
                  <a:lnTo>
                    <a:pt x="0" y="61"/>
                  </a:lnTo>
                  <a:lnTo>
                    <a:pt x="0" y="55"/>
                  </a:lnTo>
                  <a:lnTo>
                    <a:pt x="2" y="49"/>
                  </a:lnTo>
                  <a:lnTo>
                    <a:pt x="3" y="43"/>
                  </a:lnTo>
                  <a:lnTo>
                    <a:pt x="6" y="37"/>
                  </a:lnTo>
                  <a:lnTo>
                    <a:pt x="8" y="32"/>
                  </a:lnTo>
                  <a:lnTo>
                    <a:pt x="12" y="27"/>
                  </a:lnTo>
                  <a:lnTo>
                    <a:pt x="15" y="22"/>
                  </a:lnTo>
                  <a:lnTo>
                    <a:pt x="20" y="18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6" y="6"/>
                  </a:lnTo>
                  <a:lnTo>
                    <a:pt x="42" y="3"/>
                  </a:lnTo>
                  <a:lnTo>
                    <a:pt x="48" y="2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8" y="1"/>
                  </a:lnTo>
                  <a:lnTo>
                    <a:pt x="83" y="3"/>
                  </a:lnTo>
                  <a:lnTo>
                    <a:pt x="89" y="5"/>
                  </a:lnTo>
                  <a:lnTo>
                    <a:pt x="95" y="8"/>
                  </a:lnTo>
                  <a:lnTo>
                    <a:pt x="100" y="11"/>
                  </a:lnTo>
                  <a:lnTo>
                    <a:pt x="104" y="16"/>
                  </a:lnTo>
                  <a:lnTo>
                    <a:pt x="109" y="20"/>
                  </a:lnTo>
                  <a:lnTo>
                    <a:pt x="112" y="25"/>
                  </a:lnTo>
                  <a:lnTo>
                    <a:pt x="116" y="30"/>
                  </a:lnTo>
                  <a:lnTo>
                    <a:pt x="119" y="35"/>
                  </a:lnTo>
                  <a:lnTo>
                    <a:pt x="121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8" name="Freeform 70"/>
            <p:cNvSpPr>
              <a:spLocks/>
            </p:cNvSpPr>
            <p:nvPr/>
          </p:nvSpPr>
          <p:spPr bwMode="auto">
            <a:xfrm>
              <a:off x="2994" y="2015"/>
              <a:ext cx="118" cy="52"/>
            </a:xfrm>
            <a:custGeom>
              <a:avLst/>
              <a:gdLst/>
              <a:ahLst/>
              <a:cxnLst>
                <a:cxn ang="0">
                  <a:pos x="4" y="247"/>
                </a:cxn>
                <a:cxn ang="0">
                  <a:pos x="23" y="199"/>
                </a:cxn>
                <a:cxn ang="0">
                  <a:pos x="38" y="174"/>
                </a:cxn>
                <a:cxn ang="0">
                  <a:pos x="54" y="147"/>
                </a:cxn>
                <a:cxn ang="0">
                  <a:pos x="75" y="120"/>
                </a:cxn>
                <a:cxn ang="0">
                  <a:pos x="102" y="92"/>
                </a:cxn>
                <a:cxn ang="0">
                  <a:pos x="132" y="67"/>
                </a:cxn>
                <a:cxn ang="0">
                  <a:pos x="168" y="44"/>
                </a:cxn>
                <a:cxn ang="0">
                  <a:pos x="209" y="24"/>
                </a:cxn>
                <a:cxn ang="0">
                  <a:pos x="256" y="10"/>
                </a:cxn>
                <a:cxn ang="0">
                  <a:pos x="310" y="2"/>
                </a:cxn>
                <a:cxn ang="0">
                  <a:pos x="370" y="0"/>
                </a:cxn>
                <a:cxn ang="0">
                  <a:pos x="437" y="7"/>
                </a:cxn>
                <a:cxn ang="0">
                  <a:pos x="484" y="15"/>
                </a:cxn>
                <a:cxn ang="0">
                  <a:pos x="528" y="29"/>
                </a:cxn>
                <a:cxn ang="0">
                  <a:pos x="569" y="50"/>
                </a:cxn>
                <a:cxn ang="0">
                  <a:pos x="602" y="72"/>
                </a:cxn>
                <a:cxn ang="0">
                  <a:pos x="623" y="91"/>
                </a:cxn>
                <a:cxn ang="0">
                  <a:pos x="644" y="114"/>
                </a:cxn>
                <a:cxn ang="0">
                  <a:pos x="663" y="140"/>
                </a:cxn>
                <a:cxn ang="0">
                  <a:pos x="679" y="171"/>
                </a:cxn>
                <a:cxn ang="0">
                  <a:pos x="691" y="205"/>
                </a:cxn>
                <a:cxn ang="0">
                  <a:pos x="701" y="244"/>
                </a:cxn>
                <a:cxn ang="0">
                  <a:pos x="706" y="287"/>
                </a:cxn>
                <a:cxn ang="0">
                  <a:pos x="704" y="302"/>
                </a:cxn>
                <a:cxn ang="0">
                  <a:pos x="685" y="256"/>
                </a:cxn>
                <a:cxn ang="0">
                  <a:pos x="667" y="224"/>
                </a:cxn>
                <a:cxn ang="0">
                  <a:pos x="651" y="202"/>
                </a:cxn>
                <a:cxn ang="0">
                  <a:pos x="631" y="179"/>
                </a:cxn>
                <a:cxn ang="0">
                  <a:pos x="607" y="155"/>
                </a:cxn>
                <a:cxn ang="0">
                  <a:pos x="580" y="133"/>
                </a:cxn>
                <a:cxn ang="0">
                  <a:pos x="546" y="113"/>
                </a:cxn>
                <a:cxn ang="0">
                  <a:pos x="508" y="94"/>
                </a:cxn>
                <a:cxn ang="0">
                  <a:pos x="465" y="78"/>
                </a:cxn>
                <a:cxn ang="0">
                  <a:pos x="416" y="66"/>
                </a:cxn>
                <a:cxn ang="0">
                  <a:pos x="360" y="58"/>
                </a:cxn>
                <a:cxn ang="0">
                  <a:pos x="322" y="55"/>
                </a:cxn>
                <a:cxn ang="0">
                  <a:pos x="287" y="56"/>
                </a:cxn>
                <a:cxn ang="0">
                  <a:pos x="249" y="63"/>
                </a:cxn>
                <a:cxn ang="0">
                  <a:pos x="216" y="75"/>
                </a:cxn>
                <a:cxn ang="0">
                  <a:pos x="190" y="86"/>
                </a:cxn>
                <a:cxn ang="0">
                  <a:pos x="164" y="100"/>
                </a:cxn>
                <a:cxn ang="0">
                  <a:pos x="136" y="120"/>
                </a:cxn>
                <a:cxn ang="0">
                  <a:pos x="107" y="142"/>
                </a:cxn>
                <a:cxn ang="0">
                  <a:pos x="77" y="170"/>
                </a:cxn>
                <a:cxn ang="0">
                  <a:pos x="47" y="202"/>
                </a:cxn>
                <a:cxn ang="0">
                  <a:pos x="16" y="240"/>
                </a:cxn>
              </a:cxnLst>
              <a:rect l="0" t="0" r="r" b="b"/>
              <a:pathLst>
                <a:path w="706" h="312">
                  <a:moveTo>
                    <a:pt x="0" y="261"/>
                  </a:moveTo>
                  <a:lnTo>
                    <a:pt x="4" y="247"/>
                  </a:lnTo>
                  <a:lnTo>
                    <a:pt x="18" y="210"/>
                  </a:lnTo>
                  <a:lnTo>
                    <a:pt x="23" y="199"/>
                  </a:lnTo>
                  <a:lnTo>
                    <a:pt x="31" y="187"/>
                  </a:lnTo>
                  <a:lnTo>
                    <a:pt x="38" y="174"/>
                  </a:lnTo>
                  <a:lnTo>
                    <a:pt x="46" y="160"/>
                  </a:lnTo>
                  <a:lnTo>
                    <a:pt x="54" y="147"/>
                  </a:lnTo>
                  <a:lnTo>
                    <a:pt x="64" y="133"/>
                  </a:lnTo>
                  <a:lnTo>
                    <a:pt x="75" y="120"/>
                  </a:lnTo>
                  <a:lnTo>
                    <a:pt x="89" y="106"/>
                  </a:lnTo>
                  <a:lnTo>
                    <a:pt x="102" y="92"/>
                  </a:lnTo>
                  <a:lnTo>
                    <a:pt x="116" y="79"/>
                  </a:lnTo>
                  <a:lnTo>
                    <a:pt x="132" y="67"/>
                  </a:lnTo>
                  <a:lnTo>
                    <a:pt x="149" y="55"/>
                  </a:lnTo>
                  <a:lnTo>
                    <a:pt x="168" y="44"/>
                  </a:lnTo>
                  <a:lnTo>
                    <a:pt x="188" y="33"/>
                  </a:lnTo>
                  <a:lnTo>
                    <a:pt x="209" y="24"/>
                  </a:lnTo>
                  <a:lnTo>
                    <a:pt x="232" y="16"/>
                  </a:lnTo>
                  <a:lnTo>
                    <a:pt x="256" y="10"/>
                  </a:lnTo>
                  <a:lnTo>
                    <a:pt x="283" y="5"/>
                  </a:lnTo>
                  <a:lnTo>
                    <a:pt x="310" y="2"/>
                  </a:lnTo>
                  <a:lnTo>
                    <a:pt x="340" y="0"/>
                  </a:lnTo>
                  <a:lnTo>
                    <a:pt x="370" y="0"/>
                  </a:lnTo>
                  <a:lnTo>
                    <a:pt x="403" y="2"/>
                  </a:lnTo>
                  <a:lnTo>
                    <a:pt x="437" y="7"/>
                  </a:lnTo>
                  <a:lnTo>
                    <a:pt x="474" y="13"/>
                  </a:lnTo>
                  <a:lnTo>
                    <a:pt x="484" y="15"/>
                  </a:lnTo>
                  <a:lnTo>
                    <a:pt x="510" y="23"/>
                  </a:lnTo>
                  <a:lnTo>
                    <a:pt x="528" y="29"/>
                  </a:lnTo>
                  <a:lnTo>
                    <a:pt x="548" y="38"/>
                  </a:lnTo>
                  <a:lnTo>
                    <a:pt x="569" y="50"/>
                  </a:lnTo>
                  <a:lnTo>
                    <a:pt x="591" y="64"/>
                  </a:lnTo>
                  <a:lnTo>
                    <a:pt x="602" y="72"/>
                  </a:lnTo>
                  <a:lnTo>
                    <a:pt x="613" y="81"/>
                  </a:lnTo>
                  <a:lnTo>
                    <a:pt x="623" y="91"/>
                  </a:lnTo>
                  <a:lnTo>
                    <a:pt x="633" y="102"/>
                  </a:lnTo>
                  <a:lnTo>
                    <a:pt x="644" y="114"/>
                  </a:lnTo>
                  <a:lnTo>
                    <a:pt x="654" y="126"/>
                  </a:lnTo>
                  <a:lnTo>
                    <a:pt x="663" y="140"/>
                  </a:lnTo>
                  <a:lnTo>
                    <a:pt x="671" y="154"/>
                  </a:lnTo>
                  <a:lnTo>
                    <a:pt x="679" y="171"/>
                  </a:lnTo>
                  <a:lnTo>
                    <a:pt x="685" y="187"/>
                  </a:lnTo>
                  <a:lnTo>
                    <a:pt x="691" y="205"/>
                  </a:lnTo>
                  <a:lnTo>
                    <a:pt x="696" y="223"/>
                  </a:lnTo>
                  <a:lnTo>
                    <a:pt x="701" y="244"/>
                  </a:lnTo>
                  <a:lnTo>
                    <a:pt x="704" y="265"/>
                  </a:lnTo>
                  <a:lnTo>
                    <a:pt x="706" y="287"/>
                  </a:lnTo>
                  <a:lnTo>
                    <a:pt x="706" y="312"/>
                  </a:lnTo>
                  <a:lnTo>
                    <a:pt x="704" y="302"/>
                  </a:lnTo>
                  <a:lnTo>
                    <a:pt x="693" y="274"/>
                  </a:lnTo>
                  <a:lnTo>
                    <a:pt x="685" y="256"/>
                  </a:lnTo>
                  <a:lnTo>
                    <a:pt x="674" y="236"/>
                  </a:lnTo>
                  <a:lnTo>
                    <a:pt x="667" y="224"/>
                  </a:lnTo>
                  <a:lnTo>
                    <a:pt x="660" y="213"/>
                  </a:lnTo>
                  <a:lnTo>
                    <a:pt x="651" y="202"/>
                  </a:lnTo>
                  <a:lnTo>
                    <a:pt x="642" y="190"/>
                  </a:lnTo>
                  <a:lnTo>
                    <a:pt x="631" y="179"/>
                  </a:lnTo>
                  <a:lnTo>
                    <a:pt x="620" y="167"/>
                  </a:lnTo>
                  <a:lnTo>
                    <a:pt x="607" y="155"/>
                  </a:lnTo>
                  <a:lnTo>
                    <a:pt x="594" y="144"/>
                  </a:lnTo>
                  <a:lnTo>
                    <a:pt x="580" y="133"/>
                  </a:lnTo>
                  <a:lnTo>
                    <a:pt x="563" y="123"/>
                  </a:lnTo>
                  <a:lnTo>
                    <a:pt x="546" y="113"/>
                  </a:lnTo>
                  <a:lnTo>
                    <a:pt x="528" y="102"/>
                  </a:lnTo>
                  <a:lnTo>
                    <a:pt x="508" y="94"/>
                  </a:lnTo>
                  <a:lnTo>
                    <a:pt x="487" y="85"/>
                  </a:lnTo>
                  <a:lnTo>
                    <a:pt x="465" y="78"/>
                  </a:lnTo>
                  <a:lnTo>
                    <a:pt x="441" y="71"/>
                  </a:lnTo>
                  <a:lnTo>
                    <a:pt x="416" y="66"/>
                  </a:lnTo>
                  <a:lnTo>
                    <a:pt x="388" y="61"/>
                  </a:lnTo>
                  <a:lnTo>
                    <a:pt x="360" y="58"/>
                  </a:lnTo>
                  <a:lnTo>
                    <a:pt x="330" y="55"/>
                  </a:lnTo>
                  <a:lnTo>
                    <a:pt x="322" y="55"/>
                  </a:lnTo>
                  <a:lnTo>
                    <a:pt x="302" y="55"/>
                  </a:lnTo>
                  <a:lnTo>
                    <a:pt x="287" y="56"/>
                  </a:lnTo>
                  <a:lnTo>
                    <a:pt x="269" y="59"/>
                  </a:lnTo>
                  <a:lnTo>
                    <a:pt x="249" y="63"/>
                  </a:lnTo>
                  <a:lnTo>
                    <a:pt x="228" y="70"/>
                  </a:lnTo>
                  <a:lnTo>
                    <a:pt x="216" y="75"/>
                  </a:lnTo>
                  <a:lnTo>
                    <a:pt x="203" y="80"/>
                  </a:lnTo>
                  <a:lnTo>
                    <a:pt x="190" y="86"/>
                  </a:lnTo>
                  <a:lnTo>
                    <a:pt x="178" y="93"/>
                  </a:lnTo>
                  <a:lnTo>
                    <a:pt x="164" y="100"/>
                  </a:lnTo>
                  <a:lnTo>
                    <a:pt x="151" y="110"/>
                  </a:lnTo>
                  <a:lnTo>
                    <a:pt x="136" y="120"/>
                  </a:lnTo>
                  <a:lnTo>
                    <a:pt x="122" y="130"/>
                  </a:lnTo>
                  <a:lnTo>
                    <a:pt x="107" y="142"/>
                  </a:lnTo>
                  <a:lnTo>
                    <a:pt x="93" y="155"/>
                  </a:lnTo>
                  <a:lnTo>
                    <a:pt x="77" y="170"/>
                  </a:lnTo>
                  <a:lnTo>
                    <a:pt x="62" y="185"/>
                  </a:lnTo>
                  <a:lnTo>
                    <a:pt x="47" y="202"/>
                  </a:lnTo>
                  <a:lnTo>
                    <a:pt x="32" y="220"/>
                  </a:lnTo>
                  <a:lnTo>
                    <a:pt x="16" y="240"/>
                  </a:lnTo>
                  <a:lnTo>
                    <a:pt x="0" y="261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0" name="Freeform 72"/>
            <p:cNvSpPr>
              <a:spLocks/>
            </p:cNvSpPr>
            <p:nvPr/>
          </p:nvSpPr>
          <p:spPr bwMode="auto">
            <a:xfrm>
              <a:off x="3699" y="2842"/>
              <a:ext cx="739" cy="128"/>
            </a:xfrm>
            <a:custGeom>
              <a:avLst/>
              <a:gdLst/>
              <a:ahLst/>
              <a:cxnLst>
                <a:cxn ang="0">
                  <a:pos x="90" y="21"/>
                </a:cxn>
                <a:cxn ang="0">
                  <a:pos x="52" y="120"/>
                </a:cxn>
                <a:cxn ang="0">
                  <a:pos x="32" y="192"/>
                </a:cxn>
                <a:cxn ang="0">
                  <a:pos x="20" y="244"/>
                </a:cxn>
                <a:cxn ang="0">
                  <a:pos x="9" y="300"/>
                </a:cxn>
                <a:cxn ang="0">
                  <a:pos x="2" y="358"/>
                </a:cxn>
                <a:cxn ang="0">
                  <a:pos x="0" y="417"/>
                </a:cxn>
                <a:cxn ang="0">
                  <a:pos x="4" y="475"/>
                </a:cxn>
                <a:cxn ang="0">
                  <a:pos x="14" y="532"/>
                </a:cxn>
                <a:cxn ang="0">
                  <a:pos x="32" y="586"/>
                </a:cxn>
                <a:cxn ang="0">
                  <a:pos x="58" y="636"/>
                </a:cxn>
                <a:cxn ang="0">
                  <a:pos x="95" y="680"/>
                </a:cxn>
                <a:cxn ang="0">
                  <a:pos x="3665" y="769"/>
                </a:cxn>
                <a:cxn ang="0">
                  <a:pos x="3662" y="700"/>
                </a:cxn>
                <a:cxn ang="0">
                  <a:pos x="3661" y="536"/>
                </a:cxn>
                <a:cxn ang="0">
                  <a:pos x="3664" y="437"/>
                </a:cxn>
                <a:cxn ang="0">
                  <a:pos x="3672" y="339"/>
                </a:cxn>
                <a:cxn ang="0">
                  <a:pos x="3678" y="291"/>
                </a:cxn>
                <a:cxn ang="0">
                  <a:pos x="3685" y="247"/>
                </a:cxn>
                <a:cxn ang="0">
                  <a:pos x="3696" y="207"/>
                </a:cxn>
                <a:cxn ang="0">
                  <a:pos x="3707" y="170"/>
                </a:cxn>
                <a:cxn ang="0">
                  <a:pos x="3713" y="183"/>
                </a:cxn>
                <a:cxn ang="0">
                  <a:pos x="3721" y="196"/>
                </a:cxn>
                <a:cxn ang="0">
                  <a:pos x="3733" y="209"/>
                </a:cxn>
                <a:cxn ang="0">
                  <a:pos x="3751" y="220"/>
                </a:cxn>
                <a:cxn ang="0">
                  <a:pos x="3773" y="227"/>
                </a:cxn>
                <a:cxn ang="0">
                  <a:pos x="3786" y="227"/>
                </a:cxn>
                <a:cxn ang="0">
                  <a:pos x="3801" y="226"/>
                </a:cxn>
                <a:cxn ang="0">
                  <a:pos x="3818" y="223"/>
                </a:cxn>
                <a:cxn ang="0">
                  <a:pos x="3837" y="217"/>
                </a:cxn>
                <a:cxn ang="0">
                  <a:pos x="3908" y="231"/>
                </a:cxn>
                <a:cxn ang="0">
                  <a:pos x="4073" y="263"/>
                </a:cxn>
                <a:cxn ang="0">
                  <a:pos x="4167" y="278"/>
                </a:cxn>
                <a:cxn ang="0">
                  <a:pos x="4257" y="289"/>
                </a:cxn>
                <a:cxn ang="0">
                  <a:pos x="4332" y="295"/>
                </a:cxn>
                <a:cxn ang="0">
                  <a:pos x="4362" y="294"/>
                </a:cxn>
                <a:cxn ang="0">
                  <a:pos x="4384" y="291"/>
                </a:cxn>
                <a:cxn ang="0">
                  <a:pos x="4398" y="281"/>
                </a:cxn>
                <a:cxn ang="0">
                  <a:pos x="4410" y="270"/>
                </a:cxn>
                <a:cxn ang="0">
                  <a:pos x="4424" y="255"/>
                </a:cxn>
                <a:cxn ang="0">
                  <a:pos x="4432" y="236"/>
                </a:cxn>
                <a:cxn ang="0">
                  <a:pos x="4434" y="227"/>
                </a:cxn>
                <a:cxn ang="0">
                  <a:pos x="4434" y="218"/>
                </a:cxn>
                <a:cxn ang="0">
                  <a:pos x="4432" y="208"/>
                </a:cxn>
                <a:cxn ang="0">
                  <a:pos x="4426" y="198"/>
                </a:cxn>
                <a:cxn ang="0">
                  <a:pos x="4417" y="187"/>
                </a:cxn>
                <a:cxn ang="0">
                  <a:pos x="4404" y="177"/>
                </a:cxn>
                <a:cxn ang="0">
                  <a:pos x="3914" y="74"/>
                </a:cxn>
                <a:cxn ang="0">
                  <a:pos x="3865" y="66"/>
                </a:cxn>
                <a:cxn ang="0">
                  <a:pos x="3788" y="54"/>
                </a:cxn>
                <a:cxn ang="0">
                  <a:pos x="3705" y="46"/>
                </a:cxn>
                <a:cxn ang="0">
                  <a:pos x="99" y="0"/>
                </a:cxn>
              </a:cxnLst>
              <a:rect l="0" t="0" r="r" b="b"/>
              <a:pathLst>
                <a:path w="4434" h="769">
                  <a:moveTo>
                    <a:pt x="99" y="0"/>
                  </a:moveTo>
                  <a:lnTo>
                    <a:pt x="90" y="21"/>
                  </a:lnTo>
                  <a:lnTo>
                    <a:pt x="66" y="80"/>
                  </a:lnTo>
                  <a:lnTo>
                    <a:pt x="52" y="120"/>
                  </a:lnTo>
                  <a:lnTo>
                    <a:pt x="38" y="166"/>
                  </a:lnTo>
                  <a:lnTo>
                    <a:pt x="32" y="192"/>
                  </a:lnTo>
                  <a:lnTo>
                    <a:pt x="25" y="218"/>
                  </a:lnTo>
                  <a:lnTo>
                    <a:pt x="20" y="244"/>
                  </a:lnTo>
                  <a:lnTo>
                    <a:pt x="13" y="272"/>
                  </a:lnTo>
                  <a:lnTo>
                    <a:pt x="9" y="300"/>
                  </a:lnTo>
                  <a:lnTo>
                    <a:pt x="5" y="330"/>
                  </a:lnTo>
                  <a:lnTo>
                    <a:pt x="2" y="358"/>
                  </a:lnTo>
                  <a:lnTo>
                    <a:pt x="1" y="388"/>
                  </a:lnTo>
                  <a:lnTo>
                    <a:pt x="0" y="417"/>
                  </a:lnTo>
                  <a:lnTo>
                    <a:pt x="1" y="447"/>
                  </a:lnTo>
                  <a:lnTo>
                    <a:pt x="4" y="475"/>
                  </a:lnTo>
                  <a:lnTo>
                    <a:pt x="8" y="503"/>
                  </a:lnTo>
                  <a:lnTo>
                    <a:pt x="14" y="532"/>
                  </a:lnTo>
                  <a:lnTo>
                    <a:pt x="22" y="559"/>
                  </a:lnTo>
                  <a:lnTo>
                    <a:pt x="32" y="586"/>
                  </a:lnTo>
                  <a:lnTo>
                    <a:pt x="44" y="611"/>
                  </a:lnTo>
                  <a:lnTo>
                    <a:pt x="58" y="636"/>
                  </a:lnTo>
                  <a:lnTo>
                    <a:pt x="75" y="659"/>
                  </a:lnTo>
                  <a:lnTo>
                    <a:pt x="95" y="680"/>
                  </a:lnTo>
                  <a:lnTo>
                    <a:pt x="117" y="701"/>
                  </a:lnTo>
                  <a:lnTo>
                    <a:pt x="3665" y="769"/>
                  </a:lnTo>
                  <a:lnTo>
                    <a:pt x="3664" y="750"/>
                  </a:lnTo>
                  <a:lnTo>
                    <a:pt x="3662" y="700"/>
                  </a:lnTo>
                  <a:lnTo>
                    <a:pt x="3661" y="626"/>
                  </a:lnTo>
                  <a:lnTo>
                    <a:pt x="3661" y="536"/>
                  </a:lnTo>
                  <a:lnTo>
                    <a:pt x="3662" y="487"/>
                  </a:lnTo>
                  <a:lnTo>
                    <a:pt x="3664" y="437"/>
                  </a:lnTo>
                  <a:lnTo>
                    <a:pt x="3668" y="388"/>
                  </a:lnTo>
                  <a:lnTo>
                    <a:pt x="3672" y="339"/>
                  </a:lnTo>
                  <a:lnTo>
                    <a:pt x="3675" y="315"/>
                  </a:lnTo>
                  <a:lnTo>
                    <a:pt x="3678" y="291"/>
                  </a:lnTo>
                  <a:lnTo>
                    <a:pt x="3682" y="269"/>
                  </a:lnTo>
                  <a:lnTo>
                    <a:pt x="3685" y="247"/>
                  </a:lnTo>
                  <a:lnTo>
                    <a:pt x="3691" y="226"/>
                  </a:lnTo>
                  <a:lnTo>
                    <a:pt x="3696" y="207"/>
                  </a:lnTo>
                  <a:lnTo>
                    <a:pt x="3701" y="189"/>
                  </a:lnTo>
                  <a:lnTo>
                    <a:pt x="3707" y="170"/>
                  </a:lnTo>
                  <a:lnTo>
                    <a:pt x="3708" y="174"/>
                  </a:lnTo>
                  <a:lnTo>
                    <a:pt x="3713" y="183"/>
                  </a:lnTo>
                  <a:lnTo>
                    <a:pt x="3716" y="190"/>
                  </a:lnTo>
                  <a:lnTo>
                    <a:pt x="3721" y="196"/>
                  </a:lnTo>
                  <a:lnTo>
                    <a:pt x="3726" y="203"/>
                  </a:lnTo>
                  <a:lnTo>
                    <a:pt x="3733" y="209"/>
                  </a:lnTo>
                  <a:lnTo>
                    <a:pt x="3741" y="215"/>
                  </a:lnTo>
                  <a:lnTo>
                    <a:pt x="3751" y="220"/>
                  </a:lnTo>
                  <a:lnTo>
                    <a:pt x="3761" y="224"/>
                  </a:lnTo>
                  <a:lnTo>
                    <a:pt x="3773" y="227"/>
                  </a:lnTo>
                  <a:lnTo>
                    <a:pt x="3779" y="227"/>
                  </a:lnTo>
                  <a:lnTo>
                    <a:pt x="3786" y="227"/>
                  </a:lnTo>
                  <a:lnTo>
                    <a:pt x="3793" y="227"/>
                  </a:lnTo>
                  <a:lnTo>
                    <a:pt x="3801" y="226"/>
                  </a:lnTo>
                  <a:lnTo>
                    <a:pt x="3810" y="225"/>
                  </a:lnTo>
                  <a:lnTo>
                    <a:pt x="3818" y="223"/>
                  </a:lnTo>
                  <a:lnTo>
                    <a:pt x="3827" y="220"/>
                  </a:lnTo>
                  <a:lnTo>
                    <a:pt x="3837" y="217"/>
                  </a:lnTo>
                  <a:lnTo>
                    <a:pt x="3856" y="221"/>
                  </a:lnTo>
                  <a:lnTo>
                    <a:pt x="3908" y="231"/>
                  </a:lnTo>
                  <a:lnTo>
                    <a:pt x="3983" y="246"/>
                  </a:lnTo>
                  <a:lnTo>
                    <a:pt x="4073" y="263"/>
                  </a:lnTo>
                  <a:lnTo>
                    <a:pt x="4121" y="271"/>
                  </a:lnTo>
                  <a:lnTo>
                    <a:pt x="4167" y="278"/>
                  </a:lnTo>
                  <a:lnTo>
                    <a:pt x="4213" y="284"/>
                  </a:lnTo>
                  <a:lnTo>
                    <a:pt x="4257" y="289"/>
                  </a:lnTo>
                  <a:lnTo>
                    <a:pt x="4296" y="293"/>
                  </a:lnTo>
                  <a:lnTo>
                    <a:pt x="4332" y="295"/>
                  </a:lnTo>
                  <a:lnTo>
                    <a:pt x="4347" y="295"/>
                  </a:lnTo>
                  <a:lnTo>
                    <a:pt x="4362" y="294"/>
                  </a:lnTo>
                  <a:lnTo>
                    <a:pt x="4374" y="293"/>
                  </a:lnTo>
                  <a:lnTo>
                    <a:pt x="4384" y="291"/>
                  </a:lnTo>
                  <a:lnTo>
                    <a:pt x="4388" y="289"/>
                  </a:lnTo>
                  <a:lnTo>
                    <a:pt x="4398" y="281"/>
                  </a:lnTo>
                  <a:lnTo>
                    <a:pt x="4404" y="276"/>
                  </a:lnTo>
                  <a:lnTo>
                    <a:pt x="4410" y="270"/>
                  </a:lnTo>
                  <a:lnTo>
                    <a:pt x="4417" y="262"/>
                  </a:lnTo>
                  <a:lnTo>
                    <a:pt x="4424" y="255"/>
                  </a:lnTo>
                  <a:lnTo>
                    <a:pt x="4428" y="245"/>
                  </a:lnTo>
                  <a:lnTo>
                    <a:pt x="4432" y="236"/>
                  </a:lnTo>
                  <a:lnTo>
                    <a:pt x="4433" y="232"/>
                  </a:lnTo>
                  <a:lnTo>
                    <a:pt x="4434" y="227"/>
                  </a:lnTo>
                  <a:lnTo>
                    <a:pt x="4434" y="222"/>
                  </a:lnTo>
                  <a:lnTo>
                    <a:pt x="4434" y="218"/>
                  </a:lnTo>
                  <a:lnTo>
                    <a:pt x="4433" y="213"/>
                  </a:lnTo>
                  <a:lnTo>
                    <a:pt x="4432" y="208"/>
                  </a:lnTo>
                  <a:lnTo>
                    <a:pt x="4429" y="203"/>
                  </a:lnTo>
                  <a:lnTo>
                    <a:pt x="4426" y="198"/>
                  </a:lnTo>
                  <a:lnTo>
                    <a:pt x="4422" y="193"/>
                  </a:lnTo>
                  <a:lnTo>
                    <a:pt x="4417" y="187"/>
                  </a:lnTo>
                  <a:lnTo>
                    <a:pt x="4411" y="182"/>
                  </a:lnTo>
                  <a:lnTo>
                    <a:pt x="4404" y="177"/>
                  </a:lnTo>
                  <a:lnTo>
                    <a:pt x="3921" y="75"/>
                  </a:lnTo>
                  <a:lnTo>
                    <a:pt x="3914" y="74"/>
                  </a:lnTo>
                  <a:lnTo>
                    <a:pt x="3895" y="71"/>
                  </a:lnTo>
                  <a:lnTo>
                    <a:pt x="3865" y="66"/>
                  </a:lnTo>
                  <a:lnTo>
                    <a:pt x="3829" y="60"/>
                  </a:lnTo>
                  <a:lnTo>
                    <a:pt x="3788" y="54"/>
                  </a:lnTo>
                  <a:lnTo>
                    <a:pt x="3746" y="50"/>
                  </a:lnTo>
                  <a:lnTo>
                    <a:pt x="3705" y="46"/>
                  </a:lnTo>
                  <a:lnTo>
                    <a:pt x="3668" y="45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90735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1" name="Freeform 73"/>
            <p:cNvSpPr>
              <a:spLocks/>
            </p:cNvSpPr>
            <p:nvPr/>
          </p:nvSpPr>
          <p:spPr bwMode="auto">
            <a:xfrm>
              <a:off x="4139" y="2847"/>
              <a:ext cx="93" cy="119"/>
            </a:xfrm>
            <a:custGeom>
              <a:avLst/>
              <a:gdLst/>
              <a:ahLst/>
              <a:cxnLst>
                <a:cxn ang="0">
                  <a:pos x="559" y="9"/>
                </a:cxn>
                <a:cxn ang="0">
                  <a:pos x="557" y="13"/>
                </a:cxn>
                <a:cxn ang="0">
                  <a:pos x="554" y="25"/>
                </a:cxn>
                <a:cxn ang="0">
                  <a:pos x="549" y="45"/>
                </a:cxn>
                <a:cxn ang="0">
                  <a:pos x="543" y="72"/>
                </a:cxn>
                <a:cxn ang="0">
                  <a:pos x="536" y="105"/>
                </a:cxn>
                <a:cxn ang="0">
                  <a:pos x="529" y="143"/>
                </a:cxn>
                <a:cxn ang="0">
                  <a:pos x="522" y="187"/>
                </a:cxn>
                <a:cxn ang="0">
                  <a:pos x="515" y="235"/>
                </a:cxn>
                <a:cxn ang="0">
                  <a:pos x="510" y="287"/>
                </a:cxn>
                <a:cxn ang="0">
                  <a:pos x="506" y="342"/>
                </a:cxn>
                <a:cxn ang="0">
                  <a:pos x="504" y="371"/>
                </a:cxn>
                <a:cxn ang="0">
                  <a:pos x="504" y="400"/>
                </a:cxn>
                <a:cxn ang="0">
                  <a:pos x="504" y="431"/>
                </a:cxn>
                <a:cxn ang="0">
                  <a:pos x="504" y="460"/>
                </a:cxn>
                <a:cxn ang="0">
                  <a:pos x="505" y="492"/>
                </a:cxn>
                <a:cxn ang="0">
                  <a:pos x="507" y="523"/>
                </a:cxn>
                <a:cxn ang="0">
                  <a:pos x="510" y="554"/>
                </a:cxn>
                <a:cxn ang="0">
                  <a:pos x="513" y="586"/>
                </a:cxn>
                <a:cxn ang="0">
                  <a:pos x="518" y="618"/>
                </a:cxn>
                <a:cxn ang="0">
                  <a:pos x="523" y="649"/>
                </a:cxn>
                <a:cxn ang="0">
                  <a:pos x="530" y="681"/>
                </a:cxn>
                <a:cxn ang="0">
                  <a:pos x="538" y="712"/>
                </a:cxn>
                <a:cxn ang="0">
                  <a:pos x="99" y="710"/>
                </a:cxn>
                <a:cxn ang="0">
                  <a:pos x="96" y="707"/>
                </a:cxn>
                <a:cxn ang="0">
                  <a:pos x="90" y="697"/>
                </a:cxn>
                <a:cxn ang="0">
                  <a:pos x="81" y="682"/>
                </a:cxn>
                <a:cxn ang="0">
                  <a:pos x="69" y="659"/>
                </a:cxn>
                <a:cxn ang="0">
                  <a:pos x="56" y="631"/>
                </a:cxn>
                <a:cxn ang="0">
                  <a:pos x="43" y="597"/>
                </a:cxn>
                <a:cxn ang="0">
                  <a:pos x="36" y="579"/>
                </a:cxn>
                <a:cxn ang="0">
                  <a:pos x="30" y="559"/>
                </a:cxn>
                <a:cxn ang="0">
                  <a:pos x="24" y="537"/>
                </a:cxn>
                <a:cxn ang="0">
                  <a:pos x="19" y="515"/>
                </a:cxn>
                <a:cxn ang="0">
                  <a:pos x="14" y="491"/>
                </a:cxn>
                <a:cxn ang="0">
                  <a:pos x="8" y="465"/>
                </a:cxn>
                <a:cxn ang="0">
                  <a:pos x="5" y="439"/>
                </a:cxn>
                <a:cxn ang="0">
                  <a:pos x="2" y="411"/>
                </a:cxn>
                <a:cxn ang="0">
                  <a:pos x="0" y="383"/>
                </a:cxn>
                <a:cxn ang="0">
                  <a:pos x="0" y="354"/>
                </a:cxn>
                <a:cxn ang="0">
                  <a:pos x="0" y="322"/>
                </a:cxn>
                <a:cxn ang="0">
                  <a:pos x="2" y="291"/>
                </a:cxn>
                <a:cxn ang="0">
                  <a:pos x="5" y="257"/>
                </a:cxn>
                <a:cxn ang="0">
                  <a:pos x="9" y="224"/>
                </a:cxn>
                <a:cxn ang="0">
                  <a:pos x="16" y="188"/>
                </a:cxn>
                <a:cxn ang="0">
                  <a:pos x="24" y="152"/>
                </a:cxn>
                <a:cxn ang="0">
                  <a:pos x="34" y="116"/>
                </a:cxn>
                <a:cxn ang="0">
                  <a:pos x="46" y="78"/>
                </a:cxn>
                <a:cxn ang="0">
                  <a:pos x="59" y="40"/>
                </a:cxn>
                <a:cxn ang="0">
                  <a:pos x="76" y="0"/>
                </a:cxn>
                <a:cxn ang="0">
                  <a:pos x="559" y="9"/>
                </a:cxn>
              </a:cxnLst>
              <a:rect l="0" t="0" r="r" b="b"/>
              <a:pathLst>
                <a:path w="559" h="712">
                  <a:moveTo>
                    <a:pt x="559" y="9"/>
                  </a:moveTo>
                  <a:lnTo>
                    <a:pt x="557" y="13"/>
                  </a:lnTo>
                  <a:lnTo>
                    <a:pt x="554" y="25"/>
                  </a:lnTo>
                  <a:lnTo>
                    <a:pt x="549" y="45"/>
                  </a:lnTo>
                  <a:lnTo>
                    <a:pt x="543" y="72"/>
                  </a:lnTo>
                  <a:lnTo>
                    <a:pt x="536" y="105"/>
                  </a:lnTo>
                  <a:lnTo>
                    <a:pt x="529" y="143"/>
                  </a:lnTo>
                  <a:lnTo>
                    <a:pt x="522" y="187"/>
                  </a:lnTo>
                  <a:lnTo>
                    <a:pt x="515" y="235"/>
                  </a:lnTo>
                  <a:lnTo>
                    <a:pt x="510" y="287"/>
                  </a:lnTo>
                  <a:lnTo>
                    <a:pt x="506" y="342"/>
                  </a:lnTo>
                  <a:lnTo>
                    <a:pt x="504" y="371"/>
                  </a:lnTo>
                  <a:lnTo>
                    <a:pt x="504" y="400"/>
                  </a:lnTo>
                  <a:lnTo>
                    <a:pt x="504" y="431"/>
                  </a:lnTo>
                  <a:lnTo>
                    <a:pt x="504" y="460"/>
                  </a:lnTo>
                  <a:lnTo>
                    <a:pt x="505" y="492"/>
                  </a:lnTo>
                  <a:lnTo>
                    <a:pt x="507" y="523"/>
                  </a:lnTo>
                  <a:lnTo>
                    <a:pt x="510" y="554"/>
                  </a:lnTo>
                  <a:lnTo>
                    <a:pt x="513" y="586"/>
                  </a:lnTo>
                  <a:lnTo>
                    <a:pt x="518" y="618"/>
                  </a:lnTo>
                  <a:lnTo>
                    <a:pt x="523" y="649"/>
                  </a:lnTo>
                  <a:lnTo>
                    <a:pt x="530" y="681"/>
                  </a:lnTo>
                  <a:lnTo>
                    <a:pt x="538" y="712"/>
                  </a:lnTo>
                  <a:lnTo>
                    <a:pt x="99" y="710"/>
                  </a:lnTo>
                  <a:lnTo>
                    <a:pt x="96" y="707"/>
                  </a:lnTo>
                  <a:lnTo>
                    <a:pt x="90" y="697"/>
                  </a:lnTo>
                  <a:lnTo>
                    <a:pt x="81" y="682"/>
                  </a:lnTo>
                  <a:lnTo>
                    <a:pt x="69" y="659"/>
                  </a:lnTo>
                  <a:lnTo>
                    <a:pt x="56" y="631"/>
                  </a:lnTo>
                  <a:lnTo>
                    <a:pt x="43" y="597"/>
                  </a:lnTo>
                  <a:lnTo>
                    <a:pt x="36" y="579"/>
                  </a:lnTo>
                  <a:lnTo>
                    <a:pt x="30" y="559"/>
                  </a:lnTo>
                  <a:lnTo>
                    <a:pt x="24" y="537"/>
                  </a:lnTo>
                  <a:lnTo>
                    <a:pt x="19" y="515"/>
                  </a:lnTo>
                  <a:lnTo>
                    <a:pt x="14" y="491"/>
                  </a:lnTo>
                  <a:lnTo>
                    <a:pt x="8" y="465"/>
                  </a:lnTo>
                  <a:lnTo>
                    <a:pt x="5" y="439"/>
                  </a:lnTo>
                  <a:lnTo>
                    <a:pt x="2" y="411"/>
                  </a:lnTo>
                  <a:lnTo>
                    <a:pt x="0" y="383"/>
                  </a:lnTo>
                  <a:lnTo>
                    <a:pt x="0" y="354"/>
                  </a:lnTo>
                  <a:lnTo>
                    <a:pt x="0" y="322"/>
                  </a:lnTo>
                  <a:lnTo>
                    <a:pt x="2" y="291"/>
                  </a:lnTo>
                  <a:lnTo>
                    <a:pt x="5" y="257"/>
                  </a:lnTo>
                  <a:lnTo>
                    <a:pt x="9" y="224"/>
                  </a:lnTo>
                  <a:lnTo>
                    <a:pt x="16" y="188"/>
                  </a:lnTo>
                  <a:lnTo>
                    <a:pt x="24" y="152"/>
                  </a:lnTo>
                  <a:lnTo>
                    <a:pt x="34" y="116"/>
                  </a:lnTo>
                  <a:lnTo>
                    <a:pt x="46" y="78"/>
                  </a:lnTo>
                  <a:lnTo>
                    <a:pt x="59" y="40"/>
                  </a:lnTo>
                  <a:lnTo>
                    <a:pt x="76" y="0"/>
                  </a:lnTo>
                  <a:lnTo>
                    <a:pt x="559" y="9"/>
                  </a:lnTo>
                  <a:close/>
                </a:path>
              </a:pathLst>
            </a:custGeom>
            <a:solidFill>
              <a:srgbClr val="F7C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2" name="Freeform 74"/>
            <p:cNvSpPr>
              <a:spLocks/>
            </p:cNvSpPr>
            <p:nvPr/>
          </p:nvSpPr>
          <p:spPr bwMode="auto">
            <a:xfrm>
              <a:off x="4283" y="2870"/>
              <a:ext cx="39" cy="100"/>
            </a:xfrm>
            <a:custGeom>
              <a:avLst/>
              <a:gdLst/>
              <a:ahLst/>
              <a:cxnLst>
                <a:cxn ang="0">
                  <a:pos x="175" y="0"/>
                </a:cxn>
                <a:cxn ang="0">
                  <a:pos x="145" y="5"/>
                </a:cxn>
                <a:cxn ang="0">
                  <a:pos x="116" y="16"/>
                </a:cxn>
                <a:cxn ang="0">
                  <a:pos x="94" y="32"/>
                </a:cxn>
                <a:cxn ang="0">
                  <a:pos x="79" y="46"/>
                </a:cxn>
                <a:cxn ang="0">
                  <a:pos x="65" y="63"/>
                </a:cxn>
                <a:cxn ang="0">
                  <a:pos x="50" y="84"/>
                </a:cxn>
                <a:cxn ang="0">
                  <a:pos x="39" y="110"/>
                </a:cxn>
                <a:cxn ang="0">
                  <a:pos x="29" y="139"/>
                </a:cxn>
                <a:cxn ang="0">
                  <a:pos x="21" y="175"/>
                </a:cxn>
                <a:cxn ang="0">
                  <a:pos x="16" y="216"/>
                </a:cxn>
                <a:cxn ang="0">
                  <a:pos x="12" y="254"/>
                </a:cxn>
                <a:cxn ang="0">
                  <a:pos x="3" y="325"/>
                </a:cxn>
                <a:cxn ang="0">
                  <a:pos x="0" y="374"/>
                </a:cxn>
                <a:cxn ang="0">
                  <a:pos x="1" y="409"/>
                </a:cxn>
                <a:cxn ang="0">
                  <a:pos x="3" y="443"/>
                </a:cxn>
                <a:cxn ang="0">
                  <a:pos x="9" y="478"/>
                </a:cxn>
                <a:cxn ang="0">
                  <a:pos x="19" y="510"/>
                </a:cxn>
                <a:cxn ang="0">
                  <a:pos x="32" y="540"/>
                </a:cxn>
                <a:cxn ang="0">
                  <a:pos x="50" y="564"/>
                </a:cxn>
                <a:cxn ang="0">
                  <a:pos x="75" y="584"/>
                </a:cxn>
                <a:cxn ang="0">
                  <a:pos x="104" y="599"/>
                </a:cxn>
                <a:cxn ang="0">
                  <a:pos x="141" y="605"/>
                </a:cxn>
                <a:cxn ang="0">
                  <a:pos x="168" y="582"/>
                </a:cxn>
                <a:cxn ang="0">
                  <a:pos x="191" y="484"/>
                </a:cxn>
                <a:cxn ang="0">
                  <a:pos x="209" y="389"/>
                </a:cxn>
                <a:cxn ang="0">
                  <a:pos x="224" y="286"/>
                </a:cxn>
                <a:cxn ang="0">
                  <a:pos x="230" y="207"/>
                </a:cxn>
                <a:cxn ang="0">
                  <a:pos x="231" y="158"/>
                </a:cxn>
                <a:cxn ang="0">
                  <a:pos x="228" y="112"/>
                </a:cxn>
                <a:cxn ang="0">
                  <a:pos x="221" y="71"/>
                </a:cxn>
                <a:cxn ang="0">
                  <a:pos x="210" y="37"/>
                </a:cxn>
                <a:cxn ang="0">
                  <a:pos x="193" y="10"/>
                </a:cxn>
              </a:cxnLst>
              <a:rect l="0" t="0" r="r" b="b"/>
              <a:pathLst>
                <a:path w="231" h="605">
                  <a:moveTo>
                    <a:pt x="182" y="0"/>
                  </a:moveTo>
                  <a:lnTo>
                    <a:pt x="175" y="0"/>
                  </a:lnTo>
                  <a:lnTo>
                    <a:pt x="157" y="2"/>
                  </a:lnTo>
                  <a:lnTo>
                    <a:pt x="145" y="5"/>
                  </a:lnTo>
                  <a:lnTo>
                    <a:pt x="132" y="10"/>
                  </a:lnTo>
                  <a:lnTo>
                    <a:pt x="116" y="16"/>
                  </a:lnTo>
                  <a:lnTo>
                    <a:pt x="101" y="26"/>
                  </a:lnTo>
                  <a:lnTo>
                    <a:pt x="94" y="32"/>
                  </a:lnTo>
                  <a:lnTo>
                    <a:pt x="86" y="38"/>
                  </a:lnTo>
                  <a:lnTo>
                    <a:pt x="79" y="46"/>
                  </a:lnTo>
                  <a:lnTo>
                    <a:pt x="72" y="54"/>
                  </a:lnTo>
                  <a:lnTo>
                    <a:pt x="65" y="63"/>
                  </a:lnTo>
                  <a:lnTo>
                    <a:pt x="57" y="73"/>
                  </a:lnTo>
                  <a:lnTo>
                    <a:pt x="50" y="84"/>
                  </a:lnTo>
                  <a:lnTo>
                    <a:pt x="44" y="96"/>
                  </a:lnTo>
                  <a:lnTo>
                    <a:pt x="39" y="110"/>
                  </a:lnTo>
                  <a:lnTo>
                    <a:pt x="33" y="124"/>
                  </a:lnTo>
                  <a:lnTo>
                    <a:pt x="29" y="139"/>
                  </a:lnTo>
                  <a:lnTo>
                    <a:pt x="25" y="157"/>
                  </a:lnTo>
                  <a:lnTo>
                    <a:pt x="21" y="175"/>
                  </a:lnTo>
                  <a:lnTo>
                    <a:pt x="18" y="194"/>
                  </a:lnTo>
                  <a:lnTo>
                    <a:pt x="16" y="216"/>
                  </a:lnTo>
                  <a:lnTo>
                    <a:pt x="15" y="238"/>
                  </a:lnTo>
                  <a:lnTo>
                    <a:pt x="12" y="254"/>
                  </a:lnTo>
                  <a:lnTo>
                    <a:pt x="6" y="297"/>
                  </a:lnTo>
                  <a:lnTo>
                    <a:pt x="3" y="325"/>
                  </a:lnTo>
                  <a:lnTo>
                    <a:pt x="1" y="358"/>
                  </a:lnTo>
                  <a:lnTo>
                    <a:pt x="0" y="374"/>
                  </a:lnTo>
                  <a:lnTo>
                    <a:pt x="0" y="391"/>
                  </a:lnTo>
                  <a:lnTo>
                    <a:pt x="1" y="409"/>
                  </a:lnTo>
                  <a:lnTo>
                    <a:pt x="2" y="426"/>
                  </a:lnTo>
                  <a:lnTo>
                    <a:pt x="3" y="443"/>
                  </a:lnTo>
                  <a:lnTo>
                    <a:pt x="6" y="460"/>
                  </a:lnTo>
                  <a:lnTo>
                    <a:pt x="9" y="478"/>
                  </a:lnTo>
                  <a:lnTo>
                    <a:pt x="14" y="494"/>
                  </a:lnTo>
                  <a:lnTo>
                    <a:pt x="19" y="510"/>
                  </a:lnTo>
                  <a:lnTo>
                    <a:pt x="25" y="525"/>
                  </a:lnTo>
                  <a:lnTo>
                    <a:pt x="32" y="540"/>
                  </a:lnTo>
                  <a:lnTo>
                    <a:pt x="41" y="553"/>
                  </a:lnTo>
                  <a:lnTo>
                    <a:pt x="50" y="564"/>
                  </a:lnTo>
                  <a:lnTo>
                    <a:pt x="62" y="575"/>
                  </a:lnTo>
                  <a:lnTo>
                    <a:pt x="75" y="584"/>
                  </a:lnTo>
                  <a:lnTo>
                    <a:pt x="89" y="593"/>
                  </a:lnTo>
                  <a:lnTo>
                    <a:pt x="104" y="599"/>
                  </a:lnTo>
                  <a:lnTo>
                    <a:pt x="121" y="603"/>
                  </a:lnTo>
                  <a:lnTo>
                    <a:pt x="141" y="605"/>
                  </a:lnTo>
                  <a:lnTo>
                    <a:pt x="162" y="605"/>
                  </a:lnTo>
                  <a:lnTo>
                    <a:pt x="168" y="582"/>
                  </a:lnTo>
                  <a:lnTo>
                    <a:pt x="182" y="523"/>
                  </a:lnTo>
                  <a:lnTo>
                    <a:pt x="191" y="484"/>
                  </a:lnTo>
                  <a:lnTo>
                    <a:pt x="200" y="438"/>
                  </a:lnTo>
                  <a:lnTo>
                    <a:pt x="209" y="389"/>
                  </a:lnTo>
                  <a:lnTo>
                    <a:pt x="217" y="337"/>
                  </a:lnTo>
                  <a:lnTo>
                    <a:pt x="224" y="286"/>
                  </a:lnTo>
                  <a:lnTo>
                    <a:pt x="229" y="233"/>
                  </a:lnTo>
                  <a:lnTo>
                    <a:pt x="230" y="207"/>
                  </a:lnTo>
                  <a:lnTo>
                    <a:pt x="231" y="182"/>
                  </a:lnTo>
                  <a:lnTo>
                    <a:pt x="231" y="158"/>
                  </a:lnTo>
                  <a:lnTo>
                    <a:pt x="230" y="134"/>
                  </a:lnTo>
                  <a:lnTo>
                    <a:pt x="228" y="112"/>
                  </a:lnTo>
                  <a:lnTo>
                    <a:pt x="225" y="92"/>
                  </a:lnTo>
                  <a:lnTo>
                    <a:pt x="221" y="71"/>
                  </a:lnTo>
                  <a:lnTo>
                    <a:pt x="216" y="53"/>
                  </a:lnTo>
                  <a:lnTo>
                    <a:pt x="210" y="37"/>
                  </a:lnTo>
                  <a:lnTo>
                    <a:pt x="202" y="22"/>
                  </a:lnTo>
                  <a:lnTo>
                    <a:pt x="193" y="10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8F3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3" name="Freeform 75"/>
            <p:cNvSpPr>
              <a:spLocks/>
            </p:cNvSpPr>
            <p:nvPr/>
          </p:nvSpPr>
          <p:spPr bwMode="auto">
            <a:xfrm>
              <a:off x="4299" y="2869"/>
              <a:ext cx="106" cy="101"/>
            </a:xfrm>
            <a:custGeom>
              <a:avLst/>
              <a:gdLst/>
              <a:ahLst/>
              <a:cxnLst>
                <a:cxn ang="0">
                  <a:pos x="636" y="118"/>
                </a:cxn>
                <a:cxn ang="0">
                  <a:pos x="632" y="597"/>
                </a:cxn>
                <a:cxn ang="0">
                  <a:pos x="64" y="607"/>
                </a:cxn>
                <a:cxn ang="0">
                  <a:pos x="57" y="597"/>
                </a:cxn>
                <a:cxn ang="0">
                  <a:pos x="42" y="565"/>
                </a:cxn>
                <a:cxn ang="0">
                  <a:pos x="33" y="543"/>
                </a:cxn>
                <a:cxn ang="0">
                  <a:pos x="23" y="515"/>
                </a:cxn>
                <a:cxn ang="0">
                  <a:pos x="19" y="499"/>
                </a:cxn>
                <a:cxn ang="0">
                  <a:pos x="14" y="483"/>
                </a:cxn>
                <a:cxn ang="0">
                  <a:pos x="11" y="464"/>
                </a:cxn>
                <a:cxn ang="0">
                  <a:pos x="7" y="446"/>
                </a:cxn>
                <a:cxn ang="0">
                  <a:pos x="4" y="426"/>
                </a:cxn>
                <a:cxn ang="0">
                  <a:pos x="2" y="404"/>
                </a:cxn>
                <a:cxn ang="0">
                  <a:pos x="0" y="382"/>
                </a:cxn>
                <a:cxn ang="0">
                  <a:pos x="0" y="359"/>
                </a:cxn>
                <a:cxn ang="0">
                  <a:pos x="0" y="335"/>
                </a:cxn>
                <a:cxn ang="0">
                  <a:pos x="1" y="310"/>
                </a:cxn>
                <a:cxn ang="0">
                  <a:pos x="3" y="284"/>
                </a:cxn>
                <a:cxn ang="0">
                  <a:pos x="6" y="256"/>
                </a:cxn>
                <a:cxn ang="0">
                  <a:pos x="10" y="228"/>
                </a:cxn>
                <a:cxn ang="0">
                  <a:pos x="16" y="198"/>
                </a:cxn>
                <a:cxn ang="0">
                  <a:pos x="23" y="168"/>
                </a:cxn>
                <a:cxn ang="0">
                  <a:pos x="33" y="136"/>
                </a:cxn>
                <a:cxn ang="0">
                  <a:pos x="43" y="105"/>
                </a:cxn>
                <a:cxn ang="0">
                  <a:pos x="55" y="71"/>
                </a:cxn>
                <a:cxn ang="0">
                  <a:pos x="68" y="38"/>
                </a:cxn>
                <a:cxn ang="0">
                  <a:pos x="84" y="2"/>
                </a:cxn>
                <a:cxn ang="0">
                  <a:pos x="102" y="1"/>
                </a:cxn>
                <a:cxn ang="0">
                  <a:pos x="149" y="0"/>
                </a:cxn>
                <a:cxn ang="0">
                  <a:pos x="181" y="0"/>
                </a:cxn>
                <a:cxn ang="0">
                  <a:pos x="218" y="1"/>
                </a:cxn>
                <a:cxn ang="0">
                  <a:pos x="258" y="3"/>
                </a:cxn>
                <a:cxn ang="0">
                  <a:pos x="302" y="7"/>
                </a:cxn>
                <a:cxn ang="0">
                  <a:pos x="347" y="12"/>
                </a:cxn>
                <a:cxn ang="0">
                  <a:pos x="393" y="19"/>
                </a:cxn>
                <a:cxn ang="0">
                  <a:pos x="416" y="23"/>
                </a:cxn>
                <a:cxn ang="0">
                  <a:pos x="439" y="29"/>
                </a:cxn>
                <a:cxn ang="0">
                  <a:pos x="462" y="34"/>
                </a:cxn>
                <a:cxn ang="0">
                  <a:pos x="484" y="40"/>
                </a:cxn>
                <a:cxn ang="0">
                  <a:pos x="505" y="47"/>
                </a:cxn>
                <a:cxn ang="0">
                  <a:pos x="527" y="55"/>
                </a:cxn>
                <a:cxn ang="0">
                  <a:pos x="547" y="63"/>
                </a:cxn>
                <a:cxn ang="0">
                  <a:pos x="567" y="72"/>
                </a:cxn>
                <a:cxn ang="0">
                  <a:pos x="586" y="82"/>
                </a:cxn>
                <a:cxn ang="0">
                  <a:pos x="603" y="94"/>
                </a:cxn>
                <a:cxn ang="0">
                  <a:pos x="620" y="106"/>
                </a:cxn>
                <a:cxn ang="0">
                  <a:pos x="636" y="118"/>
                </a:cxn>
              </a:cxnLst>
              <a:rect l="0" t="0" r="r" b="b"/>
              <a:pathLst>
                <a:path w="636" h="607">
                  <a:moveTo>
                    <a:pt x="636" y="118"/>
                  </a:moveTo>
                  <a:lnTo>
                    <a:pt x="632" y="597"/>
                  </a:lnTo>
                  <a:lnTo>
                    <a:pt x="64" y="607"/>
                  </a:lnTo>
                  <a:lnTo>
                    <a:pt x="57" y="597"/>
                  </a:lnTo>
                  <a:lnTo>
                    <a:pt x="42" y="565"/>
                  </a:lnTo>
                  <a:lnTo>
                    <a:pt x="33" y="543"/>
                  </a:lnTo>
                  <a:lnTo>
                    <a:pt x="23" y="515"/>
                  </a:lnTo>
                  <a:lnTo>
                    <a:pt x="19" y="499"/>
                  </a:lnTo>
                  <a:lnTo>
                    <a:pt x="14" y="483"/>
                  </a:lnTo>
                  <a:lnTo>
                    <a:pt x="11" y="464"/>
                  </a:lnTo>
                  <a:lnTo>
                    <a:pt x="7" y="446"/>
                  </a:lnTo>
                  <a:lnTo>
                    <a:pt x="4" y="426"/>
                  </a:lnTo>
                  <a:lnTo>
                    <a:pt x="2" y="404"/>
                  </a:lnTo>
                  <a:lnTo>
                    <a:pt x="0" y="382"/>
                  </a:lnTo>
                  <a:lnTo>
                    <a:pt x="0" y="359"/>
                  </a:lnTo>
                  <a:lnTo>
                    <a:pt x="0" y="335"/>
                  </a:lnTo>
                  <a:lnTo>
                    <a:pt x="1" y="310"/>
                  </a:lnTo>
                  <a:lnTo>
                    <a:pt x="3" y="284"/>
                  </a:lnTo>
                  <a:lnTo>
                    <a:pt x="6" y="256"/>
                  </a:lnTo>
                  <a:lnTo>
                    <a:pt x="10" y="228"/>
                  </a:lnTo>
                  <a:lnTo>
                    <a:pt x="16" y="198"/>
                  </a:lnTo>
                  <a:lnTo>
                    <a:pt x="23" y="168"/>
                  </a:lnTo>
                  <a:lnTo>
                    <a:pt x="33" y="136"/>
                  </a:lnTo>
                  <a:lnTo>
                    <a:pt x="43" y="105"/>
                  </a:lnTo>
                  <a:lnTo>
                    <a:pt x="55" y="71"/>
                  </a:lnTo>
                  <a:lnTo>
                    <a:pt x="68" y="38"/>
                  </a:lnTo>
                  <a:lnTo>
                    <a:pt x="84" y="2"/>
                  </a:lnTo>
                  <a:lnTo>
                    <a:pt x="102" y="1"/>
                  </a:lnTo>
                  <a:lnTo>
                    <a:pt x="149" y="0"/>
                  </a:lnTo>
                  <a:lnTo>
                    <a:pt x="181" y="0"/>
                  </a:lnTo>
                  <a:lnTo>
                    <a:pt x="218" y="1"/>
                  </a:lnTo>
                  <a:lnTo>
                    <a:pt x="258" y="3"/>
                  </a:lnTo>
                  <a:lnTo>
                    <a:pt x="302" y="7"/>
                  </a:lnTo>
                  <a:lnTo>
                    <a:pt x="347" y="12"/>
                  </a:lnTo>
                  <a:lnTo>
                    <a:pt x="393" y="19"/>
                  </a:lnTo>
                  <a:lnTo>
                    <a:pt x="416" y="23"/>
                  </a:lnTo>
                  <a:lnTo>
                    <a:pt x="439" y="29"/>
                  </a:lnTo>
                  <a:lnTo>
                    <a:pt x="462" y="34"/>
                  </a:lnTo>
                  <a:lnTo>
                    <a:pt x="484" y="40"/>
                  </a:lnTo>
                  <a:lnTo>
                    <a:pt x="505" y="47"/>
                  </a:lnTo>
                  <a:lnTo>
                    <a:pt x="527" y="55"/>
                  </a:lnTo>
                  <a:lnTo>
                    <a:pt x="547" y="63"/>
                  </a:lnTo>
                  <a:lnTo>
                    <a:pt x="567" y="72"/>
                  </a:lnTo>
                  <a:lnTo>
                    <a:pt x="586" y="82"/>
                  </a:lnTo>
                  <a:lnTo>
                    <a:pt x="603" y="94"/>
                  </a:lnTo>
                  <a:lnTo>
                    <a:pt x="620" y="106"/>
                  </a:lnTo>
                  <a:lnTo>
                    <a:pt x="636" y="118"/>
                  </a:lnTo>
                  <a:close/>
                </a:path>
              </a:pathLst>
            </a:custGeom>
            <a:solidFill>
              <a:srgbClr val="F2F4C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4" name="Freeform 76"/>
            <p:cNvSpPr>
              <a:spLocks/>
            </p:cNvSpPr>
            <p:nvPr/>
          </p:nvSpPr>
          <p:spPr bwMode="auto">
            <a:xfrm>
              <a:off x="3643" y="2953"/>
              <a:ext cx="739" cy="128"/>
            </a:xfrm>
            <a:custGeom>
              <a:avLst/>
              <a:gdLst/>
              <a:ahLst/>
              <a:cxnLst>
                <a:cxn ang="0">
                  <a:pos x="88" y="21"/>
                </a:cxn>
                <a:cxn ang="0">
                  <a:pos x="52" y="121"/>
                </a:cxn>
                <a:cxn ang="0">
                  <a:pos x="30" y="192"/>
                </a:cxn>
                <a:cxn ang="0">
                  <a:pos x="18" y="245"/>
                </a:cxn>
                <a:cxn ang="0">
                  <a:pos x="8" y="301"/>
                </a:cxn>
                <a:cxn ang="0">
                  <a:pos x="2" y="359"/>
                </a:cxn>
                <a:cxn ang="0">
                  <a:pos x="0" y="418"/>
                </a:cxn>
                <a:cxn ang="0">
                  <a:pos x="3" y="476"/>
                </a:cxn>
                <a:cxn ang="0">
                  <a:pos x="13" y="532"/>
                </a:cxn>
                <a:cxn ang="0">
                  <a:pos x="31" y="586"/>
                </a:cxn>
                <a:cxn ang="0">
                  <a:pos x="58" y="636"/>
                </a:cxn>
                <a:cxn ang="0">
                  <a:pos x="93" y="681"/>
                </a:cxn>
                <a:cxn ang="0">
                  <a:pos x="3664" y="769"/>
                </a:cxn>
                <a:cxn ang="0">
                  <a:pos x="3662" y="700"/>
                </a:cxn>
                <a:cxn ang="0">
                  <a:pos x="3661" y="537"/>
                </a:cxn>
                <a:cxn ang="0">
                  <a:pos x="3664" y="438"/>
                </a:cxn>
                <a:cxn ang="0">
                  <a:pos x="3672" y="339"/>
                </a:cxn>
                <a:cxn ang="0">
                  <a:pos x="3678" y="292"/>
                </a:cxn>
                <a:cxn ang="0">
                  <a:pos x="3685" y="247"/>
                </a:cxn>
                <a:cxn ang="0">
                  <a:pos x="3694" y="206"/>
                </a:cxn>
                <a:cxn ang="0">
                  <a:pos x="3705" y="171"/>
                </a:cxn>
                <a:cxn ang="0">
                  <a:pos x="3711" y="184"/>
                </a:cxn>
                <a:cxn ang="0">
                  <a:pos x="3720" y="196"/>
                </a:cxn>
                <a:cxn ang="0">
                  <a:pos x="3732" y="209"/>
                </a:cxn>
                <a:cxn ang="0">
                  <a:pos x="3749" y="221"/>
                </a:cxn>
                <a:cxn ang="0">
                  <a:pos x="3772" y="227"/>
                </a:cxn>
                <a:cxn ang="0">
                  <a:pos x="3786" y="228"/>
                </a:cxn>
                <a:cxn ang="0">
                  <a:pos x="3801" y="227"/>
                </a:cxn>
                <a:cxn ang="0">
                  <a:pos x="3817" y="224"/>
                </a:cxn>
                <a:cxn ang="0">
                  <a:pos x="3835" y="217"/>
                </a:cxn>
                <a:cxn ang="0">
                  <a:pos x="3908" y="232"/>
                </a:cxn>
                <a:cxn ang="0">
                  <a:pos x="4072" y="263"/>
                </a:cxn>
                <a:cxn ang="0">
                  <a:pos x="4167" y="278"/>
                </a:cxn>
                <a:cxn ang="0">
                  <a:pos x="4256" y="290"/>
                </a:cxn>
                <a:cxn ang="0">
                  <a:pos x="4332" y="296"/>
                </a:cxn>
                <a:cxn ang="0">
                  <a:pos x="4360" y="295"/>
                </a:cxn>
                <a:cxn ang="0">
                  <a:pos x="4382" y="292"/>
                </a:cxn>
                <a:cxn ang="0">
                  <a:pos x="4397" y="281"/>
                </a:cxn>
                <a:cxn ang="0">
                  <a:pos x="4410" y="269"/>
                </a:cxn>
                <a:cxn ang="0">
                  <a:pos x="4422" y="255"/>
                </a:cxn>
                <a:cxn ang="0">
                  <a:pos x="4431" y="237"/>
                </a:cxn>
                <a:cxn ang="0">
                  <a:pos x="4433" y="228"/>
                </a:cxn>
                <a:cxn ang="0">
                  <a:pos x="4433" y="219"/>
                </a:cxn>
                <a:cxn ang="0">
                  <a:pos x="4430" y="208"/>
                </a:cxn>
                <a:cxn ang="0">
                  <a:pos x="4425" y="198"/>
                </a:cxn>
                <a:cxn ang="0">
                  <a:pos x="4416" y="188"/>
                </a:cxn>
                <a:cxn ang="0">
                  <a:pos x="4404" y="178"/>
                </a:cxn>
                <a:cxn ang="0">
                  <a:pos x="3914" y="74"/>
                </a:cxn>
                <a:cxn ang="0">
                  <a:pos x="3865" y="66"/>
                </a:cxn>
                <a:cxn ang="0">
                  <a:pos x="3788" y="55"/>
                </a:cxn>
                <a:cxn ang="0">
                  <a:pos x="3704" y="47"/>
                </a:cxn>
                <a:cxn ang="0">
                  <a:pos x="98" y="0"/>
                </a:cxn>
              </a:cxnLst>
              <a:rect l="0" t="0" r="r" b="b"/>
              <a:pathLst>
                <a:path w="4433" h="769">
                  <a:moveTo>
                    <a:pt x="98" y="0"/>
                  </a:moveTo>
                  <a:lnTo>
                    <a:pt x="88" y="21"/>
                  </a:lnTo>
                  <a:lnTo>
                    <a:pt x="66" y="80"/>
                  </a:lnTo>
                  <a:lnTo>
                    <a:pt x="52" y="121"/>
                  </a:lnTo>
                  <a:lnTo>
                    <a:pt x="37" y="167"/>
                  </a:lnTo>
                  <a:lnTo>
                    <a:pt x="30" y="192"/>
                  </a:lnTo>
                  <a:lnTo>
                    <a:pt x="24" y="219"/>
                  </a:lnTo>
                  <a:lnTo>
                    <a:pt x="18" y="245"/>
                  </a:lnTo>
                  <a:lnTo>
                    <a:pt x="13" y="272"/>
                  </a:lnTo>
                  <a:lnTo>
                    <a:pt x="8" y="301"/>
                  </a:lnTo>
                  <a:lnTo>
                    <a:pt x="5" y="329"/>
                  </a:lnTo>
                  <a:lnTo>
                    <a:pt x="2" y="359"/>
                  </a:lnTo>
                  <a:lnTo>
                    <a:pt x="0" y="388"/>
                  </a:lnTo>
                  <a:lnTo>
                    <a:pt x="0" y="418"/>
                  </a:lnTo>
                  <a:lnTo>
                    <a:pt x="1" y="446"/>
                  </a:lnTo>
                  <a:lnTo>
                    <a:pt x="3" y="476"/>
                  </a:lnTo>
                  <a:lnTo>
                    <a:pt x="7" y="504"/>
                  </a:lnTo>
                  <a:lnTo>
                    <a:pt x="13" y="532"/>
                  </a:lnTo>
                  <a:lnTo>
                    <a:pt x="21" y="559"/>
                  </a:lnTo>
                  <a:lnTo>
                    <a:pt x="31" y="586"/>
                  </a:lnTo>
                  <a:lnTo>
                    <a:pt x="43" y="612"/>
                  </a:lnTo>
                  <a:lnTo>
                    <a:pt x="58" y="636"/>
                  </a:lnTo>
                  <a:lnTo>
                    <a:pt x="74" y="658"/>
                  </a:lnTo>
                  <a:lnTo>
                    <a:pt x="93" y="681"/>
                  </a:lnTo>
                  <a:lnTo>
                    <a:pt x="116" y="701"/>
                  </a:lnTo>
                  <a:lnTo>
                    <a:pt x="3664" y="769"/>
                  </a:lnTo>
                  <a:lnTo>
                    <a:pt x="3664" y="751"/>
                  </a:lnTo>
                  <a:lnTo>
                    <a:pt x="3662" y="700"/>
                  </a:lnTo>
                  <a:lnTo>
                    <a:pt x="3660" y="627"/>
                  </a:lnTo>
                  <a:lnTo>
                    <a:pt x="3661" y="537"/>
                  </a:lnTo>
                  <a:lnTo>
                    <a:pt x="3662" y="488"/>
                  </a:lnTo>
                  <a:lnTo>
                    <a:pt x="3664" y="438"/>
                  </a:lnTo>
                  <a:lnTo>
                    <a:pt x="3667" y="388"/>
                  </a:lnTo>
                  <a:lnTo>
                    <a:pt x="3672" y="339"/>
                  </a:lnTo>
                  <a:lnTo>
                    <a:pt x="3675" y="315"/>
                  </a:lnTo>
                  <a:lnTo>
                    <a:pt x="3678" y="292"/>
                  </a:lnTo>
                  <a:lnTo>
                    <a:pt x="3681" y="269"/>
                  </a:lnTo>
                  <a:lnTo>
                    <a:pt x="3685" y="247"/>
                  </a:lnTo>
                  <a:lnTo>
                    <a:pt x="3690" y="227"/>
                  </a:lnTo>
                  <a:lnTo>
                    <a:pt x="3694" y="206"/>
                  </a:lnTo>
                  <a:lnTo>
                    <a:pt x="3700" y="188"/>
                  </a:lnTo>
                  <a:lnTo>
                    <a:pt x="3705" y="171"/>
                  </a:lnTo>
                  <a:lnTo>
                    <a:pt x="3707" y="175"/>
                  </a:lnTo>
                  <a:lnTo>
                    <a:pt x="3711" y="184"/>
                  </a:lnTo>
                  <a:lnTo>
                    <a:pt x="3715" y="190"/>
                  </a:lnTo>
                  <a:lnTo>
                    <a:pt x="3720" y="196"/>
                  </a:lnTo>
                  <a:lnTo>
                    <a:pt x="3726" y="203"/>
                  </a:lnTo>
                  <a:lnTo>
                    <a:pt x="3732" y="209"/>
                  </a:lnTo>
                  <a:lnTo>
                    <a:pt x="3740" y="215"/>
                  </a:lnTo>
                  <a:lnTo>
                    <a:pt x="3749" y="221"/>
                  </a:lnTo>
                  <a:lnTo>
                    <a:pt x="3760" y="225"/>
                  </a:lnTo>
                  <a:lnTo>
                    <a:pt x="3772" y="227"/>
                  </a:lnTo>
                  <a:lnTo>
                    <a:pt x="3779" y="228"/>
                  </a:lnTo>
                  <a:lnTo>
                    <a:pt x="3786" y="228"/>
                  </a:lnTo>
                  <a:lnTo>
                    <a:pt x="3793" y="228"/>
                  </a:lnTo>
                  <a:lnTo>
                    <a:pt x="3801" y="227"/>
                  </a:lnTo>
                  <a:lnTo>
                    <a:pt x="3809" y="226"/>
                  </a:lnTo>
                  <a:lnTo>
                    <a:pt x="3817" y="224"/>
                  </a:lnTo>
                  <a:lnTo>
                    <a:pt x="3826" y="221"/>
                  </a:lnTo>
                  <a:lnTo>
                    <a:pt x="3835" y="217"/>
                  </a:lnTo>
                  <a:lnTo>
                    <a:pt x="3856" y="222"/>
                  </a:lnTo>
                  <a:lnTo>
                    <a:pt x="3908" y="232"/>
                  </a:lnTo>
                  <a:lnTo>
                    <a:pt x="3983" y="247"/>
                  </a:lnTo>
                  <a:lnTo>
                    <a:pt x="4072" y="263"/>
                  </a:lnTo>
                  <a:lnTo>
                    <a:pt x="4119" y="271"/>
                  </a:lnTo>
                  <a:lnTo>
                    <a:pt x="4167" y="278"/>
                  </a:lnTo>
                  <a:lnTo>
                    <a:pt x="4213" y="285"/>
                  </a:lnTo>
                  <a:lnTo>
                    <a:pt x="4256" y="290"/>
                  </a:lnTo>
                  <a:lnTo>
                    <a:pt x="4296" y="294"/>
                  </a:lnTo>
                  <a:lnTo>
                    <a:pt x="4332" y="296"/>
                  </a:lnTo>
                  <a:lnTo>
                    <a:pt x="4347" y="296"/>
                  </a:lnTo>
                  <a:lnTo>
                    <a:pt x="4360" y="295"/>
                  </a:lnTo>
                  <a:lnTo>
                    <a:pt x="4372" y="294"/>
                  </a:lnTo>
                  <a:lnTo>
                    <a:pt x="4382" y="292"/>
                  </a:lnTo>
                  <a:lnTo>
                    <a:pt x="4386" y="290"/>
                  </a:lnTo>
                  <a:lnTo>
                    <a:pt x="4397" y="281"/>
                  </a:lnTo>
                  <a:lnTo>
                    <a:pt x="4403" y="276"/>
                  </a:lnTo>
                  <a:lnTo>
                    <a:pt x="4410" y="269"/>
                  </a:lnTo>
                  <a:lnTo>
                    <a:pt x="4416" y="262"/>
                  </a:lnTo>
                  <a:lnTo>
                    <a:pt x="4422" y="255"/>
                  </a:lnTo>
                  <a:lnTo>
                    <a:pt x="4427" y="246"/>
                  </a:lnTo>
                  <a:lnTo>
                    <a:pt x="4431" y="237"/>
                  </a:lnTo>
                  <a:lnTo>
                    <a:pt x="4432" y="233"/>
                  </a:lnTo>
                  <a:lnTo>
                    <a:pt x="4433" y="228"/>
                  </a:lnTo>
                  <a:lnTo>
                    <a:pt x="4433" y="223"/>
                  </a:lnTo>
                  <a:lnTo>
                    <a:pt x="4433" y="219"/>
                  </a:lnTo>
                  <a:lnTo>
                    <a:pt x="4432" y="213"/>
                  </a:lnTo>
                  <a:lnTo>
                    <a:pt x="4430" y="208"/>
                  </a:lnTo>
                  <a:lnTo>
                    <a:pt x="4428" y="203"/>
                  </a:lnTo>
                  <a:lnTo>
                    <a:pt x="4425" y="198"/>
                  </a:lnTo>
                  <a:lnTo>
                    <a:pt x="4421" y="193"/>
                  </a:lnTo>
                  <a:lnTo>
                    <a:pt x="4416" y="188"/>
                  </a:lnTo>
                  <a:lnTo>
                    <a:pt x="4411" y="183"/>
                  </a:lnTo>
                  <a:lnTo>
                    <a:pt x="4404" y="178"/>
                  </a:lnTo>
                  <a:lnTo>
                    <a:pt x="3921" y="75"/>
                  </a:lnTo>
                  <a:lnTo>
                    <a:pt x="3914" y="74"/>
                  </a:lnTo>
                  <a:lnTo>
                    <a:pt x="3894" y="71"/>
                  </a:lnTo>
                  <a:lnTo>
                    <a:pt x="3865" y="66"/>
                  </a:lnTo>
                  <a:lnTo>
                    <a:pt x="3828" y="61"/>
                  </a:lnTo>
                  <a:lnTo>
                    <a:pt x="3788" y="55"/>
                  </a:lnTo>
                  <a:lnTo>
                    <a:pt x="3745" y="51"/>
                  </a:lnTo>
                  <a:lnTo>
                    <a:pt x="3704" y="47"/>
                  </a:lnTo>
                  <a:lnTo>
                    <a:pt x="3668" y="4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5B8B5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5" name="Freeform 77"/>
            <p:cNvSpPr>
              <a:spLocks/>
            </p:cNvSpPr>
            <p:nvPr/>
          </p:nvSpPr>
          <p:spPr bwMode="auto">
            <a:xfrm>
              <a:off x="3711" y="2950"/>
              <a:ext cx="93" cy="119"/>
            </a:xfrm>
            <a:custGeom>
              <a:avLst/>
              <a:gdLst/>
              <a:ahLst/>
              <a:cxnLst>
                <a:cxn ang="0">
                  <a:pos x="559" y="10"/>
                </a:cxn>
                <a:cxn ang="0">
                  <a:pos x="558" y="14"/>
                </a:cxn>
                <a:cxn ang="0">
                  <a:pos x="555" y="26"/>
                </a:cxn>
                <a:cxn ang="0">
                  <a:pos x="550" y="46"/>
                </a:cxn>
                <a:cxn ang="0">
                  <a:pos x="544" y="72"/>
                </a:cxn>
                <a:cxn ang="0">
                  <a:pos x="537" y="105"/>
                </a:cxn>
                <a:cxn ang="0">
                  <a:pos x="530" y="143"/>
                </a:cxn>
                <a:cxn ang="0">
                  <a:pos x="523" y="187"/>
                </a:cxn>
                <a:cxn ang="0">
                  <a:pos x="516" y="236"/>
                </a:cxn>
                <a:cxn ang="0">
                  <a:pos x="511" y="287"/>
                </a:cxn>
                <a:cxn ang="0">
                  <a:pos x="507" y="342"/>
                </a:cxn>
                <a:cxn ang="0">
                  <a:pos x="505" y="372"/>
                </a:cxn>
                <a:cxn ang="0">
                  <a:pos x="505" y="401"/>
                </a:cxn>
                <a:cxn ang="0">
                  <a:pos x="504" y="431"/>
                </a:cxn>
                <a:cxn ang="0">
                  <a:pos x="505" y="461"/>
                </a:cxn>
                <a:cxn ang="0">
                  <a:pos x="506" y="493"/>
                </a:cxn>
                <a:cxn ang="0">
                  <a:pos x="508" y="523"/>
                </a:cxn>
                <a:cxn ang="0">
                  <a:pos x="511" y="555"/>
                </a:cxn>
                <a:cxn ang="0">
                  <a:pos x="514" y="586"/>
                </a:cxn>
                <a:cxn ang="0">
                  <a:pos x="519" y="619"/>
                </a:cxn>
                <a:cxn ang="0">
                  <a:pos x="524" y="650"/>
                </a:cxn>
                <a:cxn ang="0">
                  <a:pos x="531" y="682"/>
                </a:cxn>
                <a:cxn ang="0">
                  <a:pos x="539" y="713"/>
                </a:cxn>
                <a:cxn ang="0">
                  <a:pos x="99" y="711"/>
                </a:cxn>
                <a:cxn ang="0">
                  <a:pos x="97" y="708"/>
                </a:cxn>
                <a:cxn ang="0">
                  <a:pos x="91" y="698"/>
                </a:cxn>
                <a:cxn ang="0">
                  <a:pos x="82" y="682"/>
                </a:cxn>
                <a:cxn ang="0">
                  <a:pos x="70" y="660"/>
                </a:cxn>
                <a:cxn ang="0">
                  <a:pos x="57" y="632"/>
                </a:cxn>
                <a:cxn ang="0">
                  <a:pos x="44" y="598"/>
                </a:cxn>
                <a:cxn ang="0">
                  <a:pos x="37" y="580"/>
                </a:cxn>
                <a:cxn ang="0">
                  <a:pos x="31" y="560"/>
                </a:cxn>
                <a:cxn ang="0">
                  <a:pos x="25" y="538"/>
                </a:cxn>
                <a:cxn ang="0">
                  <a:pos x="20" y="515"/>
                </a:cxn>
                <a:cxn ang="0">
                  <a:pos x="15" y="492"/>
                </a:cxn>
                <a:cxn ang="0">
                  <a:pos x="9" y="466"/>
                </a:cxn>
                <a:cxn ang="0">
                  <a:pos x="6" y="440"/>
                </a:cxn>
                <a:cxn ang="0">
                  <a:pos x="3" y="412"/>
                </a:cxn>
                <a:cxn ang="0">
                  <a:pos x="1" y="384"/>
                </a:cxn>
                <a:cxn ang="0">
                  <a:pos x="0" y="353"/>
                </a:cxn>
                <a:cxn ang="0">
                  <a:pos x="1" y="323"/>
                </a:cxn>
                <a:cxn ang="0">
                  <a:pos x="3" y="290"/>
                </a:cxn>
                <a:cxn ang="0">
                  <a:pos x="6" y="258"/>
                </a:cxn>
                <a:cxn ang="0">
                  <a:pos x="11" y="224"/>
                </a:cxn>
                <a:cxn ang="0">
                  <a:pos x="17" y="189"/>
                </a:cxn>
                <a:cxn ang="0">
                  <a:pos x="25" y="153"/>
                </a:cxn>
                <a:cxn ang="0">
                  <a:pos x="35" y="117"/>
                </a:cxn>
                <a:cxn ang="0">
                  <a:pos x="47" y="78"/>
                </a:cxn>
                <a:cxn ang="0">
                  <a:pos x="60" y="39"/>
                </a:cxn>
                <a:cxn ang="0">
                  <a:pos x="77" y="0"/>
                </a:cxn>
                <a:cxn ang="0">
                  <a:pos x="559" y="10"/>
                </a:cxn>
              </a:cxnLst>
              <a:rect l="0" t="0" r="r" b="b"/>
              <a:pathLst>
                <a:path w="559" h="713">
                  <a:moveTo>
                    <a:pt x="559" y="10"/>
                  </a:moveTo>
                  <a:lnTo>
                    <a:pt x="558" y="14"/>
                  </a:lnTo>
                  <a:lnTo>
                    <a:pt x="555" y="26"/>
                  </a:lnTo>
                  <a:lnTo>
                    <a:pt x="550" y="46"/>
                  </a:lnTo>
                  <a:lnTo>
                    <a:pt x="544" y="72"/>
                  </a:lnTo>
                  <a:lnTo>
                    <a:pt x="537" y="105"/>
                  </a:lnTo>
                  <a:lnTo>
                    <a:pt x="530" y="143"/>
                  </a:lnTo>
                  <a:lnTo>
                    <a:pt x="523" y="187"/>
                  </a:lnTo>
                  <a:lnTo>
                    <a:pt x="516" y="236"/>
                  </a:lnTo>
                  <a:lnTo>
                    <a:pt x="511" y="287"/>
                  </a:lnTo>
                  <a:lnTo>
                    <a:pt x="507" y="342"/>
                  </a:lnTo>
                  <a:lnTo>
                    <a:pt x="505" y="372"/>
                  </a:lnTo>
                  <a:lnTo>
                    <a:pt x="505" y="401"/>
                  </a:lnTo>
                  <a:lnTo>
                    <a:pt x="504" y="431"/>
                  </a:lnTo>
                  <a:lnTo>
                    <a:pt x="505" y="461"/>
                  </a:lnTo>
                  <a:lnTo>
                    <a:pt x="506" y="493"/>
                  </a:lnTo>
                  <a:lnTo>
                    <a:pt x="508" y="523"/>
                  </a:lnTo>
                  <a:lnTo>
                    <a:pt x="511" y="555"/>
                  </a:lnTo>
                  <a:lnTo>
                    <a:pt x="514" y="586"/>
                  </a:lnTo>
                  <a:lnTo>
                    <a:pt x="519" y="619"/>
                  </a:lnTo>
                  <a:lnTo>
                    <a:pt x="524" y="650"/>
                  </a:lnTo>
                  <a:lnTo>
                    <a:pt x="531" y="682"/>
                  </a:lnTo>
                  <a:lnTo>
                    <a:pt x="539" y="713"/>
                  </a:lnTo>
                  <a:lnTo>
                    <a:pt x="99" y="711"/>
                  </a:lnTo>
                  <a:lnTo>
                    <a:pt x="97" y="708"/>
                  </a:lnTo>
                  <a:lnTo>
                    <a:pt x="91" y="698"/>
                  </a:lnTo>
                  <a:lnTo>
                    <a:pt x="82" y="682"/>
                  </a:lnTo>
                  <a:lnTo>
                    <a:pt x="70" y="660"/>
                  </a:lnTo>
                  <a:lnTo>
                    <a:pt x="57" y="632"/>
                  </a:lnTo>
                  <a:lnTo>
                    <a:pt x="44" y="598"/>
                  </a:lnTo>
                  <a:lnTo>
                    <a:pt x="37" y="580"/>
                  </a:lnTo>
                  <a:lnTo>
                    <a:pt x="31" y="560"/>
                  </a:lnTo>
                  <a:lnTo>
                    <a:pt x="25" y="538"/>
                  </a:lnTo>
                  <a:lnTo>
                    <a:pt x="20" y="515"/>
                  </a:lnTo>
                  <a:lnTo>
                    <a:pt x="15" y="492"/>
                  </a:lnTo>
                  <a:lnTo>
                    <a:pt x="9" y="466"/>
                  </a:lnTo>
                  <a:lnTo>
                    <a:pt x="6" y="440"/>
                  </a:lnTo>
                  <a:lnTo>
                    <a:pt x="3" y="412"/>
                  </a:lnTo>
                  <a:lnTo>
                    <a:pt x="1" y="384"/>
                  </a:lnTo>
                  <a:lnTo>
                    <a:pt x="0" y="353"/>
                  </a:lnTo>
                  <a:lnTo>
                    <a:pt x="1" y="323"/>
                  </a:lnTo>
                  <a:lnTo>
                    <a:pt x="3" y="290"/>
                  </a:lnTo>
                  <a:lnTo>
                    <a:pt x="6" y="258"/>
                  </a:lnTo>
                  <a:lnTo>
                    <a:pt x="11" y="224"/>
                  </a:lnTo>
                  <a:lnTo>
                    <a:pt x="17" y="189"/>
                  </a:lnTo>
                  <a:lnTo>
                    <a:pt x="25" y="153"/>
                  </a:lnTo>
                  <a:lnTo>
                    <a:pt x="35" y="117"/>
                  </a:lnTo>
                  <a:lnTo>
                    <a:pt x="47" y="78"/>
                  </a:lnTo>
                  <a:lnTo>
                    <a:pt x="60" y="39"/>
                  </a:lnTo>
                  <a:lnTo>
                    <a:pt x="77" y="0"/>
                  </a:lnTo>
                  <a:lnTo>
                    <a:pt x="559" y="10"/>
                  </a:lnTo>
                  <a:close/>
                </a:path>
              </a:pathLst>
            </a:custGeom>
            <a:solidFill>
              <a:srgbClr val="00973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6" name="Freeform 78"/>
            <p:cNvSpPr>
              <a:spLocks/>
            </p:cNvSpPr>
            <p:nvPr/>
          </p:nvSpPr>
          <p:spPr bwMode="auto">
            <a:xfrm>
              <a:off x="3816" y="2951"/>
              <a:ext cx="93" cy="119"/>
            </a:xfrm>
            <a:custGeom>
              <a:avLst/>
              <a:gdLst/>
              <a:ahLst/>
              <a:cxnLst>
                <a:cxn ang="0">
                  <a:pos x="559" y="10"/>
                </a:cxn>
                <a:cxn ang="0">
                  <a:pos x="558" y="14"/>
                </a:cxn>
                <a:cxn ang="0">
                  <a:pos x="555" y="26"/>
                </a:cxn>
                <a:cxn ang="0">
                  <a:pos x="550" y="46"/>
                </a:cxn>
                <a:cxn ang="0">
                  <a:pos x="544" y="72"/>
                </a:cxn>
                <a:cxn ang="0">
                  <a:pos x="536" y="106"/>
                </a:cxn>
                <a:cxn ang="0">
                  <a:pos x="529" y="143"/>
                </a:cxn>
                <a:cxn ang="0">
                  <a:pos x="521" y="187"/>
                </a:cxn>
                <a:cxn ang="0">
                  <a:pos x="515" y="236"/>
                </a:cxn>
                <a:cxn ang="0">
                  <a:pos x="510" y="287"/>
                </a:cxn>
                <a:cxn ang="0">
                  <a:pos x="506" y="343"/>
                </a:cxn>
                <a:cxn ang="0">
                  <a:pos x="504" y="372"/>
                </a:cxn>
                <a:cxn ang="0">
                  <a:pos x="503" y="401"/>
                </a:cxn>
                <a:cxn ang="0">
                  <a:pos x="503" y="431"/>
                </a:cxn>
                <a:cxn ang="0">
                  <a:pos x="504" y="461"/>
                </a:cxn>
                <a:cxn ang="0">
                  <a:pos x="505" y="493"/>
                </a:cxn>
                <a:cxn ang="0">
                  <a:pos x="507" y="523"/>
                </a:cxn>
                <a:cxn ang="0">
                  <a:pos x="510" y="555"/>
                </a:cxn>
                <a:cxn ang="0">
                  <a:pos x="513" y="586"/>
                </a:cxn>
                <a:cxn ang="0">
                  <a:pos x="518" y="619"/>
                </a:cxn>
                <a:cxn ang="0">
                  <a:pos x="523" y="650"/>
                </a:cxn>
                <a:cxn ang="0">
                  <a:pos x="530" y="682"/>
                </a:cxn>
                <a:cxn ang="0">
                  <a:pos x="537" y="713"/>
                </a:cxn>
                <a:cxn ang="0">
                  <a:pos x="98" y="711"/>
                </a:cxn>
                <a:cxn ang="0">
                  <a:pos x="96" y="708"/>
                </a:cxn>
                <a:cxn ang="0">
                  <a:pos x="90" y="698"/>
                </a:cxn>
                <a:cxn ang="0">
                  <a:pos x="81" y="682"/>
                </a:cxn>
                <a:cxn ang="0">
                  <a:pos x="69" y="660"/>
                </a:cxn>
                <a:cxn ang="0">
                  <a:pos x="57" y="632"/>
                </a:cxn>
                <a:cxn ang="0">
                  <a:pos x="43" y="598"/>
                </a:cxn>
                <a:cxn ang="0">
                  <a:pos x="36" y="580"/>
                </a:cxn>
                <a:cxn ang="0">
                  <a:pos x="30" y="560"/>
                </a:cxn>
                <a:cxn ang="0">
                  <a:pos x="24" y="538"/>
                </a:cxn>
                <a:cxn ang="0">
                  <a:pos x="19" y="515"/>
                </a:cxn>
                <a:cxn ang="0">
                  <a:pos x="14" y="492"/>
                </a:cxn>
                <a:cxn ang="0">
                  <a:pos x="9" y="466"/>
                </a:cxn>
                <a:cxn ang="0">
                  <a:pos x="6" y="440"/>
                </a:cxn>
                <a:cxn ang="0">
                  <a:pos x="3" y="412"/>
                </a:cxn>
                <a:cxn ang="0">
                  <a:pos x="1" y="384"/>
                </a:cxn>
                <a:cxn ang="0">
                  <a:pos x="0" y="353"/>
                </a:cxn>
                <a:cxn ang="0">
                  <a:pos x="1" y="323"/>
                </a:cxn>
                <a:cxn ang="0">
                  <a:pos x="3" y="290"/>
                </a:cxn>
                <a:cxn ang="0">
                  <a:pos x="6" y="258"/>
                </a:cxn>
                <a:cxn ang="0">
                  <a:pos x="10" y="224"/>
                </a:cxn>
                <a:cxn ang="0">
                  <a:pos x="16" y="189"/>
                </a:cxn>
                <a:cxn ang="0">
                  <a:pos x="24" y="153"/>
                </a:cxn>
                <a:cxn ang="0">
                  <a:pos x="34" y="116"/>
                </a:cxn>
                <a:cxn ang="0">
                  <a:pos x="46" y="78"/>
                </a:cxn>
                <a:cxn ang="0">
                  <a:pos x="60" y="39"/>
                </a:cxn>
                <a:cxn ang="0">
                  <a:pos x="76" y="0"/>
                </a:cxn>
                <a:cxn ang="0">
                  <a:pos x="559" y="10"/>
                </a:cxn>
              </a:cxnLst>
              <a:rect l="0" t="0" r="r" b="b"/>
              <a:pathLst>
                <a:path w="559" h="713">
                  <a:moveTo>
                    <a:pt x="559" y="10"/>
                  </a:moveTo>
                  <a:lnTo>
                    <a:pt x="558" y="14"/>
                  </a:lnTo>
                  <a:lnTo>
                    <a:pt x="555" y="26"/>
                  </a:lnTo>
                  <a:lnTo>
                    <a:pt x="550" y="46"/>
                  </a:lnTo>
                  <a:lnTo>
                    <a:pt x="544" y="72"/>
                  </a:lnTo>
                  <a:lnTo>
                    <a:pt x="536" y="106"/>
                  </a:lnTo>
                  <a:lnTo>
                    <a:pt x="529" y="143"/>
                  </a:lnTo>
                  <a:lnTo>
                    <a:pt x="521" y="187"/>
                  </a:lnTo>
                  <a:lnTo>
                    <a:pt x="515" y="236"/>
                  </a:lnTo>
                  <a:lnTo>
                    <a:pt x="510" y="287"/>
                  </a:lnTo>
                  <a:lnTo>
                    <a:pt x="506" y="343"/>
                  </a:lnTo>
                  <a:lnTo>
                    <a:pt x="504" y="372"/>
                  </a:lnTo>
                  <a:lnTo>
                    <a:pt x="503" y="401"/>
                  </a:lnTo>
                  <a:lnTo>
                    <a:pt x="503" y="431"/>
                  </a:lnTo>
                  <a:lnTo>
                    <a:pt x="504" y="461"/>
                  </a:lnTo>
                  <a:lnTo>
                    <a:pt x="505" y="493"/>
                  </a:lnTo>
                  <a:lnTo>
                    <a:pt x="507" y="523"/>
                  </a:lnTo>
                  <a:lnTo>
                    <a:pt x="510" y="555"/>
                  </a:lnTo>
                  <a:lnTo>
                    <a:pt x="513" y="586"/>
                  </a:lnTo>
                  <a:lnTo>
                    <a:pt x="518" y="619"/>
                  </a:lnTo>
                  <a:lnTo>
                    <a:pt x="523" y="650"/>
                  </a:lnTo>
                  <a:lnTo>
                    <a:pt x="530" y="682"/>
                  </a:lnTo>
                  <a:lnTo>
                    <a:pt x="537" y="713"/>
                  </a:lnTo>
                  <a:lnTo>
                    <a:pt x="98" y="711"/>
                  </a:lnTo>
                  <a:lnTo>
                    <a:pt x="96" y="708"/>
                  </a:lnTo>
                  <a:lnTo>
                    <a:pt x="90" y="698"/>
                  </a:lnTo>
                  <a:lnTo>
                    <a:pt x="81" y="682"/>
                  </a:lnTo>
                  <a:lnTo>
                    <a:pt x="69" y="660"/>
                  </a:lnTo>
                  <a:lnTo>
                    <a:pt x="57" y="632"/>
                  </a:lnTo>
                  <a:lnTo>
                    <a:pt x="43" y="598"/>
                  </a:lnTo>
                  <a:lnTo>
                    <a:pt x="36" y="580"/>
                  </a:lnTo>
                  <a:lnTo>
                    <a:pt x="30" y="560"/>
                  </a:lnTo>
                  <a:lnTo>
                    <a:pt x="24" y="538"/>
                  </a:lnTo>
                  <a:lnTo>
                    <a:pt x="19" y="515"/>
                  </a:lnTo>
                  <a:lnTo>
                    <a:pt x="14" y="492"/>
                  </a:lnTo>
                  <a:lnTo>
                    <a:pt x="9" y="466"/>
                  </a:lnTo>
                  <a:lnTo>
                    <a:pt x="6" y="440"/>
                  </a:lnTo>
                  <a:lnTo>
                    <a:pt x="3" y="412"/>
                  </a:lnTo>
                  <a:lnTo>
                    <a:pt x="1" y="384"/>
                  </a:lnTo>
                  <a:lnTo>
                    <a:pt x="0" y="353"/>
                  </a:lnTo>
                  <a:lnTo>
                    <a:pt x="1" y="323"/>
                  </a:lnTo>
                  <a:lnTo>
                    <a:pt x="3" y="290"/>
                  </a:lnTo>
                  <a:lnTo>
                    <a:pt x="6" y="258"/>
                  </a:lnTo>
                  <a:lnTo>
                    <a:pt x="10" y="224"/>
                  </a:lnTo>
                  <a:lnTo>
                    <a:pt x="16" y="189"/>
                  </a:lnTo>
                  <a:lnTo>
                    <a:pt x="24" y="153"/>
                  </a:lnTo>
                  <a:lnTo>
                    <a:pt x="34" y="116"/>
                  </a:lnTo>
                  <a:lnTo>
                    <a:pt x="46" y="78"/>
                  </a:lnTo>
                  <a:lnTo>
                    <a:pt x="60" y="39"/>
                  </a:lnTo>
                  <a:lnTo>
                    <a:pt x="76" y="0"/>
                  </a:lnTo>
                  <a:lnTo>
                    <a:pt x="559" y="10"/>
                  </a:lnTo>
                  <a:close/>
                </a:path>
              </a:pathLst>
            </a:custGeom>
            <a:solidFill>
              <a:srgbClr val="00973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7" name="Freeform 79"/>
            <p:cNvSpPr>
              <a:spLocks/>
            </p:cNvSpPr>
            <p:nvPr/>
          </p:nvSpPr>
          <p:spPr bwMode="auto">
            <a:xfrm>
              <a:off x="4227" y="2980"/>
              <a:ext cx="38" cy="101"/>
            </a:xfrm>
            <a:custGeom>
              <a:avLst/>
              <a:gdLst/>
              <a:ahLst/>
              <a:cxnLst>
                <a:cxn ang="0">
                  <a:pos x="176" y="0"/>
                </a:cxn>
                <a:cxn ang="0">
                  <a:pos x="145" y="5"/>
                </a:cxn>
                <a:cxn ang="0">
                  <a:pos x="117" y="16"/>
                </a:cxn>
                <a:cxn ang="0">
                  <a:pos x="94" y="31"/>
                </a:cxn>
                <a:cxn ang="0">
                  <a:pos x="78" y="45"/>
                </a:cxn>
                <a:cxn ang="0">
                  <a:pos x="64" y="63"/>
                </a:cxn>
                <a:cxn ang="0">
                  <a:pos x="51" y="83"/>
                </a:cxn>
                <a:cxn ang="0">
                  <a:pos x="39" y="108"/>
                </a:cxn>
                <a:cxn ang="0">
                  <a:pos x="28" y="139"/>
                </a:cxn>
                <a:cxn ang="0">
                  <a:pos x="21" y="174"/>
                </a:cxn>
                <a:cxn ang="0">
                  <a:pos x="16" y="215"/>
                </a:cxn>
                <a:cxn ang="0">
                  <a:pos x="12" y="254"/>
                </a:cxn>
                <a:cxn ang="0">
                  <a:pos x="2" y="325"/>
                </a:cxn>
                <a:cxn ang="0">
                  <a:pos x="0" y="374"/>
                </a:cxn>
                <a:cxn ang="0">
                  <a:pos x="0" y="408"/>
                </a:cxn>
                <a:cxn ang="0">
                  <a:pos x="3" y="443"/>
                </a:cxn>
                <a:cxn ang="0">
                  <a:pos x="9" y="477"/>
                </a:cxn>
                <a:cxn ang="0">
                  <a:pos x="18" y="510"/>
                </a:cxn>
                <a:cxn ang="0">
                  <a:pos x="33" y="538"/>
                </a:cxn>
                <a:cxn ang="0">
                  <a:pos x="51" y="564"/>
                </a:cxn>
                <a:cxn ang="0">
                  <a:pos x="74" y="584"/>
                </a:cxn>
                <a:cxn ang="0">
                  <a:pos x="105" y="598"/>
                </a:cxn>
                <a:cxn ang="0">
                  <a:pos x="141" y="604"/>
                </a:cxn>
                <a:cxn ang="0">
                  <a:pos x="168" y="582"/>
                </a:cxn>
                <a:cxn ang="0">
                  <a:pos x="191" y="483"/>
                </a:cxn>
                <a:cxn ang="0">
                  <a:pos x="209" y="389"/>
                </a:cxn>
                <a:cxn ang="0">
                  <a:pos x="225" y="285"/>
                </a:cxn>
                <a:cxn ang="0">
                  <a:pos x="231" y="207"/>
                </a:cxn>
                <a:cxn ang="0">
                  <a:pos x="231" y="157"/>
                </a:cxn>
                <a:cxn ang="0">
                  <a:pos x="229" y="111"/>
                </a:cxn>
                <a:cxn ang="0">
                  <a:pos x="222" y="71"/>
                </a:cxn>
                <a:cxn ang="0">
                  <a:pos x="210" y="36"/>
                </a:cxn>
                <a:cxn ang="0">
                  <a:pos x="193" y="10"/>
                </a:cxn>
              </a:cxnLst>
              <a:rect l="0" t="0" r="r" b="b"/>
              <a:pathLst>
                <a:path w="232" h="604">
                  <a:moveTo>
                    <a:pt x="183" y="0"/>
                  </a:moveTo>
                  <a:lnTo>
                    <a:pt x="176" y="0"/>
                  </a:lnTo>
                  <a:lnTo>
                    <a:pt x="158" y="2"/>
                  </a:lnTo>
                  <a:lnTo>
                    <a:pt x="145" y="5"/>
                  </a:lnTo>
                  <a:lnTo>
                    <a:pt x="131" y="10"/>
                  </a:lnTo>
                  <a:lnTo>
                    <a:pt x="117" y="16"/>
                  </a:lnTo>
                  <a:lnTo>
                    <a:pt x="102" y="25"/>
                  </a:lnTo>
                  <a:lnTo>
                    <a:pt x="94" y="31"/>
                  </a:lnTo>
                  <a:lnTo>
                    <a:pt x="86" y="37"/>
                  </a:lnTo>
                  <a:lnTo>
                    <a:pt x="78" y="45"/>
                  </a:lnTo>
                  <a:lnTo>
                    <a:pt x="71" y="54"/>
                  </a:lnTo>
                  <a:lnTo>
                    <a:pt x="64" y="63"/>
                  </a:lnTo>
                  <a:lnTo>
                    <a:pt x="57" y="72"/>
                  </a:lnTo>
                  <a:lnTo>
                    <a:pt x="51" y="83"/>
                  </a:lnTo>
                  <a:lnTo>
                    <a:pt x="45" y="95"/>
                  </a:lnTo>
                  <a:lnTo>
                    <a:pt x="39" y="108"/>
                  </a:lnTo>
                  <a:lnTo>
                    <a:pt x="34" y="124"/>
                  </a:lnTo>
                  <a:lnTo>
                    <a:pt x="28" y="139"/>
                  </a:lnTo>
                  <a:lnTo>
                    <a:pt x="24" y="156"/>
                  </a:lnTo>
                  <a:lnTo>
                    <a:pt x="21" y="174"/>
                  </a:lnTo>
                  <a:lnTo>
                    <a:pt x="18" y="194"/>
                  </a:lnTo>
                  <a:lnTo>
                    <a:pt x="16" y="215"/>
                  </a:lnTo>
                  <a:lnTo>
                    <a:pt x="15" y="237"/>
                  </a:lnTo>
                  <a:lnTo>
                    <a:pt x="12" y="254"/>
                  </a:lnTo>
                  <a:lnTo>
                    <a:pt x="5" y="296"/>
                  </a:lnTo>
                  <a:lnTo>
                    <a:pt x="2" y="325"/>
                  </a:lnTo>
                  <a:lnTo>
                    <a:pt x="0" y="357"/>
                  </a:lnTo>
                  <a:lnTo>
                    <a:pt x="0" y="374"/>
                  </a:lnTo>
                  <a:lnTo>
                    <a:pt x="0" y="391"/>
                  </a:lnTo>
                  <a:lnTo>
                    <a:pt x="0" y="408"/>
                  </a:lnTo>
                  <a:lnTo>
                    <a:pt x="1" y="425"/>
                  </a:lnTo>
                  <a:lnTo>
                    <a:pt x="3" y="443"/>
                  </a:lnTo>
                  <a:lnTo>
                    <a:pt x="5" y="460"/>
                  </a:lnTo>
                  <a:lnTo>
                    <a:pt x="9" y="477"/>
                  </a:lnTo>
                  <a:lnTo>
                    <a:pt x="13" y="493"/>
                  </a:lnTo>
                  <a:lnTo>
                    <a:pt x="18" y="510"/>
                  </a:lnTo>
                  <a:lnTo>
                    <a:pt x="24" y="524"/>
                  </a:lnTo>
                  <a:lnTo>
                    <a:pt x="33" y="538"/>
                  </a:lnTo>
                  <a:lnTo>
                    <a:pt x="41" y="551"/>
                  </a:lnTo>
                  <a:lnTo>
                    <a:pt x="51" y="564"/>
                  </a:lnTo>
                  <a:lnTo>
                    <a:pt x="62" y="575"/>
                  </a:lnTo>
                  <a:lnTo>
                    <a:pt x="74" y="584"/>
                  </a:lnTo>
                  <a:lnTo>
                    <a:pt x="88" y="592"/>
                  </a:lnTo>
                  <a:lnTo>
                    <a:pt x="105" y="598"/>
                  </a:lnTo>
                  <a:lnTo>
                    <a:pt x="122" y="602"/>
                  </a:lnTo>
                  <a:lnTo>
                    <a:pt x="141" y="604"/>
                  </a:lnTo>
                  <a:lnTo>
                    <a:pt x="162" y="604"/>
                  </a:lnTo>
                  <a:lnTo>
                    <a:pt x="168" y="582"/>
                  </a:lnTo>
                  <a:lnTo>
                    <a:pt x="182" y="523"/>
                  </a:lnTo>
                  <a:lnTo>
                    <a:pt x="191" y="483"/>
                  </a:lnTo>
                  <a:lnTo>
                    <a:pt x="200" y="438"/>
                  </a:lnTo>
                  <a:lnTo>
                    <a:pt x="209" y="389"/>
                  </a:lnTo>
                  <a:lnTo>
                    <a:pt x="218" y="337"/>
                  </a:lnTo>
                  <a:lnTo>
                    <a:pt x="225" y="285"/>
                  </a:lnTo>
                  <a:lnTo>
                    <a:pt x="229" y="232"/>
                  </a:lnTo>
                  <a:lnTo>
                    <a:pt x="231" y="207"/>
                  </a:lnTo>
                  <a:lnTo>
                    <a:pt x="232" y="182"/>
                  </a:lnTo>
                  <a:lnTo>
                    <a:pt x="231" y="157"/>
                  </a:lnTo>
                  <a:lnTo>
                    <a:pt x="231" y="134"/>
                  </a:lnTo>
                  <a:lnTo>
                    <a:pt x="229" y="111"/>
                  </a:lnTo>
                  <a:lnTo>
                    <a:pt x="226" y="90"/>
                  </a:lnTo>
                  <a:lnTo>
                    <a:pt x="222" y="71"/>
                  </a:lnTo>
                  <a:lnTo>
                    <a:pt x="217" y="52"/>
                  </a:lnTo>
                  <a:lnTo>
                    <a:pt x="210" y="36"/>
                  </a:lnTo>
                  <a:lnTo>
                    <a:pt x="202" y="22"/>
                  </a:lnTo>
                  <a:lnTo>
                    <a:pt x="193" y="1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8F3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8" name="Freeform 80"/>
            <p:cNvSpPr>
              <a:spLocks/>
            </p:cNvSpPr>
            <p:nvPr/>
          </p:nvSpPr>
          <p:spPr bwMode="auto">
            <a:xfrm>
              <a:off x="4243" y="2980"/>
              <a:ext cx="106" cy="101"/>
            </a:xfrm>
            <a:custGeom>
              <a:avLst/>
              <a:gdLst/>
              <a:ahLst/>
              <a:cxnLst>
                <a:cxn ang="0">
                  <a:pos x="635" y="117"/>
                </a:cxn>
                <a:cxn ang="0">
                  <a:pos x="633" y="596"/>
                </a:cxn>
                <a:cxn ang="0">
                  <a:pos x="64" y="606"/>
                </a:cxn>
                <a:cxn ang="0">
                  <a:pos x="58" y="596"/>
                </a:cxn>
                <a:cxn ang="0">
                  <a:pos x="42" y="565"/>
                </a:cxn>
                <a:cxn ang="0">
                  <a:pos x="33" y="542"/>
                </a:cxn>
                <a:cxn ang="0">
                  <a:pos x="24" y="515"/>
                </a:cxn>
                <a:cxn ang="0">
                  <a:pos x="19" y="499"/>
                </a:cxn>
                <a:cxn ang="0">
                  <a:pos x="15" y="482"/>
                </a:cxn>
                <a:cxn ang="0">
                  <a:pos x="11" y="464"/>
                </a:cxn>
                <a:cxn ang="0">
                  <a:pos x="8" y="446"/>
                </a:cxn>
                <a:cxn ang="0">
                  <a:pos x="5" y="425"/>
                </a:cxn>
                <a:cxn ang="0">
                  <a:pos x="3" y="404"/>
                </a:cxn>
                <a:cxn ang="0">
                  <a:pos x="1" y="382"/>
                </a:cxn>
                <a:cxn ang="0">
                  <a:pos x="0" y="358"/>
                </a:cxn>
                <a:cxn ang="0">
                  <a:pos x="0" y="335"/>
                </a:cxn>
                <a:cxn ang="0">
                  <a:pos x="1" y="310"/>
                </a:cxn>
                <a:cxn ang="0">
                  <a:pos x="3" y="283"/>
                </a:cxn>
                <a:cxn ang="0">
                  <a:pos x="7" y="256"/>
                </a:cxn>
                <a:cxn ang="0">
                  <a:pos x="11" y="227"/>
                </a:cxn>
                <a:cxn ang="0">
                  <a:pos x="17" y="198"/>
                </a:cxn>
                <a:cxn ang="0">
                  <a:pos x="24" y="167"/>
                </a:cxn>
                <a:cxn ang="0">
                  <a:pos x="32" y="136"/>
                </a:cxn>
                <a:cxn ang="0">
                  <a:pos x="43" y="104"/>
                </a:cxn>
                <a:cxn ang="0">
                  <a:pos x="55" y="71"/>
                </a:cxn>
                <a:cxn ang="0">
                  <a:pos x="69" y="37"/>
                </a:cxn>
                <a:cxn ang="0">
                  <a:pos x="85" y="2"/>
                </a:cxn>
                <a:cxn ang="0">
                  <a:pos x="102" y="1"/>
                </a:cxn>
                <a:cxn ang="0">
                  <a:pos x="149" y="0"/>
                </a:cxn>
                <a:cxn ang="0">
                  <a:pos x="182" y="0"/>
                </a:cxn>
                <a:cxn ang="0">
                  <a:pos x="218" y="1"/>
                </a:cxn>
                <a:cxn ang="0">
                  <a:pos x="259" y="3"/>
                </a:cxn>
                <a:cxn ang="0">
                  <a:pos x="303" y="6"/>
                </a:cxn>
                <a:cxn ang="0">
                  <a:pos x="347" y="12"/>
                </a:cxn>
                <a:cxn ang="0">
                  <a:pos x="393" y="18"/>
                </a:cxn>
                <a:cxn ang="0">
                  <a:pos x="416" y="23"/>
                </a:cxn>
                <a:cxn ang="0">
                  <a:pos x="439" y="28"/>
                </a:cxn>
                <a:cxn ang="0">
                  <a:pos x="462" y="33"/>
                </a:cxn>
                <a:cxn ang="0">
                  <a:pos x="485" y="39"/>
                </a:cxn>
                <a:cxn ang="0">
                  <a:pos x="506" y="46"/>
                </a:cxn>
                <a:cxn ang="0">
                  <a:pos x="527" y="54"/>
                </a:cxn>
                <a:cxn ang="0">
                  <a:pos x="548" y="63"/>
                </a:cxn>
                <a:cxn ang="0">
                  <a:pos x="567" y="72"/>
                </a:cxn>
                <a:cxn ang="0">
                  <a:pos x="586" y="82"/>
                </a:cxn>
                <a:cxn ang="0">
                  <a:pos x="603" y="93"/>
                </a:cxn>
                <a:cxn ang="0">
                  <a:pos x="620" y="105"/>
                </a:cxn>
                <a:cxn ang="0">
                  <a:pos x="635" y="117"/>
                </a:cxn>
              </a:cxnLst>
              <a:rect l="0" t="0" r="r" b="b"/>
              <a:pathLst>
                <a:path w="635" h="606">
                  <a:moveTo>
                    <a:pt x="635" y="117"/>
                  </a:moveTo>
                  <a:lnTo>
                    <a:pt x="633" y="596"/>
                  </a:lnTo>
                  <a:lnTo>
                    <a:pt x="64" y="606"/>
                  </a:lnTo>
                  <a:lnTo>
                    <a:pt x="58" y="596"/>
                  </a:lnTo>
                  <a:lnTo>
                    <a:pt x="42" y="565"/>
                  </a:lnTo>
                  <a:lnTo>
                    <a:pt x="33" y="542"/>
                  </a:lnTo>
                  <a:lnTo>
                    <a:pt x="24" y="515"/>
                  </a:lnTo>
                  <a:lnTo>
                    <a:pt x="19" y="499"/>
                  </a:lnTo>
                  <a:lnTo>
                    <a:pt x="15" y="482"/>
                  </a:lnTo>
                  <a:lnTo>
                    <a:pt x="11" y="464"/>
                  </a:lnTo>
                  <a:lnTo>
                    <a:pt x="8" y="446"/>
                  </a:lnTo>
                  <a:lnTo>
                    <a:pt x="5" y="425"/>
                  </a:lnTo>
                  <a:lnTo>
                    <a:pt x="3" y="404"/>
                  </a:lnTo>
                  <a:lnTo>
                    <a:pt x="1" y="382"/>
                  </a:lnTo>
                  <a:lnTo>
                    <a:pt x="0" y="358"/>
                  </a:lnTo>
                  <a:lnTo>
                    <a:pt x="0" y="335"/>
                  </a:lnTo>
                  <a:lnTo>
                    <a:pt x="1" y="310"/>
                  </a:lnTo>
                  <a:lnTo>
                    <a:pt x="3" y="283"/>
                  </a:lnTo>
                  <a:lnTo>
                    <a:pt x="7" y="256"/>
                  </a:lnTo>
                  <a:lnTo>
                    <a:pt x="11" y="227"/>
                  </a:lnTo>
                  <a:lnTo>
                    <a:pt x="17" y="198"/>
                  </a:lnTo>
                  <a:lnTo>
                    <a:pt x="24" y="167"/>
                  </a:lnTo>
                  <a:lnTo>
                    <a:pt x="32" y="136"/>
                  </a:lnTo>
                  <a:lnTo>
                    <a:pt x="43" y="104"/>
                  </a:lnTo>
                  <a:lnTo>
                    <a:pt x="55" y="71"/>
                  </a:lnTo>
                  <a:lnTo>
                    <a:pt x="69" y="37"/>
                  </a:lnTo>
                  <a:lnTo>
                    <a:pt x="85" y="2"/>
                  </a:lnTo>
                  <a:lnTo>
                    <a:pt x="102" y="1"/>
                  </a:lnTo>
                  <a:lnTo>
                    <a:pt x="149" y="0"/>
                  </a:lnTo>
                  <a:lnTo>
                    <a:pt x="182" y="0"/>
                  </a:lnTo>
                  <a:lnTo>
                    <a:pt x="218" y="1"/>
                  </a:lnTo>
                  <a:lnTo>
                    <a:pt x="259" y="3"/>
                  </a:lnTo>
                  <a:lnTo>
                    <a:pt x="303" y="6"/>
                  </a:lnTo>
                  <a:lnTo>
                    <a:pt x="347" y="12"/>
                  </a:lnTo>
                  <a:lnTo>
                    <a:pt x="393" y="18"/>
                  </a:lnTo>
                  <a:lnTo>
                    <a:pt x="416" y="23"/>
                  </a:lnTo>
                  <a:lnTo>
                    <a:pt x="439" y="28"/>
                  </a:lnTo>
                  <a:lnTo>
                    <a:pt x="462" y="33"/>
                  </a:lnTo>
                  <a:lnTo>
                    <a:pt x="485" y="39"/>
                  </a:lnTo>
                  <a:lnTo>
                    <a:pt x="506" y="46"/>
                  </a:lnTo>
                  <a:lnTo>
                    <a:pt x="527" y="54"/>
                  </a:lnTo>
                  <a:lnTo>
                    <a:pt x="548" y="63"/>
                  </a:lnTo>
                  <a:lnTo>
                    <a:pt x="567" y="72"/>
                  </a:lnTo>
                  <a:lnTo>
                    <a:pt x="586" y="82"/>
                  </a:lnTo>
                  <a:lnTo>
                    <a:pt x="603" y="93"/>
                  </a:lnTo>
                  <a:lnTo>
                    <a:pt x="620" y="105"/>
                  </a:lnTo>
                  <a:lnTo>
                    <a:pt x="635" y="117"/>
                  </a:lnTo>
                  <a:close/>
                </a:path>
              </a:pathLst>
            </a:custGeom>
            <a:solidFill>
              <a:srgbClr val="F2F4C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9" name="Freeform 81"/>
            <p:cNvSpPr>
              <a:spLocks/>
            </p:cNvSpPr>
            <p:nvPr/>
          </p:nvSpPr>
          <p:spPr bwMode="auto">
            <a:xfrm>
              <a:off x="3686" y="3072"/>
              <a:ext cx="739" cy="128"/>
            </a:xfrm>
            <a:custGeom>
              <a:avLst/>
              <a:gdLst/>
              <a:ahLst/>
              <a:cxnLst>
                <a:cxn ang="0">
                  <a:pos x="88" y="22"/>
                </a:cxn>
                <a:cxn ang="0">
                  <a:pos x="52" y="121"/>
                </a:cxn>
                <a:cxn ang="0">
                  <a:pos x="30" y="192"/>
                </a:cxn>
                <a:cxn ang="0">
                  <a:pos x="18" y="245"/>
                </a:cxn>
                <a:cxn ang="0">
                  <a:pos x="8" y="301"/>
                </a:cxn>
                <a:cxn ang="0">
                  <a:pos x="2" y="359"/>
                </a:cxn>
                <a:cxn ang="0">
                  <a:pos x="0" y="418"/>
                </a:cxn>
                <a:cxn ang="0">
                  <a:pos x="3" y="476"/>
                </a:cxn>
                <a:cxn ang="0">
                  <a:pos x="13" y="532"/>
                </a:cxn>
                <a:cxn ang="0">
                  <a:pos x="31" y="587"/>
                </a:cxn>
                <a:cxn ang="0">
                  <a:pos x="58" y="636"/>
                </a:cxn>
                <a:cxn ang="0">
                  <a:pos x="93" y="681"/>
                </a:cxn>
                <a:cxn ang="0">
                  <a:pos x="3664" y="770"/>
                </a:cxn>
                <a:cxn ang="0">
                  <a:pos x="3662" y="700"/>
                </a:cxn>
                <a:cxn ang="0">
                  <a:pos x="3661" y="537"/>
                </a:cxn>
                <a:cxn ang="0">
                  <a:pos x="3664" y="438"/>
                </a:cxn>
                <a:cxn ang="0">
                  <a:pos x="3672" y="340"/>
                </a:cxn>
                <a:cxn ang="0">
                  <a:pos x="3678" y="292"/>
                </a:cxn>
                <a:cxn ang="0">
                  <a:pos x="3685" y="248"/>
                </a:cxn>
                <a:cxn ang="0">
                  <a:pos x="3694" y="208"/>
                </a:cxn>
                <a:cxn ang="0">
                  <a:pos x="3706" y="171"/>
                </a:cxn>
                <a:cxn ang="0">
                  <a:pos x="3712" y="184"/>
                </a:cxn>
                <a:cxn ang="0">
                  <a:pos x="3720" y="196"/>
                </a:cxn>
                <a:cxn ang="0">
                  <a:pos x="3732" y="210"/>
                </a:cxn>
                <a:cxn ang="0">
                  <a:pos x="3749" y="221"/>
                </a:cxn>
                <a:cxn ang="0">
                  <a:pos x="3772" y="228"/>
                </a:cxn>
                <a:cxn ang="0">
                  <a:pos x="3786" y="228"/>
                </a:cxn>
                <a:cxn ang="0">
                  <a:pos x="3800" y="227"/>
                </a:cxn>
                <a:cxn ang="0">
                  <a:pos x="3817" y="224"/>
                </a:cxn>
                <a:cxn ang="0">
                  <a:pos x="3836" y="217"/>
                </a:cxn>
                <a:cxn ang="0">
                  <a:pos x="3908" y="232"/>
                </a:cxn>
                <a:cxn ang="0">
                  <a:pos x="4073" y="264"/>
                </a:cxn>
                <a:cxn ang="0">
                  <a:pos x="4167" y="279"/>
                </a:cxn>
                <a:cxn ang="0">
                  <a:pos x="4256" y="290"/>
                </a:cxn>
                <a:cxn ang="0">
                  <a:pos x="4331" y="296"/>
                </a:cxn>
                <a:cxn ang="0">
                  <a:pos x="4360" y="295"/>
                </a:cxn>
                <a:cxn ang="0">
                  <a:pos x="4383" y="292"/>
                </a:cxn>
                <a:cxn ang="0">
                  <a:pos x="4397" y="282"/>
                </a:cxn>
                <a:cxn ang="0">
                  <a:pos x="4410" y="270"/>
                </a:cxn>
                <a:cxn ang="0">
                  <a:pos x="4422" y="255"/>
                </a:cxn>
                <a:cxn ang="0">
                  <a:pos x="4431" y="237"/>
                </a:cxn>
                <a:cxn ang="0">
                  <a:pos x="4433" y="228"/>
                </a:cxn>
                <a:cxn ang="0">
                  <a:pos x="4433" y="218"/>
                </a:cxn>
                <a:cxn ang="0">
                  <a:pos x="4430" y="209"/>
                </a:cxn>
                <a:cxn ang="0">
                  <a:pos x="4425" y="198"/>
                </a:cxn>
                <a:cxn ang="0">
                  <a:pos x="4416" y="188"/>
                </a:cxn>
                <a:cxn ang="0">
                  <a:pos x="4404" y="178"/>
                </a:cxn>
                <a:cxn ang="0">
                  <a:pos x="3914" y="75"/>
                </a:cxn>
                <a:cxn ang="0">
                  <a:pos x="3865" y="66"/>
                </a:cxn>
                <a:cxn ang="0">
                  <a:pos x="3788" y="55"/>
                </a:cxn>
                <a:cxn ang="0">
                  <a:pos x="3705" y="47"/>
                </a:cxn>
                <a:cxn ang="0">
                  <a:pos x="99" y="0"/>
                </a:cxn>
              </a:cxnLst>
              <a:rect l="0" t="0" r="r" b="b"/>
              <a:pathLst>
                <a:path w="4433" h="770">
                  <a:moveTo>
                    <a:pt x="99" y="0"/>
                  </a:moveTo>
                  <a:lnTo>
                    <a:pt x="88" y="22"/>
                  </a:lnTo>
                  <a:lnTo>
                    <a:pt x="66" y="81"/>
                  </a:lnTo>
                  <a:lnTo>
                    <a:pt x="52" y="121"/>
                  </a:lnTo>
                  <a:lnTo>
                    <a:pt x="38" y="167"/>
                  </a:lnTo>
                  <a:lnTo>
                    <a:pt x="30" y="192"/>
                  </a:lnTo>
                  <a:lnTo>
                    <a:pt x="24" y="219"/>
                  </a:lnTo>
                  <a:lnTo>
                    <a:pt x="18" y="245"/>
                  </a:lnTo>
                  <a:lnTo>
                    <a:pt x="13" y="273"/>
                  </a:lnTo>
                  <a:lnTo>
                    <a:pt x="8" y="301"/>
                  </a:lnTo>
                  <a:lnTo>
                    <a:pt x="5" y="330"/>
                  </a:lnTo>
                  <a:lnTo>
                    <a:pt x="2" y="359"/>
                  </a:lnTo>
                  <a:lnTo>
                    <a:pt x="0" y="388"/>
                  </a:lnTo>
                  <a:lnTo>
                    <a:pt x="0" y="418"/>
                  </a:lnTo>
                  <a:lnTo>
                    <a:pt x="1" y="446"/>
                  </a:lnTo>
                  <a:lnTo>
                    <a:pt x="3" y="476"/>
                  </a:lnTo>
                  <a:lnTo>
                    <a:pt x="7" y="504"/>
                  </a:lnTo>
                  <a:lnTo>
                    <a:pt x="13" y="532"/>
                  </a:lnTo>
                  <a:lnTo>
                    <a:pt x="21" y="559"/>
                  </a:lnTo>
                  <a:lnTo>
                    <a:pt x="31" y="587"/>
                  </a:lnTo>
                  <a:lnTo>
                    <a:pt x="44" y="612"/>
                  </a:lnTo>
                  <a:lnTo>
                    <a:pt x="58" y="636"/>
                  </a:lnTo>
                  <a:lnTo>
                    <a:pt x="74" y="660"/>
                  </a:lnTo>
                  <a:lnTo>
                    <a:pt x="93" y="681"/>
                  </a:lnTo>
                  <a:lnTo>
                    <a:pt x="116" y="701"/>
                  </a:lnTo>
                  <a:lnTo>
                    <a:pt x="3664" y="770"/>
                  </a:lnTo>
                  <a:lnTo>
                    <a:pt x="3664" y="751"/>
                  </a:lnTo>
                  <a:lnTo>
                    <a:pt x="3662" y="700"/>
                  </a:lnTo>
                  <a:lnTo>
                    <a:pt x="3660" y="626"/>
                  </a:lnTo>
                  <a:lnTo>
                    <a:pt x="3661" y="537"/>
                  </a:lnTo>
                  <a:lnTo>
                    <a:pt x="3662" y="488"/>
                  </a:lnTo>
                  <a:lnTo>
                    <a:pt x="3664" y="438"/>
                  </a:lnTo>
                  <a:lnTo>
                    <a:pt x="3667" y="388"/>
                  </a:lnTo>
                  <a:lnTo>
                    <a:pt x="3672" y="340"/>
                  </a:lnTo>
                  <a:lnTo>
                    <a:pt x="3674" y="315"/>
                  </a:lnTo>
                  <a:lnTo>
                    <a:pt x="3678" y="292"/>
                  </a:lnTo>
                  <a:lnTo>
                    <a:pt x="3681" y="270"/>
                  </a:lnTo>
                  <a:lnTo>
                    <a:pt x="3685" y="248"/>
                  </a:lnTo>
                  <a:lnTo>
                    <a:pt x="3689" y="227"/>
                  </a:lnTo>
                  <a:lnTo>
                    <a:pt x="3694" y="208"/>
                  </a:lnTo>
                  <a:lnTo>
                    <a:pt x="3699" y="188"/>
                  </a:lnTo>
                  <a:lnTo>
                    <a:pt x="3706" y="171"/>
                  </a:lnTo>
                  <a:lnTo>
                    <a:pt x="3708" y="175"/>
                  </a:lnTo>
                  <a:lnTo>
                    <a:pt x="3712" y="184"/>
                  </a:lnTo>
                  <a:lnTo>
                    <a:pt x="3715" y="190"/>
                  </a:lnTo>
                  <a:lnTo>
                    <a:pt x="3720" y="196"/>
                  </a:lnTo>
                  <a:lnTo>
                    <a:pt x="3725" y="204"/>
                  </a:lnTo>
                  <a:lnTo>
                    <a:pt x="3732" y="210"/>
                  </a:lnTo>
                  <a:lnTo>
                    <a:pt x="3740" y="216"/>
                  </a:lnTo>
                  <a:lnTo>
                    <a:pt x="3749" y="221"/>
                  </a:lnTo>
                  <a:lnTo>
                    <a:pt x="3760" y="225"/>
                  </a:lnTo>
                  <a:lnTo>
                    <a:pt x="3772" y="228"/>
                  </a:lnTo>
                  <a:lnTo>
                    <a:pt x="3779" y="228"/>
                  </a:lnTo>
                  <a:lnTo>
                    <a:pt x="3786" y="228"/>
                  </a:lnTo>
                  <a:lnTo>
                    <a:pt x="3793" y="228"/>
                  </a:lnTo>
                  <a:lnTo>
                    <a:pt x="3800" y="227"/>
                  </a:lnTo>
                  <a:lnTo>
                    <a:pt x="3808" y="226"/>
                  </a:lnTo>
                  <a:lnTo>
                    <a:pt x="3817" y="224"/>
                  </a:lnTo>
                  <a:lnTo>
                    <a:pt x="3827" y="221"/>
                  </a:lnTo>
                  <a:lnTo>
                    <a:pt x="3836" y="217"/>
                  </a:lnTo>
                  <a:lnTo>
                    <a:pt x="3855" y="222"/>
                  </a:lnTo>
                  <a:lnTo>
                    <a:pt x="3908" y="232"/>
                  </a:lnTo>
                  <a:lnTo>
                    <a:pt x="3983" y="247"/>
                  </a:lnTo>
                  <a:lnTo>
                    <a:pt x="4073" y="264"/>
                  </a:lnTo>
                  <a:lnTo>
                    <a:pt x="4119" y="272"/>
                  </a:lnTo>
                  <a:lnTo>
                    <a:pt x="4167" y="279"/>
                  </a:lnTo>
                  <a:lnTo>
                    <a:pt x="4213" y="285"/>
                  </a:lnTo>
                  <a:lnTo>
                    <a:pt x="4256" y="290"/>
                  </a:lnTo>
                  <a:lnTo>
                    <a:pt x="4296" y="294"/>
                  </a:lnTo>
                  <a:lnTo>
                    <a:pt x="4331" y="296"/>
                  </a:lnTo>
                  <a:lnTo>
                    <a:pt x="4347" y="296"/>
                  </a:lnTo>
                  <a:lnTo>
                    <a:pt x="4360" y="295"/>
                  </a:lnTo>
                  <a:lnTo>
                    <a:pt x="4372" y="294"/>
                  </a:lnTo>
                  <a:lnTo>
                    <a:pt x="4383" y="292"/>
                  </a:lnTo>
                  <a:lnTo>
                    <a:pt x="4387" y="290"/>
                  </a:lnTo>
                  <a:lnTo>
                    <a:pt x="4397" y="282"/>
                  </a:lnTo>
                  <a:lnTo>
                    <a:pt x="4403" y="277"/>
                  </a:lnTo>
                  <a:lnTo>
                    <a:pt x="4410" y="270"/>
                  </a:lnTo>
                  <a:lnTo>
                    <a:pt x="4416" y="262"/>
                  </a:lnTo>
                  <a:lnTo>
                    <a:pt x="4422" y="255"/>
                  </a:lnTo>
                  <a:lnTo>
                    <a:pt x="4427" y="246"/>
                  </a:lnTo>
                  <a:lnTo>
                    <a:pt x="4431" y="237"/>
                  </a:lnTo>
                  <a:lnTo>
                    <a:pt x="4432" y="233"/>
                  </a:lnTo>
                  <a:lnTo>
                    <a:pt x="4433" y="228"/>
                  </a:lnTo>
                  <a:lnTo>
                    <a:pt x="4433" y="223"/>
                  </a:lnTo>
                  <a:lnTo>
                    <a:pt x="4433" y="218"/>
                  </a:lnTo>
                  <a:lnTo>
                    <a:pt x="4432" y="214"/>
                  </a:lnTo>
                  <a:lnTo>
                    <a:pt x="4430" y="209"/>
                  </a:lnTo>
                  <a:lnTo>
                    <a:pt x="4428" y="204"/>
                  </a:lnTo>
                  <a:lnTo>
                    <a:pt x="4425" y="198"/>
                  </a:lnTo>
                  <a:lnTo>
                    <a:pt x="4421" y="193"/>
                  </a:lnTo>
                  <a:lnTo>
                    <a:pt x="4416" y="188"/>
                  </a:lnTo>
                  <a:lnTo>
                    <a:pt x="4411" y="183"/>
                  </a:lnTo>
                  <a:lnTo>
                    <a:pt x="4404" y="178"/>
                  </a:lnTo>
                  <a:lnTo>
                    <a:pt x="3921" y="76"/>
                  </a:lnTo>
                  <a:lnTo>
                    <a:pt x="3914" y="75"/>
                  </a:lnTo>
                  <a:lnTo>
                    <a:pt x="3894" y="71"/>
                  </a:lnTo>
                  <a:lnTo>
                    <a:pt x="3865" y="66"/>
                  </a:lnTo>
                  <a:lnTo>
                    <a:pt x="3829" y="61"/>
                  </a:lnTo>
                  <a:lnTo>
                    <a:pt x="3788" y="55"/>
                  </a:lnTo>
                  <a:lnTo>
                    <a:pt x="3745" y="50"/>
                  </a:lnTo>
                  <a:lnTo>
                    <a:pt x="3705" y="47"/>
                  </a:lnTo>
                  <a:lnTo>
                    <a:pt x="3668" y="46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1A498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0" name="Freeform 82"/>
            <p:cNvSpPr>
              <a:spLocks/>
            </p:cNvSpPr>
            <p:nvPr/>
          </p:nvSpPr>
          <p:spPr bwMode="auto">
            <a:xfrm>
              <a:off x="4126" y="3077"/>
              <a:ext cx="93" cy="118"/>
            </a:xfrm>
            <a:custGeom>
              <a:avLst/>
              <a:gdLst/>
              <a:ahLst/>
              <a:cxnLst>
                <a:cxn ang="0">
                  <a:pos x="559" y="9"/>
                </a:cxn>
                <a:cxn ang="0">
                  <a:pos x="558" y="13"/>
                </a:cxn>
                <a:cxn ang="0">
                  <a:pos x="554" y="25"/>
                </a:cxn>
                <a:cxn ang="0">
                  <a:pos x="550" y="45"/>
                </a:cxn>
                <a:cxn ang="0">
                  <a:pos x="543" y="71"/>
                </a:cxn>
                <a:cxn ang="0">
                  <a:pos x="536" y="104"/>
                </a:cxn>
                <a:cxn ang="0">
                  <a:pos x="529" y="142"/>
                </a:cxn>
                <a:cxn ang="0">
                  <a:pos x="522" y="186"/>
                </a:cxn>
                <a:cxn ang="0">
                  <a:pos x="515" y="235"/>
                </a:cxn>
                <a:cxn ang="0">
                  <a:pos x="509" y="286"/>
                </a:cxn>
                <a:cxn ang="0">
                  <a:pos x="505" y="342"/>
                </a:cxn>
                <a:cxn ang="0">
                  <a:pos x="504" y="371"/>
                </a:cxn>
                <a:cxn ang="0">
                  <a:pos x="503" y="400"/>
                </a:cxn>
                <a:cxn ang="0">
                  <a:pos x="503" y="430"/>
                </a:cxn>
                <a:cxn ang="0">
                  <a:pos x="504" y="460"/>
                </a:cxn>
                <a:cxn ang="0">
                  <a:pos x="505" y="492"/>
                </a:cxn>
                <a:cxn ang="0">
                  <a:pos x="507" y="522"/>
                </a:cxn>
                <a:cxn ang="0">
                  <a:pos x="509" y="554"/>
                </a:cxn>
                <a:cxn ang="0">
                  <a:pos x="513" y="585"/>
                </a:cxn>
                <a:cxn ang="0">
                  <a:pos x="519" y="618"/>
                </a:cxn>
                <a:cxn ang="0">
                  <a:pos x="524" y="649"/>
                </a:cxn>
                <a:cxn ang="0">
                  <a:pos x="531" y="681"/>
                </a:cxn>
                <a:cxn ang="0">
                  <a:pos x="538" y="712"/>
                </a:cxn>
                <a:cxn ang="0">
                  <a:pos x="99" y="710"/>
                </a:cxn>
                <a:cxn ang="0">
                  <a:pos x="97" y="707"/>
                </a:cxn>
                <a:cxn ang="0">
                  <a:pos x="91" y="697"/>
                </a:cxn>
                <a:cxn ang="0">
                  <a:pos x="80" y="681"/>
                </a:cxn>
                <a:cxn ang="0">
                  <a:pos x="69" y="659"/>
                </a:cxn>
                <a:cxn ang="0">
                  <a:pos x="56" y="631"/>
                </a:cxn>
                <a:cxn ang="0">
                  <a:pos x="43" y="597"/>
                </a:cxn>
                <a:cxn ang="0">
                  <a:pos x="37" y="579"/>
                </a:cxn>
                <a:cxn ang="0">
                  <a:pos x="31" y="559"/>
                </a:cxn>
                <a:cxn ang="0">
                  <a:pos x="24" y="537"/>
                </a:cxn>
                <a:cxn ang="0">
                  <a:pos x="18" y="514"/>
                </a:cxn>
                <a:cxn ang="0">
                  <a:pos x="13" y="491"/>
                </a:cxn>
                <a:cxn ang="0">
                  <a:pos x="9" y="465"/>
                </a:cxn>
                <a:cxn ang="0">
                  <a:pos x="5" y="439"/>
                </a:cxn>
                <a:cxn ang="0">
                  <a:pos x="3" y="411"/>
                </a:cxn>
                <a:cxn ang="0">
                  <a:pos x="1" y="383"/>
                </a:cxn>
                <a:cxn ang="0">
                  <a:pos x="0" y="353"/>
                </a:cxn>
                <a:cxn ang="0">
                  <a:pos x="1" y="322"/>
                </a:cxn>
                <a:cxn ang="0">
                  <a:pos x="2" y="290"/>
                </a:cxn>
                <a:cxn ang="0">
                  <a:pos x="5" y="257"/>
                </a:cxn>
                <a:cxn ang="0">
                  <a:pos x="10" y="223"/>
                </a:cxn>
                <a:cxn ang="0">
                  <a:pos x="16" y="188"/>
                </a:cxn>
                <a:cxn ang="0">
                  <a:pos x="24" y="152"/>
                </a:cxn>
                <a:cxn ang="0">
                  <a:pos x="35" y="116"/>
                </a:cxn>
                <a:cxn ang="0">
                  <a:pos x="46" y="78"/>
                </a:cxn>
                <a:cxn ang="0">
                  <a:pos x="60" y="38"/>
                </a:cxn>
                <a:cxn ang="0">
                  <a:pos x="76" y="0"/>
                </a:cxn>
                <a:cxn ang="0">
                  <a:pos x="559" y="9"/>
                </a:cxn>
              </a:cxnLst>
              <a:rect l="0" t="0" r="r" b="b"/>
              <a:pathLst>
                <a:path w="559" h="712">
                  <a:moveTo>
                    <a:pt x="559" y="9"/>
                  </a:moveTo>
                  <a:lnTo>
                    <a:pt x="558" y="13"/>
                  </a:lnTo>
                  <a:lnTo>
                    <a:pt x="554" y="25"/>
                  </a:lnTo>
                  <a:lnTo>
                    <a:pt x="550" y="45"/>
                  </a:lnTo>
                  <a:lnTo>
                    <a:pt x="543" y="71"/>
                  </a:lnTo>
                  <a:lnTo>
                    <a:pt x="536" y="104"/>
                  </a:lnTo>
                  <a:lnTo>
                    <a:pt x="529" y="142"/>
                  </a:lnTo>
                  <a:lnTo>
                    <a:pt x="522" y="186"/>
                  </a:lnTo>
                  <a:lnTo>
                    <a:pt x="515" y="235"/>
                  </a:lnTo>
                  <a:lnTo>
                    <a:pt x="509" y="286"/>
                  </a:lnTo>
                  <a:lnTo>
                    <a:pt x="505" y="342"/>
                  </a:lnTo>
                  <a:lnTo>
                    <a:pt x="504" y="371"/>
                  </a:lnTo>
                  <a:lnTo>
                    <a:pt x="503" y="400"/>
                  </a:lnTo>
                  <a:lnTo>
                    <a:pt x="503" y="430"/>
                  </a:lnTo>
                  <a:lnTo>
                    <a:pt x="504" y="460"/>
                  </a:lnTo>
                  <a:lnTo>
                    <a:pt x="505" y="492"/>
                  </a:lnTo>
                  <a:lnTo>
                    <a:pt x="507" y="522"/>
                  </a:lnTo>
                  <a:lnTo>
                    <a:pt x="509" y="554"/>
                  </a:lnTo>
                  <a:lnTo>
                    <a:pt x="513" y="585"/>
                  </a:lnTo>
                  <a:lnTo>
                    <a:pt x="519" y="618"/>
                  </a:lnTo>
                  <a:lnTo>
                    <a:pt x="524" y="649"/>
                  </a:lnTo>
                  <a:lnTo>
                    <a:pt x="531" y="681"/>
                  </a:lnTo>
                  <a:lnTo>
                    <a:pt x="538" y="712"/>
                  </a:lnTo>
                  <a:lnTo>
                    <a:pt x="99" y="710"/>
                  </a:lnTo>
                  <a:lnTo>
                    <a:pt x="97" y="707"/>
                  </a:lnTo>
                  <a:lnTo>
                    <a:pt x="91" y="697"/>
                  </a:lnTo>
                  <a:lnTo>
                    <a:pt x="80" y="681"/>
                  </a:lnTo>
                  <a:lnTo>
                    <a:pt x="69" y="659"/>
                  </a:lnTo>
                  <a:lnTo>
                    <a:pt x="56" y="631"/>
                  </a:lnTo>
                  <a:lnTo>
                    <a:pt x="43" y="597"/>
                  </a:lnTo>
                  <a:lnTo>
                    <a:pt x="37" y="579"/>
                  </a:lnTo>
                  <a:lnTo>
                    <a:pt x="31" y="559"/>
                  </a:lnTo>
                  <a:lnTo>
                    <a:pt x="24" y="537"/>
                  </a:lnTo>
                  <a:lnTo>
                    <a:pt x="18" y="514"/>
                  </a:lnTo>
                  <a:lnTo>
                    <a:pt x="13" y="491"/>
                  </a:lnTo>
                  <a:lnTo>
                    <a:pt x="9" y="465"/>
                  </a:lnTo>
                  <a:lnTo>
                    <a:pt x="5" y="439"/>
                  </a:lnTo>
                  <a:lnTo>
                    <a:pt x="3" y="411"/>
                  </a:lnTo>
                  <a:lnTo>
                    <a:pt x="1" y="383"/>
                  </a:lnTo>
                  <a:lnTo>
                    <a:pt x="0" y="353"/>
                  </a:lnTo>
                  <a:lnTo>
                    <a:pt x="1" y="322"/>
                  </a:lnTo>
                  <a:lnTo>
                    <a:pt x="2" y="290"/>
                  </a:lnTo>
                  <a:lnTo>
                    <a:pt x="5" y="257"/>
                  </a:lnTo>
                  <a:lnTo>
                    <a:pt x="10" y="223"/>
                  </a:lnTo>
                  <a:lnTo>
                    <a:pt x="16" y="188"/>
                  </a:lnTo>
                  <a:lnTo>
                    <a:pt x="24" y="152"/>
                  </a:lnTo>
                  <a:lnTo>
                    <a:pt x="35" y="116"/>
                  </a:lnTo>
                  <a:lnTo>
                    <a:pt x="46" y="78"/>
                  </a:lnTo>
                  <a:lnTo>
                    <a:pt x="60" y="38"/>
                  </a:lnTo>
                  <a:lnTo>
                    <a:pt x="76" y="0"/>
                  </a:lnTo>
                  <a:lnTo>
                    <a:pt x="559" y="9"/>
                  </a:lnTo>
                  <a:close/>
                </a:path>
              </a:pathLst>
            </a:custGeom>
            <a:solidFill>
              <a:srgbClr val="638B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1" name="Freeform 83"/>
            <p:cNvSpPr>
              <a:spLocks/>
            </p:cNvSpPr>
            <p:nvPr/>
          </p:nvSpPr>
          <p:spPr bwMode="auto">
            <a:xfrm>
              <a:off x="4270" y="3099"/>
              <a:ext cx="39" cy="101"/>
            </a:xfrm>
            <a:custGeom>
              <a:avLst/>
              <a:gdLst/>
              <a:ahLst/>
              <a:cxnLst>
                <a:cxn ang="0">
                  <a:pos x="176" y="0"/>
                </a:cxn>
                <a:cxn ang="0">
                  <a:pos x="146" y="5"/>
                </a:cxn>
                <a:cxn ang="0">
                  <a:pos x="117" y="16"/>
                </a:cxn>
                <a:cxn ang="0">
                  <a:pos x="94" y="31"/>
                </a:cxn>
                <a:cxn ang="0">
                  <a:pos x="79" y="46"/>
                </a:cxn>
                <a:cxn ang="0">
                  <a:pos x="64" y="63"/>
                </a:cxn>
                <a:cxn ang="0">
                  <a:pos x="51" y="83"/>
                </a:cxn>
                <a:cxn ang="0">
                  <a:pos x="39" y="110"/>
                </a:cxn>
                <a:cxn ang="0">
                  <a:pos x="29" y="139"/>
                </a:cxn>
                <a:cxn ang="0">
                  <a:pos x="22" y="175"/>
                </a:cxn>
                <a:cxn ang="0">
                  <a:pos x="17" y="215"/>
                </a:cxn>
                <a:cxn ang="0">
                  <a:pos x="12" y="255"/>
                </a:cxn>
                <a:cxn ang="0">
                  <a:pos x="2" y="326"/>
                </a:cxn>
                <a:cxn ang="0">
                  <a:pos x="0" y="374"/>
                </a:cxn>
                <a:cxn ang="0">
                  <a:pos x="0" y="408"/>
                </a:cxn>
                <a:cxn ang="0">
                  <a:pos x="3" y="443"/>
                </a:cxn>
                <a:cxn ang="0">
                  <a:pos x="9" y="478"/>
                </a:cxn>
                <a:cxn ang="0">
                  <a:pos x="19" y="510"/>
                </a:cxn>
                <a:cxn ang="0">
                  <a:pos x="33" y="539"/>
                </a:cxn>
                <a:cxn ang="0">
                  <a:pos x="51" y="564"/>
                </a:cxn>
                <a:cxn ang="0">
                  <a:pos x="74" y="584"/>
                </a:cxn>
                <a:cxn ang="0">
                  <a:pos x="105" y="598"/>
                </a:cxn>
                <a:cxn ang="0">
                  <a:pos x="142" y="605"/>
                </a:cxn>
                <a:cxn ang="0">
                  <a:pos x="168" y="582"/>
                </a:cxn>
                <a:cxn ang="0">
                  <a:pos x="191" y="484"/>
                </a:cxn>
                <a:cxn ang="0">
                  <a:pos x="210" y="389"/>
                </a:cxn>
                <a:cxn ang="0">
                  <a:pos x="225" y="285"/>
                </a:cxn>
                <a:cxn ang="0">
                  <a:pos x="231" y="207"/>
                </a:cxn>
                <a:cxn ang="0">
                  <a:pos x="231" y="157"/>
                </a:cxn>
                <a:cxn ang="0">
                  <a:pos x="229" y="112"/>
                </a:cxn>
                <a:cxn ang="0">
                  <a:pos x="222" y="71"/>
                </a:cxn>
                <a:cxn ang="0">
                  <a:pos x="210" y="37"/>
                </a:cxn>
                <a:cxn ang="0">
                  <a:pos x="193" y="10"/>
                </a:cxn>
              </a:cxnLst>
              <a:rect l="0" t="0" r="r" b="b"/>
              <a:pathLst>
                <a:path w="231" h="605">
                  <a:moveTo>
                    <a:pt x="183" y="0"/>
                  </a:moveTo>
                  <a:lnTo>
                    <a:pt x="176" y="0"/>
                  </a:lnTo>
                  <a:lnTo>
                    <a:pt x="158" y="2"/>
                  </a:lnTo>
                  <a:lnTo>
                    <a:pt x="146" y="5"/>
                  </a:lnTo>
                  <a:lnTo>
                    <a:pt x="131" y="10"/>
                  </a:lnTo>
                  <a:lnTo>
                    <a:pt x="117" y="16"/>
                  </a:lnTo>
                  <a:lnTo>
                    <a:pt x="102" y="25"/>
                  </a:lnTo>
                  <a:lnTo>
                    <a:pt x="94" y="31"/>
                  </a:lnTo>
                  <a:lnTo>
                    <a:pt x="87" y="38"/>
                  </a:lnTo>
                  <a:lnTo>
                    <a:pt x="79" y="46"/>
                  </a:lnTo>
                  <a:lnTo>
                    <a:pt x="71" y="54"/>
                  </a:lnTo>
                  <a:lnTo>
                    <a:pt x="64" y="63"/>
                  </a:lnTo>
                  <a:lnTo>
                    <a:pt x="57" y="73"/>
                  </a:lnTo>
                  <a:lnTo>
                    <a:pt x="51" y="83"/>
                  </a:lnTo>
                  <a:lnTo>
                    <a:pt x="45" y="95"/>
                  </a:lnTo>
                  <a:lnTo>
                    <a:pt x="39" y="110"/>
                  </a:lnTo>
                  <a:lnTo>
                    <a:pt x="34" y="124"/>
                  </a:lnTo>
                  <a:lnTo>
                    <a:pt x="29" y="139"/>
                  </a:lnTo>
                  <a:lnTo>
                    <a:pt x="25" y="156"/>
                  </a:lnTo>
                  <a:lnTo>
                    <a:pt x="22" y="175"/>
                  </a:lnTo>
                  <a:lnTo>
                    <a:pt x="19" y="194"/>
                  </a:lnTo>
                  <a:lnTo>
                    <a:pt x="17" y="215"/>
                  </a:lnTo>
                  <a:lnTo>
                    <a:pt x="15" y="239"/>
                  </a:lnTo>
                  <a:lnTo>
                    <a:pt x="12" y="255"/>
                  </a:lnTo>
                  <a:lnTo>
                    <a:pt x="5" y="298"/>
                  </a:lnTo>
                  <a:lnTo>
                    <a:pt x="2" y="326"/>
                  </a:lnTo>
                  <a:lnTo>
                    <a:pt x="0" y="358"/>
                  </a:lnTo>
                  <a:lnTo>
                    <a:pt x="0" y="374"/>
                  </a:lnTo>
                  <a:lnTo>
                    <a:pt x="0" y="391"/>
                  </a:lnTo>
                  <a:lnTo>
                    <a:pt x="0" y="408"/>
                  </a:lnTo>
                  <a:lnTo>
                    <a:pt x="1" y="426"/>
                  </a:lnTo>
                  <a:lnTo>
                    <a:pt x="3" y="443"/>
                  </a:lnTo>
                  <a:lnTo>
                    <a:pt x="5" y="460"/>
                  </a:lnTo>
                  <a:lnTo>
                    <a:pt x="9" y="478"/>
                  </a:lnTo>
                  <a:lnTo>
                    <a:pt x="13" y="494"/>
                  </a:lnTo>
                  <a:lnTo>
                    <a:pt x="19" y="510"/>
                  </a:lnTo>
                  <a:lnTo>
                    <a:pt x="25" y="525"/>
                  </a:lnTo>
                  <a:lnTo>
                    <a:pt x="33" y="539"/>
                  </a:lnTo>
                  <a:lnTo>
                    <a:pt x="41" y="552"/>
                  </a:lnTo>
                  <a:lnTo>
                    <a:pt x="51" y="564"/>
                  </a:lnTo>
                  <a:lnTo>
                    <a:pt x="62" y="575"/>
                  </a:lnTo>
                  <a:lnTo>
                    <a:pt x="74" y="584"/>
                  </a:lnTo>
                  <a:lnTo>
                    <a:pt x="89" y="592"/>
                  </a:lnTo>
                  <a:lnTo>
                    <a:pt x="105" y="598"/>
                  </a:lnTo>
                  <a:lnTo>
                    <a:pt x="122" y="602"/>
                  </a:lnTo>
                  <a:lnTo>
                    <a:pt x="142" y="605"/>
                  </a:lnTo>
                  <a:lnTo>
                    <a:pt x="162" y="605"/>
                  </a:lnTo>
                  <a:lnTo>
                    <a:pt x="168" y="582"/>
                  </a:lnTo>
                  <a:lnTo>
                    <a:pt x="182" y="523"/>
                  </a:lnTo>
                  <a:lnTo>
                    <a:pt x="191" y="484"/>
                  </a:lnTo>
                  <a:lnTo>
                    <a:pt x="201" y="438"/>
                  </a:lnTo>
                  <a:lnTo>
                    <a:pt x="210" y="389"/>
                  </a:lnTo>
                  <a:lnTo>
                    <a:pt x="218" y="337"/>
                  </a:lnTo>
                  <a:lnTo>
                    <a:pt x="225" y="285"/>
                  </a:lnTo>
                  <a:lnTo>
                    <a:pt x="229" y="233"/>
                  </a:lnTo>
                  <a:lnTo>
                    <a:pt x="231" y="207"/>
                  </a:lnTo>
                  <a:lnTo>
                    <a:pt x="231" y="182"/>
                  </a:lnTo>
                  <a:lnTo>
                    <a:pt x="231" y="157"/>
                  </a:lnTo>
                  <a:lnTo>
                    <a:pt x="230" y="134"/>
                  </a:lnTo>
                  <a:lnTo>
                    <a:pt x="229" y="112"/>
                  </a:lnTo>
                  <a:lnTo>
                    <a:pt x="226" y="91"/>
                  </a:lnTo>
                  <a:lnTo>
                    <a:pt x="222" y="71"/>
                  </a:lnTo>
                  <a:lnTo>
                    <a:pt x="217" y="53"/>
                  </a:lnTo>
                  <a:lnTo>
                    <a:pt x="210" y="37"/>
                  </a:lnTo>
                  <a:lnTo>
                    <a:pt x="203" y="22"/>
                  </a:lnTo>
                  <a:lnTo>
                    <a:pt x="193" y="1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8F3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2" name="Freeform 84"/>
            <p:cNvSpPr>
              <a:spLocks/>
            </p:cNvSpPr>
            <p:nvPr/>
          </p:nvSpPr>
          <p:spPr bwMode="auto">
            <a:xfrm>
              <a:off x="4286" y="3099"/>
              <a:ext cx="106" cy="101"/>
            </a:xfrm>
            <a:custGeom>
              <a:avLst/>
              <a:gdLst/>
              <a:ahLst/>
              <a:cxnLst>
                <a:cxn ang="0">
                  <a:pos x="635" y="118"/>
                </a:cxn>
                <a:cxn ang="0">
                  <a:pos x="633" y="596"/>
                </a:cxn>
                <a:cxn ang="0">
                  <a:pos x="64" y="607"/>
                </a:cxn>
                <a:cxn ang="0">
                  <a:pos x="58" y="595"/>
                </a:cxn>
                <a:cxn ang="0">
                  <a:pos x="43" y="565"/>
                </a:cxn>
                <a:cxn ang="0">
                  <a:pos x="33" y="543"/>
                </a:cxn>
                <a:cxn ang="0">
                  <a:pos x="24" y="515"/>
                </a:cxn>
                <a:cxn ang="0">
                  <a:pos x="19" y="499"/>
                </a:cxn>
                <a:cxn ang="0">
                  <a:pos x="15" y="483"/>
                </a:cxn>
                <a:cxn ang="0">
                  <a:pos x="11" y="464"/>
                </a:cxn>
                <a:cxn ang="0">
                  <a:pos x="8" y="446"/>
                </a:cxn>
                <a:cxn ang="0">
                  <a:pos x="5" y="426"/>
                </a:cxn>
                <a:cxn ang="0">
                  <a:pos x="3" y="404"/>
                </a:cxn>
                <a:cxn ang="0">
                  <a:pos x="1" y="382"/>
                </a:cxn>
                <a:cxn ang="0">
                  <a:pos x="0" y="359"/>
                </a:cxn>
                <a:cxn ang="0">
                  <a:pos x="0" y="335"/>
                </a:cxn>
                <a:cxn ang="0">
                  <a:pos x="1" y="310"/>
                </a:cxn>
                <a:cxn ang="0">
                  <a:pos x="3" y="283"/>
                </a:cxn>
                <a:cxn ang="0">
                  <a:pos x="7" y="256"/>
                </a:cxn>
                <a:cxn ang="0">
                  <a:pos x="11" y="228"/>
                </a:cxn>
                <a:cxn ang="0">
                  <a:pos x="17" y="198"/>
                </a:cxn>
                <a:cxn ang="0">
                  <a:pos x="24" y="168"/>
                </a:cxn>
                <a:cxn ang="0">
                  <a:pos x="32" y="136"/>
                </a:cxn>
                <a:cxn ang="0">
                  <a:pos x="44" y="105"/>
                </a:cxn>
                <a:cxn ang="0">
                  <a:pos x="55" y="71"/>
                </a:cxn>
                <a:cxn ang="0">
                  <a:pos x="69" y="38"/>
                </a:cxn>
                <a:cxn ang="0">
                  <a:pos x="85" y="2"/>
                </a:cxn>
                <a:cxn ang="0">
                  <a:pos x="103" y="1"/>
                </a:cxn>
                <a:cxn ang="0">
                  <a:pos x="149" y="0"/>
                </a:cxn>
                <a:cxn ang="0">
                  <a:pos x="182" y="0"/>
                </a:cxn>
                <a:cxn ang="0">
                  <a:pos x="218" y="1"/>
                </a:cxn>
                <a:cxn ang="0">
                  <a:pos x="259" y="3"/>
                </a:cxn>
                <a:cxn ang="0">
                  <a:pos x="302" y="7"/>
                </a:cxn>
                <a:cxn ang="0">
                  <a:pos x="348" y="12"/>
                </a:cxn>
                <a:cxn ang="0">
                  <a:pos x="393" y="18"/>
                </a:cxn>
                <a:cxn ang="0">
                  <a:pos x="417" y="23"/>
                </a:cxn>
                <a:cxn ang="0">
                  <a:pos x="439" y="28"/>
                </a:cxn>
                <a:cxn ang="0">
                  <a:pos x="462" y="33"/>
                </a:cxn>
                <a:cxn ang="0">
                  <a:pos x="485" y="40"/>
                </a:cxn>
                <a:cxn ang="0">
                  <a:pos x="506" y="47"/>
                </a:cxn>
                <a:cxn ang="0">
                  <a:pos x="527" y="55"/>
                </a:cxn>
                <a:cxn ang="0">
                  <a:pos x="548" y="63"/>
                </a:cxn>
                <a:cxn ang="0">
                  <a:pos x="567" y="72"/>
                </a:cxn>
                <a:cxn ang="0">
                  <a:pos x="586" y="82"/>
                </a:cxn>
                <a:cxn ang="0">
                  <a:pos x="604" y="93"/>
                </a:cxn>
                <a:cxn ang="0">
                  <a:pos x="620" y="106"/>
                </a:cxn>
                <a:cxn ang="0">
                  <a:pos x="635" y="118"/>
                </a:cxn>
              </a:cxnLst>
              <a:rect l="0" t="0" r="r" b="b"/>
              <a:pathLst>
                <a:path w="635" h="607">
                  <a:moveTo>
                    <a:pt x="635" y="118"/>
                  </a:moveTo>
                  <a:lnTo>
                    <a:pt x="633" y="596"/>
                  </a:lnTo>
                  <a:lnTo>
                    <a:pt x="64" y="607"/>
                  </a:lnTo>
                  <a:lnTo>
                    <a:pt x="58" y="595"/>
                  </a:lnTo>
                  <a:lnTo>
                    <a:pt x="43" y="565"/>
                  </a:lnTo>
                  <a:lnTo>
                    <a:pt x="33" y="543"/>
                  </a:lnTo>
                  <a:lnTo>
                    <a:pt x="24" y="515"/>
                  </a:lnTo>
                  <a:lnTo>
                    <a:pt x="19" y="499"/>
                  </a:lnTo>
                  <a:lnTo>
                    <a:pt x="15" y="483"/>
                  </a:lnTo>
                  <a:lnTo>
                    <a:pt x="11" y="464"/>
                  </a:lnTo>
                  <a:lnTo>
                    <a:pt x="8" y="446"/>
                  </a:lnTo>
                  <a:lnTo>
                    <a:pt x="5" y="426"/>
                  </a:lnTo>
                  <a:lnTo>
                    <a:pt x="3" y="404"/>
                  </a:lnTo>
                  <a:lnTo>
                    <a:pt x="1" y="382"/>
                  </a:lnTo>
                  <a:lnTo>
                    <a:pt x="0" y="359"/>
                  </a:lnTo>
                  <a:lnTo>
                    <a:pt x="0" y="335"/>
                  </a:lnTo>
                  <a:lnTo>
                    <a:pt x="1" y="310"/>
                  </a:lnTo>
                  <a:lnTo>
                    <a:pt x="3" y="283"/>
                  </a:lnTo>
                  <a:lnTo>
                    <a:pt x="7" y="256"/>
                  </a:lnTo>
                  <a:lnTo>
                    <a:pt x="11" y="228"/>
                  </a:lnTo>
                  <a:lnTo>
                    <a:pt x="17" y="198"/>
                  </a:lnTo>
                  <a:lnTo>
                    <a:pt x="24" y="168"/>
                  </a:lnTo>
                  <a:lnTo>
                    <a:pt x="32" y="136"/>
                  </a:lnTo>
                  <a:lnTo>
                    <a:pt x="44" y="105"/>
                  </a:lnTo>
                  <a:lnTo>
                    <a:pt x="55" y="71"/>
                  </a:lnTo>
                  <a:lnTo>
                    <a:pt x="69" y="38"/>
                  </a:lnTo>
                  <a:lnTo>
                    <a:pt x="85" y="2"/>
                  </a:lnTo>
                  <a:lnTo>
                    <a:pt x="103" y="1"/>
                  </a:lnTo>
                  <a:lnTo>
                    <a:pt x="149" y="0"/>
                  </a:lnTo>
                  <a:lnTo>
                    <a:pt x="182" y="0"/>
                  </a:lnTo>
                  <a:lnTo>
                    <a:pt x="218" y="1"/>
                  </a:lnTo>
                  <a:lnTo>
                    <a:pt x="259" y="3"/>
                  </a:lnTo>
                  <a:lnTo>
                    <a:pt x="302" y="7"/>
                  </a:lnTo>
                  <a:lnTo>
                    <a:pt x="348" y="12"/>
                  </a:lnTo>
                  <a:lnTo>
                    <a:pt x="393" y="18"/>
                  </a:lnTo>
                  <a:lnTo>
                    <a:pt x="417" y="23"/>
                  </a:lnTo>
                  <a:lnTo>
                    <a:pt x="439" y="28"/>
                  </a:lnTo>
                  <a:lnTo>
                    <a:pt x="462" y="33"/>
                  </a:lnTo>
                  <a:lnTo>
                    <a:pt x="485" y="40"/>
                  </a:lnTo>
                  <a:lnTo>
                    <a:pt x="506" y="47"/>
                  </a:lnTo>
                  <a:lnTo>
                    <a:pt x="527" y="55"/>
                  </a:lnTo>
                  <a:lnTo>
                    <a:pt x="548" y="63"/>
                  </a:lnTo>
                  <a:lnTo>
                    <a:pt x="567" y="72"/>
                  </a:lnTo>
                  <a:lnTo>
                    <a:pt x="586" y="82"/>
                  </a:lnTo>
                  <a:lnTo>
                    <a:pt x="604" y="93"/>
                  </a:lnTo>
                  <a:lnTo>
                    <a:pt x="620" y="106"/>
                  </a:lnTo>
                  <a:lnTo>
                    <a:pt x="635" y="118"/>
                  </a:lnTo>
                  <a:close/>
                </a:path>
              </a:pathLst>
            </a:custGeom>
            <a:solidFill>
              <a:srgbClr val="F2F4C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3" name="Freeform 85"/>
            <p:cNvSpPr>
              <a:spLocks/>
            </p:cNvSpPr>
            <p:nvPr/>
          </p:nvSpPr>
          <p:spPr bwMode="auto">
            <a:xfrm>
              <a:off x="3746" y="3278"/>
              <a:ext cx="698" cy="140"/>
            </a:xfrm>
            <a:custGeom>
              <a:avLst/>
              <a:gdLst/>
              <a:ahLst/>
              <a:cxnLst>
                <a:cxn ang="0">
                  <a:pos x="120" y="0"/>
                </a:cxn>
                <a:cxn ang="0">
                  <a:pos x="111" y="14"/>
                </a:cxn>
                <a:cxn ang="0">
                  <a:pos x="87" y="54"/>
                </a:cxn>
                <a:cxn ang="0">
                  <a:pos x="73" y="83"/>
                </a:cxn>
                <a:cxn ang="0">
                  <a:pos x="58" y="117"/>
                </a:cxn>
                <a:cxn ang="0">
                  <a:pos x="51" y="136"/>
                </a:cxn>
                <a:cxn ang="0">
                  <a:pos x="44" y="155"/>
                </a:cxn>
                <a:cxn ang="0">
                  <a:pos x="36" y="177"/>
                </a:cxn>
                <a:cxn ang="0">
                  <a:pos x="29" y="198"/>
                </a:cxn>
                <a:cxn ang="0">
                  <a:pos x="22" y="221"/>
                </a:cxn>
                <a:cxn ang="0">
                  <a:pos x="17" y="245"/>
                </a:cxn>
                <a:cxn ang="0">
                  <a:pos x="12" y="269"/>
                </a:cxn>
                <a:cxn ang="0">
                  <a:pos x="7" y="295"/>
                </a:cxn>
                <a:cxn ang="0">
                  <a:pos x="4" y="321"/>
                </a:cxn>
                <a:cxn ang="0">
                  <a:pos x="2" y="347"/>
                </a:cxn>
                <a:cxn ang="0">
                  <a:pos x="0" y="375"/>
                </a:cxn>
                <a:cxn ang="0">
                  <a:pos x="0" y="403"/>
                </a:cxn>
                <a:cxn ang="0">
                  <a:pos x="1" y="432"/>
                </a:cxn>
                <a:cxn ang="0">
                  <a:pos x="4" y="460"/>
                </a:cxn>
                <a:cxn ang="0">
                  <a:pos x="8" y="490"/>
                </a:cxn>
                <a:cxn ang="0">
                  <a:pos x="14" y="520"/>
                </a:cxn>
                <a:cxn ang="0">
                  <a:pos x="21" y="550"/>
                </a:cxn>
                <a:cxn ang="0">
                  <a:pos x="30" y="580"/>
                </a:cxn>
                <a:cxn ang="0">
                  <a:pos x="42" y="611"/>
                </a:cxn>
                <a:cxn ang="0">
                  <a:pos x="56" y="641"/>
                </a:cxn>
                <a:cxn ang="0">
                  <a:pos x="4092" y="838"/>
                </a:cxn>
                <a:cxn ang="0">
                  <a:pos x="4094" y="834"/>
                </a:cxn>
                <a:cxn ang="0">
                  <a:pos x="4101" y="821"/>
                </a:cxn>
                <a:cxn ang="0">
                  <a:pos x="4111" y="802"/>
                </a:cxn>
                <a:cxn ang="0">
                  <a:pos x="4123" y="775"/>
                </a:cxn>
                <a:cxn ang="0">
                  <a:pos x="4137" y="742"/>
                </a:cxn>
                <a:cxn ang="0">
                  <a:pos x="4152" y="703"/>
                </a:cxn>
                <a:cxn ang="0">
                  <a:pos x="4158" y="682"/>
                </a:cxn>
                <a:cxn ang="0">
                  <a:pos x="4164" y="658"/>
                </a:cxn>
                <a:cxn ang="0">
                  <a:pos x="4170" y="635"/>
                </a:cxn>
                <a:cxn ang="0">
                  <a:pos x="4176" y="610"/>
                </a:cxn>
                <a:cxn ang="0">
                  <a:pos x="4180" y="583"/>
                </a:cxn>
                <a:cxn ang="0">
                  <a:pos x="4184" y="557"/>
                </a:cxn>
                <a:cxn ang="0">
                  <a:pos x="4186" y="528"/>
                </a:cxn>
                <a:cxn ang="0">
                  <a:pos x="4188" y="499"/>
                </a:cxn>
                <a:cxn ang="0">
                  <a:pos x="4188" y="469"/>
                </a:cxn>
                <a:cxn ang="0">
                  <a:pos x="4188" y="439"/>
                </a:cxn>
                <a:cxn ang="0">
                  <a:pos x="4185" y="407"/>
                </a:cxn>
                <a:cxn ang="0">
                  <a:pos x="4181" y="376"/>
                </a:cxn>
                <a:cxn ang="0">
                  <a:pos x="4175" y="343"/>
                </a:cxn>
                <a:cxn ang="0">
                  <a:pos x="4168" y="311"/>
                </a:cxn>
                <a:cxn ang="0">
                  <a:pos x="4158" y="277"/>
                </a:cxn>
                <a:cxn ang="0">
                  <a:pos x="4146" y="244"/>
                </a:cxn>
                <a:cxn ang="0">
                  <a:pos x="4131" y="210"/>
                </a:cxn>
                <a:cxn ang="0">
                  <a:pos x="4115" y="177"/>
                </a:cxn>
                <a:cxn ang="0">
                  <a:pos x="4096" y="142"/>
                </a:cxn>
                <a:cxn ang="0">
                  <a:pos x="4074" y="108"/>
                </a:cxn>
                <a:cxn ang="0">
                  <a:pos x="120" y="0"/>
                </a:cxn>
              </a:cxnLst>
              <a:rect l="0" t="0" r="r" b="b"/>
              <a:pathLst>
                <a:path w="4188" h="838">
                  <a:moveTo>
                    <a:pt x="120" y="0"/>
                  </a:moveTo>
                  <a:lnTo>
                    <a:pt x="111" y="14"/>
                  </a:lnTo>
                  <a:lnTo>
                    <a:pt x="87" y="54"/>
                  </a:lnTo>
                  <a:lnTo>
                    <a:pt x="73" y="83"/>
                  </a:lnTo>
                  <a:lnTo>
                    <a:pt x="58" y="117"/>
                  </a:lnTo>
                  <a:lnTo>
                    <a:pt x="51" y="136"/>
                  </a:lnTo>
                  <a:lnTo>
                    <a:pt x="44" y="155"/>
                  </a:lnTo>
                  <a:lnTo>
                    <a:pt x="36" y="177"/>
                  </a:lnTo>
                  <a:lnTo>
                    <a:pt x="29" y="198"/>
                  </a:lnTo>
                  <a:lnTo>
                    <a:pt x="22" y="221"/>
                  </a:lnTo>
                  <a:lnTo>
                    <a:pt x="17" y="245"/>
                  </a:lnTo>
                  <a:lnTo>
                    <a:pt x="12" y="269"/>
                  </a:lnTo>
                  <a:lnTo>
                    <a:pt x="7" y="295"/>
                  </a:lnTo>
                  <a:lnTo>
                    <a:pt x="4" y="321"/>
                  </a:lnTo>
                  <a:lnTo>
                    <a:pt x="2" y="347"/>
                  </a:lnTo>
                  <a:lnTo>
                    <a:pt x="0" y="375"/>
                  </a:lnTo>
                  <a:lnTo>
                    <a:pt x="0" y="403"/>
                  </a:lnTo>
                  <a:lnTo>
                    <a:pt x="1" y="432"/>
                  </a:lnTo>
                  <a:lnTo>
                    <a:pt x="4" y="460"/>
                  </a:lnTo>
                  <a:lnTo>
                    <a:pt x="8" y="490"/>
                  </a:lnTo>
                  <a:lnTo>
                    <a:pt x="14" y="520"/>
                  </a:lnTo>
                  <a:lnTo>
                    <a:pt x="21" y="550"/>
                  </a:lnTo>
                  <a:lnTo>
                    <a:pt x="30" y="580"/>
                  </a:lnTo>
                  <a:lnTo>
                    <a:pt x="42" y="611"/>
                  </a:lnTo>
                  <a:lnTo>
                    <a:pt x="56" y="641"/>
                  </a:lnTo>
                  <a:lnTo>
                    <a:pt x="4092" y="838"/>
                  </a:lnTo>
                  <a:lnTo>
                    <a:pt x="4094" y="834"/>
                  </a:lnTo>
                  <a:lnTo>
                    <a:pt x="4101" y="821"/>
                  </a:lnTo>
                  <a:lnTo>
                    <a:pt x="4111" y="802"/>
                  </a:lnTo>
                  <a:lnTo>
                    <a:pt x="4123" y="775"/>
                  </a:lnTo>
                  <a:lnTo>
                    <a:pt x="4137" y="742"/>
                  </a:lnTo>
                  <a:lnTo>
                    <a:pt x="4152" y="703"/>
                  </a:lnTo>
                  <a:lnTo>
                    <a:pt x="4158" y="682"/>
                  </a:lnTo>
                  <a:lnTo>
                    <a:pt x="4164" y="658"/>
                  </a:lnTo>
                  <a:lnTo>
                    <a:pt x="4170" y="635"/>
                  </a:lnTo>
                  <a:lnTo>
                    <a:pt x="4176" y="610"/>
                  </a:lnTo>
                  <a:lnTo>
                    <a:pt x="4180" y="583"/>
                  </a:lnTo>
                  <a:lnTo>
                    <a:pt x="4184" y="557"/>
                  </a:lnTo>
                  <a:lnTo>
                    <a:pt x="4186" y="528"/>
                  </a:lnTo>
                  <a:lnTo>
                    <a:pt x="4188" y="499"/>
                  </a:lnTo>
                  <a:lnTo>
                    <a:pt x="4188" y="469"/>
                  </a:lnTo>
                  <a:lnTo>
                    <a:pt x="4188" y="439"/>
                  </a:lnTo>
                  <a:lnTo>
                    <a:pt x="4185" y="407"/>
                  </a:lnTo>
                  <a:lnTo>
                    <a:pt x="4181" y="376"/>
                  </a:lnTo>
                  <a:lnTo>
                    <a:pt x="4175" y="343"/>
                  </a:lnTo>
                  <a:lnTo>
                    <a:pt x="4168" y="311"/>
                  </a:lnTo>
                  <a:lnTo>
                    <a:pt x="4158" y="277"/>
                  </a:lnTo>
                  <a:lnTo>
                    <a:pt x="4146" y="244"/>
                  </a:lnTo>
                  <a:lnTo>
                    <a:pt x="4131" y="210"/>
                  </a:lnTo>
                  <a:lnTo>
                    <a:pt x="4115" y="177"/>
                  </a:lnTo>
                  <a:lnTo>
                    <a:pt x="4096" y="142"/>
                  </a:lnTo>
                  <a:lnTo>
                    <a:pt x="4074" y="10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EA997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4" name="Freeform 86"/>
            <p:cNvSpPr>
              <a:spLocks/>
            </p:cNvSpPr>
            <p:nvPr/>
          </p:nvSpPr>
          <p:spPr bwMode="auto">
            <a:xfrm>
              <a:off x="3785" y="3260"/>
              <a:ext cx="82" cy="131"/>
            </a:xfrm>
            <a:custGeom>
              <a:avLst/>
              <a:gdLst/>
              <a:ahLst/>
              <a:cxnLst>
                <a:cxn ang="0">
                  <a:pos x="489" y="0"/>
                </a:cxn>
                <a:cxn ang="0">
                  <a:pos x="488" y="5"/>
                </a:cxn>
                <a:cxn ang="0">
                  <a:pos x="485" y="20"/>
                </a:cxn>
                <a:cxn ang="0">
                  <a:pos x="481" y="42"/>
                </a:cxn>
                <a:cxn ang="0">
                  <a:pos x="475" y="72"/>
                </a:cxn>
                <a:cxn ang="0">
                  <a:pos x="469" y="110"/>
                </a:cxn>
                <a:cxn ang="0">
                  <a:pos x="463" y="154"/>
                </a:cxn>
                <a:cxn ang="0">
                  <a:pos x="457" y="203"/>
                </a:cxn>
                <a:cxn ang="0">
                  <a:pos x="452" y="258"/>
                </a:cxn>
                <a:cxn ang="0">
                  <a:pos x="447" y="317"/>
                </a:cxn>
                <a:cxn ang="0">
                  <a:pos x="444" y="379"/>
                </a:cxn>
                <a:cxn ang="0">
                  <a:pos x="443" y="412"/>
                </a:cxn>
                <a:cxn ang="0">
                  <a:pos x="443" y="444"/>
                </a:cxn>
                <a:cxn ang="0">
                  <a:pos x="443" y="478"/>
                </a:cxn>
                <a:cxn ang="0">
                  <a:pos x="443" y="511"/>
                </a:cxn>
                <a:cxn ang="0">
                  <a:pos x="445" y="546"/>
                </a:cxn>
                <a:cxn ang="0">
                  <a:pos x="446" y="580"/>
                </a:cxn>
                <a:cxn ang="0">
                  <a:pos x="449" y="615"/>
                </a:cxn>
                <a:cxn ang="0">
                  <a:pos x="452" y="650"/>
                </a:cxn>
                <a:cxn ang="0">
                  <a:pos x="457" y="684"/>
                </a:cxn>
                <a:cxn ang="0">
                  <a:pos x="462" y="719"/>
                </a:cxn>
                <a:cxn ang="0">
                  <a:pos x="468" y="752"/>
                </a:cxn>
                <a:cxn ang="0">
                  <a:pos x="475" y="787"/>
                </a:cxn>
                <a:cxn ang="0">
                  <a:pos x="88" y="770"/>
                </a:cxn>
                <a:cxn ang="0">
                  <a:pos x="86" y="767"/>
                </a:cxn>
                <a:cxn ang="0">
                  <a:pos x="80" y="756"/>
                </a:cxn>
                <a:cxn ang="0">
                  <a:pos x="72" y="740"/>
                </a:cxn>
                <a:cxn ang="0">
                  <a:pos x="62" y="716"/>
                </a:cxn>
                <a:cxn ang="0">
                  <a:pos x="50" y="686"/>
                </a:cxn>
                <a:cxn ang="0">
                  <a:pos x="38" y="651"/>
                </a:cxn>
                <a:cxn ang="0">
                  <a:pos x="32" y="630"/>
                </a:cxn>
                <a:cxn ang="0">
                  <a:pos x="27" y="609"/>
                </a:cxn>
                <a:cxn ang="0">
                  <a:pos x="22" y="586"/>
                </a:cxn>
                <a:cxn ang="0">
                  <a:pos x="17" y="561"/>
                </a:cxn>
                <a:cxn ang="0">
                  <a:pos x="12" y="536"/>
                </a:cxn>
                <a:cxn ang="0">
                  <a:pos x="8" y="508"/>
                </a:cxn>
                <a:cxn ang="0">
                  <a:pos x="5" y="481"/>
                </a:cxn>
                <a:cxn ang="0">
                  <a:pos x="2" y="451"/>
                </a:cxn>
                <a:cxn ang="0">
                  <a:pos x="0" y="421"/>
                </a:cxn>
                <a:cxn ang="0">
                  <a:pos x="0" y="388"/>
                </a:cxn>
                <a:cxn ang="0">
                  <a:pos x="0" y="356"/>
                </a:cxn>
                <a:cxn ang="0">
                  <a:pos x="1" y="321"/>
                </a:cxn>
                <a:cxn ang="0">
                  <a:pos x="4" y="287"/>
                </a:cxn>
                <a:cxn ang="0">
                  <a:pos x="8" y="250"/>
                </a:cxn>
                <a:cxn ang="0">
                  <a:pos x="13" y="213"/>
                </a:cxn>
                <a:cxn ang="0">
                  <a:pos x="20" y="175"/>
                </a:cxn>
                <a:cxn ang="0">
                  <a:pos x="28" y="135"/>
                </a:cxn>
                <a:cxn ang="0">
                  <a:pos x="38" y="95"/>
                </a:cxn>
                <a:cxn ang="0">
                  <a:pos x="50" y="54"/>
                </a:cxn>
                <a:cxn ang="0">
                  <a:pos x="64" y="11"/>
                </a:cxn>
                <a:cxn ang="0">
                  <a:pos x="489" y="0"/>
                </a:cxn>
              </a:cxnLst>
              <a:rect l="0" t="0" r="r" b="b"/>
              <a:pathLst>
                <a:path w="489" h="787">
                  <a:moveTo>
                    <a:pt x="489" y="0"/>
                  </a:moveTo>
                  <a:lnTo>
                    <a:pt x="488" y="5"/>
                  </a:lnTo>
                  <a:lnTo>
                    <a:pt x="485" y="20"/>
                  </a:lnTo>
                  <a:lnTo>
                    <a:pt x="481" y="42"/>
                  </a:lnTo>
                  <a:lnTo>
                    <a:pt x="475" y="72"/>
                  </a:lnTo>
                  <a:lnTo>
                    <a:pt x="469" y="110"/>
                  </a:lnTo>
                  <a:lnTo>
                    <a:pt x="463" y="154"/>
                  </a:lnTo>
                  <a:lnTo>
                    <a:pt x="457" y="203"/>
                  </a:lnTo>
                  <a:lnTo>
                    <a:pt x="452" y="258"/>
                  </a:lnTo>
                  <a:lnTo>
                    <a:pt x="447" y="317"/>
                  </a:lnTo>
                  <a:lnTo>
                    <a:pt x="444" y="379"/>
                  </a:lnTo>
                  <a:lnTo>
                    <a:pt x="443" y="412"/>
                  </a:lnTo>
                  <a:lnTo>
                    <a:pt x="443" y="444"/>
                  </a:lnTo>
                  <a:lnTo>
                    <a:pt x="443" y="478"/>
                  </a:lnTo>
                  <a:lnTo>
                    <a:pt x="443" y="511"/>
                  </a:lnTo>
                  <a:lnTo>
                    <a:pt x="445" y="546"/>
                  </a:lnTo>
                  <a:lnTo>
                    <a:pt x="446" y="580"/>
                  </a:lnTo>
                  <a:lnTo>
                    <a:pt x="449" y="615"/>
                  </a:lnTo>
                  <a:lnTo>
                    <a:pt x="452" y="650"/>
                  </a:lnTo>
                  <a:lnTo>
                    <a:pt x="457" y="684"/>
                  </a:lnTo>
                  <a:lnTo>
                    <a:pt x="462" y="719"/>
                  </a:lnTo>
                  <a:lnTo>
                    <a:pt x="468" y="752"/>
                  </a:lnTo>
                  <a:lnTo>
                    <a:pt x="475" y="787"/>
                  </a:lnTo>
                  <a:lnTo>
                    <a:pt x="88" y="770"/>
                  </a:lnTo>
                  <a:lnTo>
                    <a:pt x="86" y="767"/>
                  </a:lnTo>
                  <a:lnTo>
                    <a:pt x="80" y="756"/>
                  </a:lnTo>
                  <a:lnTo>
                    <a:pt x="72" y="740"/>
                  </a:lnTo>
                  <a:lnTo>
                    <a:pt x="62" y="716"/>
                  </a:lnTo>
                  <a:lnTo>
                    <a:pt x="50" y="686"/>
                  </a:lnTo>
                  <a:lnTo>
                    <a:pt x="38" y="651"/>
                  </a:lnTo>
                  <a:lnTo>
                    <a:pt x="32" y="630"/>
                  </a:lnTo>
                  <a:lnTo>
                    <a:pt x="27" y="609"/>
                  </a:lnTo>
                  <a:lnTo>
                    <a:pt x="22" y="586"/>
                  </a:lnTo>
                  <a:lnTo>
                    <a:pt x="17" y="561"/>
                  </a:lnTo>
                  <a:lnTo>
                    <a:pt x="12" y="536"/>
                  </a:lnTo>
                  <a:lnTo>
                    <a:pt x="8" y="508"/>
                  </a:lnTo>
                  <a:lnTo>
                    <a:pt x="5" y="481"/>
                  </a:lnTo>
                  <a:lnTo>
                    <a:pt x="2" y="451"/>
                  </a:lnTo>
                  <a:lnTo>
                    <a:pt x="0" y="421"/>
                  </a:lnTo>
                  <a:lnTo>
                    <a:pt x="0" y="388"/>
                  </a:lnTo>
                  <a:lnTo>
                    <a:pt x="0" y="356"/>
                  </a:lnTo>
                  <a:lnTo>
                    <a:pt x="1" y="321"/>
                  </a:lnTo>
                  <a:lnTo>
                    <a:pt x="4" y="287"/>
                  </a:lnTo>
                  <a:lnTo>
                    <a:pt x="8" y="250"/>
                  </a:lnTo>
                  <a:lnTo>
                    <a:pt x="13" y="213"/>
                  </a:lnTo>
                  <a:lnTo>
                    <a:pt x="20" y="175"/>
                  </a:lnTo>
                  <a:lnTo>
                    <a:pt x="28" y="135"/>
                  </a:lnTo>
                  <a:lnTo>
                    <a:pt x="38" y="95"/>
                  </a:lnTo>
                  <a:lnTo>
                    <a:pt x="50" y="54"/>
                  </a:lnTo>
                  <a:lnTo>
                    <a:pt x="64" y="11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977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5" name="Freeform 87"/>
            <p:cNvSpPr>
              <a:spLocks/>
            </p:cNvSpPr>
            <p:nvPr/>
          </p:nvSpPr>
          <p:spPr bwMode="auto">
            <a:xfrm>
              <a:off x="3882" y="3266"/>
              <a:ext cx="33" cy="126"/>
            </a:xfrm>
            <a:custGeom>
              <a:avLst/>
              <a:gdLst/>
              <a:ahLst/>
              <a:cxnLst>
                <a:cxn ang="0">
                  <a:pos x="201" y="5"/>
                </a:cxn>
                <a:cxn ang="0">
                  <a:pos x="198" y="9"/>
                </a:cxn>
                <a:cxn ang="0">
                  <a:pos x="191" y="18"/>
                </a:cxn>
                <a:cxn ang="0">
                  <a:pos x="181" y="33"/>
                </a:cxn>
                <a:cxn ang="0">
                  <a:pos x="168" y="55"/>
                </a:cxn>
                <a:cxn ang="0">
                  <a:pos x="161" y="68"/>
                </a:cxn>
                <a:cxn ang="0">
                  <a:pos x="154" y="82"/>
                </a:cxn>
                <a:cxn ang="0">
                  <a:pos x="145" y="98"/>
                </a:cxn>
                <a:cxn ang="0">
                  <a:pos x="138" y="116"/>
                </a:cxn>
                <a:cxn ang="0">
                  <a:pos x="131" y="134"/>
                </a:cxn>
                <a:cxn ang="0">
                  <a:pos x="124" y="154"/>
                </a:cxn>
                <a:cxn ang="0">
                  <a:pos x="118" y="177"/>
                </a:cxn>
                <a:cxn ang="0">
                  <a:pos x="112" y="199"/>
                </a:cxn>
                <a:cxn ang="0">
                  <a:pos x="106" y="224"/>
                </a:cxn>
                <a:cxn ang="0">
                  <a:pos x="102" y="250"/>
                </a:cxn>
                <a:cxn ang="0">
                  <a:pos x="98" y="277"/>
                </a:cxn>
                <a:cxn ang="0">
                  <a:pos x="95" y="307"/>
                </a:cxn>
                <a:cxn ang="0">
                  <a:pos x="94" y="336"/>
                </a:cxn>
                <a:cxn ang="0">
                  <a:pos x="94" y="368"/>
                </a:cxn>
                <a:cxn ang="0">
                  <a:pos x="95" y="401"/>
                </a:cxn>
                <a:cxn ang="0">
                  <a:pos x="97" y="435"/>
                </a:cxn>
                <a:cxn ang="0">
                  <a:pos x="102" y="470"/>
                </a:cxn>
                <a:cxn ang="0">
                  <a:pos x="108" y="508"/>
                </a:cxn>
                <a:cxn ang="0">
                  <a:pos x="116" y="546"/>
                </a:cxn>
                <a:cxn ang="0">
                  <a:pos x="126" y="585"/>
                </a:cxn>
                <a:cxn ang="0">
                  <a:pos x="138" y="627"/>
                </a:cxn>
                <a:cxn ang="0">
                  <a:pos x="153" y="668"/>
                </a:cxn>
                <a:cxn ang="0">
                  <a:pos x="170" y="712"/>
                </a:cxn>
                <a:cxn ang="0">
                  <a:pos x="189" y="757"/>
                </a:cxn>
                <a:cxn ang="0">
                  <a:pos x="89" y="759"/>
                </a:cxn>
                <a:cxn ang="0">
                  <a:pos x="87" y="756"/>
                </a:cxn>
                <a:cxn ang="0">
                  <a:pos x="80" y="745"/>
                </a:cxn>
                <a:cxn ang="0">
                  <a:pos x="72" y="727"/>
                </a:cxn>
                <a:cxn ang="0">
                  <a:pos x="62" y="704"/>
                </a:cxn>
                <a:cxn ang="0">
                  <a:pos x="51" y="674"/>
                </a:cxn>
                <a:cxn ang="0">
                  <a:pos x="39" y="638"/>
                </a:cxn>
                <a:cxn ang="0">
                  <a:pos x="33" y="619"/>
                </a:cxn>
                <a:cxn ang="0">
                  <a:pos x="28" y="596"/>
                </a:cxn>
                <a:cxn ang="0">
                  <a:pos x="22" y="574"/>
                </a:cxn>
                <a:cxn ang="0">
                  <a:pos x="17" y="549"/>
                </a:cxn>
                <a:cxn ang="0">
                  <a:pos x="12" y="524"/>
                </a:cxn>
                <a:cxn ang="0">
                  <a:pos x="8" y="497"/>
                </a:cxn>
                <a:cxn ang="0">
                  <a:pos x="5" y="468"/>
                </a:cxn>
                <a:cxn ang="0">
                  <a:pos x="2" y="440"/>
                </a:cxn>
                <a:cxn ang="0">
                  <a:pos x="0" y="408"/>
                </a:cxn>
                <a:cxn ang="0">
                  <a:pos x="0" y="377"/>
                </a:cxn>
                <a:cxn ang="0">
                  <a:pos x="0" y="344"/>
                </a:cxn>
                <a:cxn ang="0">
                  <a:pos x="1" y="310"/>
                </a:cxn>
                <a:cxn ang="0">
                  <a:pos x="4" y="274"/>
                </a:cxn>
                <a:cxn ang="0">
                  <a:pos x="7" y="239"/>
                </a:cxn>
                <a:cxn ang="0">
                  <a:pos x="13" y="201"/>
                </a:cxn>
                <a:cxn ang="0">
                  <a:pos x="19" y="162"/>
                </a:cxn>
                <a:cxn ang="0">
                  <a:pos x="29" y="124"/>
                </a:cxn>
                <a:cxn ang="0">
                  <a:pos x="39" y="83"/>
                </a:cxn>
                <a:cxn ang="0">
                  <a:pos x="50" y="41"/>
                </a:cxn>
                <a:cxn ang="0">
                  <a:pos x="64" y="0"/>
                </a:cxn>
                <a:cxn ang="0">
                  <a:pos x="201" y="5"/>
                </a:cxn>
              </a:cxnLst>
              <a:rect l="0" t="0" r="r" b="b"/>
              <a:pathLst>
                <a:path w="201" h="759">
                  <a:moveTo>
                    <a:pt x="201" y="5"/>
                  </a:moveTo>
                  <a:lnTo>
                    <a:pt x="198" y="9"/>
                  </a:lnTo>
                  <a:lnTo>
                    <a:pt x="191" y="18"/>
                  </a:lnTo>
                  <a:lnTo>
                    <a:pt x="181" y="33"/>
                  </a:lnTo>
                  <a:lnTo>
                    <a:pt x="168" y="55"/>
                  </a:lnTo>
                  <a:lnTo>
                    <a:pt x="161" y="68"/>
                  </a:lnTo>
                  <a:lnTo>
                    <a:pt x="154" y="82"/>
                  </a:lnTo>
                  <a:lnTo>
                    <a:pt x="145" y="98"/>
                  </a:lnTo>
                  <a:lnTo>
                    <a:pt x="138" y="116"/>
                  </a:lnTo>
                  <a:lnTo>
                    <a:pt x="131" y="134"/>
                  </a:lnTo>
                  <a:lnTo>
                    <a:pt x="124" y="154"/>
                  </a:lnTo>
                  <a:lnTo>
                    <a:pt x="118" y="177"/>
                  </a:lnTo>
                  <a:lnTo>
                    <a:pt x="112" y="199"/>
                  </a:lnTo>
                  <a:lnTo>
                    <a:pt x="106" y="224"/>
                  </a:lnTo>
                  <a:lnTo>
                    <a:pt x="102" y="250"/>
                  </a:lnTo>
                  <a:lnTo>
                    <a:pt x="98" y="277"/>
                  </a:lnTo>
                  <a:lnTo>
                    <a:pt x="95" y="307"/>
                  </a:lnTo>
                  <a:lnTo>
                    <a:pt x="94" y="336"/>
                  </a:lnTo>
                  <a:lnTo>
                    <a:pt x="94" y="368"/>
                  </a:lnTo>
                  <a:lnTo>
                    <a:pt x="95" y="401"/>
                  </a:lnTo>
                  <a:lnTo>
                    <a:pt x="97" y="435"/>
                  </a:lnTo>
                  <a:lnTo>
                    <a:pt x="102" y="470"/>
                  </a:lnTo>
                  <a:lnTo>
                    <a:pt x="108" y="508"/>
                  </a:lnTo>
                  <a:lnTo>
                    <a:pt x="116" y="546"/>
                  </a:lnTo>
                  <a:lnTo>
                    <a:pt x="126" y="585"/>
                  </a:lnTo>
                  <a:lnTo>
                    <a:pt x="138" y="627"/>
                  </a:lnTo>
                  <a:lnTo>
                    <a:pt x="153" y="668"/>
                  </a:lnTo>
                  <a:lnTo>
                    <a:pt x="170" y="712"/>
                  </a:lnTo>
                  <a:lnTo>
                    <a:pt x="189" y="757"/>
                  </a:lnTo>
                  <a:lnTo>
                    <a:pt x="89" y="759"/>
                  </a:lnTo>
                  <a:lnTo>
                    <a:pt x="87" y="756"/>
                  </a:lnTo>
                  <a:lnTo>
                    <a:pt x="80" y="745"/>
                  </a:lnTo>
                  <a:lnTo>
                    <a:pt x="72" y="727"/>
                  </a:lnTo>
                  <a:lnTo>
                    <a:pt x="62" y="704"/>
                  </a:lnTo>
                  <a:lnTo>
                    <a:pt x="51" y="674"/>
                  </a:lnTo>
                  <a:lnTo>
                    <a:pt x="39" y="638"/>
                  </a:lnTo>
                  <a:lnTo>
                    <a:pt x="33" y="619"/>
                  </a:lnTo>
                  <a:lnTo>
                    <a:pt x="28" y="596"/>
                  </a:lnTo>
                  <a:lnTo>
                    <a:pt x="22" y="574"/>
                  </a:lnTo>
                  <a:lnTo>
                    <a:pt x="17" y="549"/>
                  </a:lnTo>
                  <a:lnTo>
                    <a:pt x="12" y="524"/>
                  </a:lnTo>
                  <a:lnTo>
                    <a:pt x="8" y="497"/>
                  </a:lnTo>
                  <a:lnTo>
                    <a:pt x="5" y="468"/>
                  </a:lnTo>
                  <a:lnTo>
                    <a:pt x="2" y="440"/>
                  </a:lnTo>
                  <a:lnTo>
                    <a:pt x="0" y="408"/>
                  </a:lnTo>
                  <a:lnTo>
                    <a:pt x="0" y="377"/>
                  </a:lnTo>
                  <a:lnTo>
                    <a:pt x="0" y="344"/>
                  </a:lnTo>
                  <a:lnTo>
                    <a:pt x="1" y="310"/>
                  </a:lnTo>
                  <a:lnTo>
                    <a:pt x="4" y="274"/>
                  </a:lnTo>
                  <a:lnTo>
                    <a:pt x="7" y="239"/>
                  </a:lnTo>
                  <a:lnTo>
                    <a:pt x="13" y="201"/>
                  </a:lnTo>
                  <a:lnTo>
                    <a:pt x="19" y="162"/>
                  </a:lnTo>
                  <a:lnTo>
                    <a:pt x="29" y="124"/>
                  </a:lnTo>
                  <a:lnTo>
                    <a:pt x="39" y="83"/>
                  </a:lnTo>
                  <a:lnTo>
                    <a:pt x="50" y="41"/>
                  </a:lnTo>
                  <a:lnTo>
                    <a:pt x="64" y="0"/>
                  </a:lnTo>
                  <a:lnTo>
                    <a:pt x="201" y="5"/>
                  </a:lnTo>
                  <a:close/>
                </a:path>
              </a:pathLst>
            </a:custGeom>
            <a:solidFill>
              <a:srgbClr val="00977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6" name="Freeform 88"/>
            <p:cNvSpPr>
              <a:spLocks/>
            </p:cNvSpPr>
            <p:nvPr/>
          </p:nvSpPr>
          <p:spPr bwMode="auto">
            <a:xfrm>
              <a:off x="3729" y="3182"/>
              <a:ext cx="674" cy="117"/>
            </a:xfrm>
            <a:custGeom>
              <a:avLst/>
              <a:gdLst/>
              <a:ahLst/>
              <a:cxnLst>
                <a:cxn ang="0">
                  <a:pos x="82" y="20"/>
                </a:cxn>
                <a:cxn ang="0">
                  <a:pos x="48" y="111"/>
                </a:cxn>
                <a:cxn ang="0">
                  <a:pos x="29" y="176"/>
                </a:cxn>
                <a:cxn ang="0">
                  <a:pos x="17" y="223"/>
                </a:cxn>
                <a:cxn ang="0">
                  <a:pos x="8" y="275"/>
                </a:cxn>
                <a:cxn ang="0">
                  <a:pos x="2" y="328"/>
                </a:cxn>
                <a:cxn ang="0">
                  <a:pos x="0" y="381"/>
                </a:cxn>
                <a:cxn ang="0">
                  <a:pos x="3" y="434"/>
                </a:cxn>
                <a:cxn ang="0">
                  <a:pos x="12" y="486"/>
                </a:cxn>
                <a:cxn ang="0">
                  <a:pos x="29" y="534"/>
                </a:cxn>
                <a:cxn ang="0">
                  <a:pos x="53" y="580"/>
                </a:cxn>
                <a:cxn ang="0">
                  <a:pos x="87" y="622"/>
                </a:cxn>
                <a:cxn ang="0">
                  <a:pos x="3343" y="702"/>
                </a:cxn>
                <a:cxn ang="0">
                  <a:pos x="3341" y="639"/>
                </a:cxn>
                <a:cxn ang="0">
                  <a:pos x="3340" y="490"/>
                </a:cxn>
                <a:cxn ang="0">
                  <a:pos x="3343" y="400"/>
                </a:cxn>
                <a:cxn ang="0">
                  <a:pos x="3350" y="310"/>
                </a:cxn>
                <a:cxn ang="0">
                  <a:pos x="3362" y="226"/>
                </a:cxn>
                <a:cxn ang="0">
                  <a:pos x="3371" y="189"/>
                </a:cxn>
                <a:cxn ang="0">
                  <a:pos x="3381" y="156"/>
                </a:cxn>
                <a:cxn ang="0">
                  <a:pos x="3387" y="168"/>
                </a:cxn>
                <a:cxn ang="0">
                  <a:pos x="3394" y="180"/>
                </a:cxn>
                <a:cxn ang="0">
                  <a:pos x="3406" y="191"/>
                </a:cxn>
                <a:cxn ang="0">
                  <a:pos x="3421" y="201"/>
                </a:cxn>
                <a:cxn ang="0">
                  <a:pos x="3441" y="207"/>
                </a:cxn>
                <a:cxn ang="0">
                  <a:pos x="3468" y="207"/>
                </a:cxn>
                <a:cxn ang="0">
                  <a:pos x="3500" y="198"/>
                </a:cxn>
                <a:cxn ang="0">
                  <a:pos x="3565" y="212"/>
                </a:cxn>
                <a:cxn ang="0">
                  <a:pos x="3716" y="241"/>
                </a:cxn>
                <a:cxn ang="0">
                  <a:pos x="3801" y="254"/>
                </a:cxn>
                <a:cxn ang="0">
                  <a:pos x="3883" y="265"/>
                </a:cxn>
                <a:cxn ang="0">
                  <a:pos x="3952" y="270"/>
                </a:cxn>
                <a:cxn ang="0">
                  <a:pos x="3978" y="269"/>
                </a:cxn>
                <a:cxn ang="0">
                  <a:pos x="3999" y="267"/>
                </a:cxn>
                <a:cxn ang="0">
                  <a:pos x="4012" y="257"/>
                </a:cxn>
                <a:cxn ang="0">
                  <a:pos x="4024" y="247"/>
                </a:cxn>
                <a:cxn ang="0">
                  <a:pos x="4035" y="233"/>
                </a:cxn>
                <a:cxn ang="0">
                  <a:pos x="4043" y="216"/>
                </a:cxn>
                <a:cxn ang="0">
                  <a:pos x="4044" y="199"/>
                </a:cxn>
                <a:cxn ang="0">
                  <a:pos x="4042" y="190"/>
                </a:cxn>
                <a:cxn ang="0">
                  <a:pos x="4037" y="181"/>
                </a:cxn>
                <a:cxn ang="0">
                  <a:pos x="4029" y="172"/>
                </a:cxn>
                <a:cxn ang="0">
                  <a:pos x="4018" y="162"/>
                </a:cxn>
                <a:cxn ang="0">
                  <a:pos x="3572" y="68"/>
                </a:cxn>
                <a:cxn ang="0">
                  <a:pos x="3526" y="61"/>
                </a:cxn>
                <a:cxn ang="0">
                  <a:pos x="3456" y="51"/>
                </a:cxn>
                <a:cxn ang="0">
                  <a:pos x="3380" y="44"/>
                </a:cxn>
                <a:cxn ang="0">
                  <a:pos x="90" y="0"/>
                </a:cxn>
              </a:cxnLst>
              <a:rect l="0" t="0" r="r" b="b"/>
              <a:pathLst>
                <a:path w="4044" h="702">
                  <a:moveTo>
                    <a:pt x="90" y="0"/>
                  </a:moveTo>
                  <a:lnTo>
                    <a:pt x="82" y="20"/>
                  </a:lnTo>
                  <a:lnTo>
                    <a:pt x="60" y="73"/>
                  </a:lnTo>
                  <a:lnTo>
                    <a:pt x="48" y="111"/>
                  </a:lnTo>
                  <a:lnTo>
                    <a:pt x="35" y="152"/>
                  </a:lnTo>
                  <a:lnTo>
                    <a:pt x="29" y="176"/>
                  </a:lnTo>
                  <a:lnTo>
                    <a:pt x="23" y="199"/>
                  </a:lnTo>
                  <a:lnTo>
                    <a:pt x="17" y="223"/>
                  </a:lnTo>
                  <a:lnTo>
                    <a:pt x="12" y="249"/>
                  </a:lnTo>
                  <a:lnTo>
                    <a:pt x="8" y="275"/>
                  </a:lnTo>
                  <a:lnTo>
                    <a:pt x="4" y="301"/>
                  </a:lnTo>
                  <a:lnTo>
                    <a:pt x="2" y="328"/>
                  </a:lnTo>
                  <a:lnTo>
                    <a:pt x="0" y="354"/>
                  </a:lnTo>
                  <a:lnTo>
                    <a:pt x="0" y="381"/>
                  </a:lnTo>
                  <a:lnTo>
                    <a:pt x="1" y="407"/>
                  </a:lnTo>
                  <a:lnTo>
                    <a:pt x="3" y="434"/>
                  </a:lnTo>
                  <a:lnTo>
                    <a:pt x="7" y="460"/>
                  </a:lnTo>
                  <a:lnTo>
                    <a:pt x="12" y="486"/>
                  </a:lnTo>
                  <a:lnTo>
                    <a:pt x="20" y="511"/>
                  </a:lnTo>
                  <a:lnTo>
                    <a:pt x="29" y="534"/>
                  </a:lnTo>
                  <a:lnTo>
                    <a:pt x="40" y="558"/>
                  </a:lnTo>
                  <a:lnTo>
                    <a:pt x="53" y="580"/>
                  </a:lnTo>
                  <a:lnTo>
                    <a:pt x="68" y="601"/>
                  </a:lnTo>
                  <a:lnTo>
                    <a:pt x="87" y="622"/>
                  </a:lnTo>
                  <a:lnTo>
                    <a:pt x="106" y="640"/>
                  </a:lnTo>
                  <a:lnTo>
                    <a:pt x="3343" y="702"/>
                  </a:lnTo>
                  <a:lnTo>
                    <a:pt x="3343" y="685"/>
                  </a:lnTo>
                  <a:lnTo>
                    <a:pt x="3341" y="639"/>
                  </a:lnTo>
                  <a:lnTo>
                    <a:pt x="3340" y="572"/>
                  </a:lnTo>
                  <a:lnTo>
                    <a:pt x="3340" y="490"/>
                  </a:lnTo>
                  <a:lnTo>
                    <a:pt x="3341" y="445"/>
                  </a:lnTo>
                  <a:lnTo>
                    <a:pt x="3343" y="400"/>
                  </a:lnTo>
                  <a:lnTo>
                    <a:pt x="3346" y="354"/>
                  </a:lnTo>
                  <a:lnTo>
                    <a:pt x="3350" y="310"/>
                  </a:lnTo>
                  <a:lnTo>
                    <a:pt x="3356" y="266"/>
                  </a:lnTo>
                  <a:lnTo>
                    <a:pt x="3362" y="226"/>
                  </a:lnTo>
                  <a:lnTo>
                    <a:pt x="3366" y="207"/>
                  </a:lnTo>
                  <a:lnTo>
                    <a:pt x="3371" y="189"/>
                  </a:lnTo>
                  <a:lnTo>
                    <a:pt x="3376" y="172"/>
                  </a:lnTo>
                  <a:lnTo>
                    <a:pt x="3381" y="156"/>
                  </a:lnTo>
                  <a:lnTo>
                    <a:pt x="3383" y="159"/>
                  </a:lnTo>
                  <a:lnTo>
                    <a:pt x="3387" y="168"/>
                  </a:lnTo>
                  <a:lnTo>
                    <a:pt x="3390" y="174"/>
                  </a:lnTo>
                  <a:lnTo>
                    <a:pt x="3394" y="180"/>
                  </a:lnTo>
                  <a:lnTo>
                    <a:pt x="3399" y="186"/>
                  </a:lnTo>
                  <a:lnTo>
                    <a:pt x="3406" y="191"/>
                  </a:lnTo>
                  <a:lnTo>
                    <a:pt x="3413" y="197"/>
                  </a:lnTo>
                  <a:lnTo>
                    <a:pt x="3421" y="201"/>
                  </a:lnTo>
                  <a:lnTo>
                    <a:pt x="3431" y="205"/>
                  </a:lnTo>
                  <a:lnTo>
                    <a:pt x="3441" y="207"/>
                  </a:lnTo>
                  <a:lnTo>
                    <a:pt x="3454" y="208"/>
                  </a:lnTo>
                  <a:lnTo>
                    <a:pt x="3468" y="207"/>
                  </a:lnTo>
                  <a:lnTo>
                    <a:pt x="3483" y="204"/>
                  </a:lnTo>
                  <a:lnTo>
                    <a:pt x="3500" y="198"/>
                  </a:lnTo>
                  <a:lnTo>
                    <a:pt x="3518" y="202"/>
                  </a:lnTo>
                  <a:lnTo>
                    <a:pt x="3565" y="212"/>
                  </a:lnTo>
                  <a:lnTo>
                    <a:pt x="3635" y="225"/>
                  </a:lnTo>
                  <a:lnTo>
                    <a:pt x="3716" y="241"/>
                  </a:lnTo>
                  <a:lnTo>
                    <a:pt x="3759" y="248"/>
                  </a:lnTo>
                  <a:lnTo>
                    <a:pt x="3801" y="254"/>
                  </a:lnTo>
                  <a:lnTo>
                    <a:pt x="3843" y="260"/>
                  </a:lnTo>
                  <a:lnTo>
                    <a:pt x="3883" y="265"/>
                  </a:lnTo>
                  <a:lnTo>
                    <a:pt x="3919" y="268"/>
                  </a:lnTo>
                  <a:lnTo>
                    <a:pt x="3952" y="270"/>
                  </a:lnTo>
                  <a:lnTo>
                    <a:pt x="3966" y="270"/>
                  </a:lnTo>
                  <a:lnTo>
                    <a:pt x="3978" y="269"/>
                  </a:lnTo>
                  <a:lnTo>
                    <a:pt x="3989" y="268"/>
                  </a:lnTo>
                  <a:lnTo>
                    <a:pt x="3999" y="267"/>
                  </a:lnTo>
                  <a:lnTo>
                    <a:pt x="4003" y="264"/>
                  </a:lnTo>
                  <a:lnTo>
                    <a:pt x="4012" y="257"/>
                  </a:lnTo>
                  <a:lnTo>
                    <a:pt x="4018" y="252"/>
                  </a:lnTo>
                  <a:lnTo>
                    <a:pt x="4024" y="247"/>
                  </a:lnTo>
                  <a:lnTo>
                    <a:pt x="4029" y="240"/>
                  </a:lnTo>
                  <a:lnTo>
                    <a:pt x="4035" y="233"/>
                  </a:lnTo>
                  <a:lnTo>
                    <a:pt x="4039" y="224"/>
                  </a:lnTo>
                  <a:lnTo>
                    <a:pt x="4043" y="216"/>
                  </a:lnTo>
                  <a:lnTo>
                    <a:pt x="4044" y="208"/>
                  </a:lnTo>
                  <a:lnTo>
                    <a:pt x="4044" y="199"/>
                  </a:lnTo>
                  <a:lnTo>
                    <a:pt x="4044" y="195"/>
                  </a:lnTo>
                  <a:lnTo>
                    <a:pt x="4042" y="190"/>
                  </a:lnTo>
                  <a:lnTo>
                    <a:pt x="4040" y="186"/>
                  </a:lnTo>
                  <a:lnTo>
                    <a:pt x="4037" y="181"/>
                  </a:lnTo>
                  <a:lnTo>
                    <a:pt x="4034" y="177"/>
                  </a:lnTo>
                  <a:lnTo>
                    <a:pt x="4029" y="172"/>
                  </a:lnTo>
                  <a:lnTo>
                    <a:pt x="4024" y="167"/>
                  </a:lnTo>
                  <a:lnTo>
                    <a:pt x="4018" y="162"/>
                  </a:lnTo>
                  <a:lnTo>
                    <a:pt x="3578" y="69"/>
                  </a:lnTo>
                  <a:lnTo>
                    <a:pt x="3572" y="68"/>
                  </a:lnTo>
                  <a:lnTo>
                    <a:pt x="3553" y="65"/>
                  </a:lnTo>
                  <a:lnTo>
                    <a:pt x="3526" y="61"/>
                  </a:lnTo>
                  <a:lnTo>
                    <a:pt x="3493" y="56"/>
                  </a:lnTo>
                  <a:lnTo>
                    <a:pt x="3456" y="51"/>
                  </a:lnTo>
                  <a:lnTo>
                    <a:pt x="3417" y="47"/>
                  </a:lnTo>
                  <a:lnTo>
                    <a:pt x="3380" y="44"/>
                  </a:lnTo>
                  <a:lnTo>
                    <a:pt x="3346" y="41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90735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7" name="Freeform 89"/>
            <p:cNvSpPr>
              <a:spLocks/>
            </p:cNvSpPr>
            <p:nvPr/>
          </p:nvSpPr>
          <p:spPr bwMode="auto">
            <a:xfrm>
              <a:off x="4130" y="3187"/>
              <a:ext cx="85" cy="108"/>
            </a:xfrm>
            <a:custGeom>
              <a:avLst/>
              <a:gdLst/>
              <a:ahLst/>
              <a:cxnLst>
                <a:cxn ang="0">
                  <a:pos x="510" y="8"/>
                </a:cxn>
                <a:cxn ang="0">
                  <a:pos x="506" y="24"/>
                </a:cxn>
                <a:cxn ang="0">
                  <a:pos x="496" y="65"/>
                </a:cxn>
                <a:cxn ang="0">
                  <a:pos x="489" y="96"/>
                </a:cxn>
                <a:cxn ang="0">
                  <a:pos x="482" y="130"/>
                </a:cxn>
                <a:cxn ang="0">
                  <a:pos x="475" y="170"/>
                </a:cxn>
                <a:cxn ang="0">
                  <a:pos x="469" y="214"/>
                </a:cxn>
                <a:cxn ang="0">
                  <a:pos x="464" y="261"/>
                </a:cxn>
                <a:cxn ang="0">
                  <a:pos x="461" y="312"/>
                </a:cxn>
                <a:cxn ang="0">
                  <a:pos x="459" y="339"/>
                </a:cxn>
                <a:cxn ang="0">
                  <a:pos x="459" y="365"/>
                </a:cxn>
                <a:cxn ang="0">
                  <a:pos x="459" y="392"/>
                </a:cxn>
                <a:cxn ang="0">
                  <a:pos x="459" y="420"/>
                </a:cxn>
                <a:cxn ang="0">
                  <a:pos x="460" y="448"/>
                </a:cxn>
                <a:cxn ang="0">
                  <a:pos x="462" y="477"/>
                </a:cxn>
                <a:cxn ang="0">
                  <a:pos x="464" y="505"/>
                </a:cxn>
                <a:cxn ang="0">
                  <a:pos x="468" y="535"/>
                </a:cxn>
                <a:cxn ang="0">
                  <a:pos x="472" y="563"/>
                </a:cxn>
                <a:cxn ang="0">
                  <a:pos x="477" y="593"/>
                </a:cxn>
                <a:cxn ang="0">
                  <a:pos x="483" y="621"/>
                </a:cxn>
                <a:cxn ang="0">
                  <a:pos x="491" y="650"/>
                </a:cxn>
                <a:cxn ang="0">
                  <a:pos x="89" y="649"/>
                </a:cxn>
                <a:cxn ang="0">
                  <a:pos x="82" y="636"/>
                </a:cxn>
                <a:cxn ang="0">
                  <a:pos x="63" y="602"/>
                </a:cxn>
                <a:cxn ang="0">
                  <a:pos x="50" y="576"/>
                </a:cxn>
                <a:cxn ang="0">
                  <a:pos x="39" y="545"/>
                </a:cxn>
                <a:cxn ang="0">
                  <a:pos x="33" y="529"/>
                </a:cxn>
                <a:cxn ang="0">
                  <a:pos x="27" y="509"/>
                </a:cxn>
                <a:cxn ang="0">
                  <a:pos x="22" y="490"/>
                </a:cxn>
                <a:cxn ang="0">
                  <a:pos x="17" y="470"/>
                </a:cxn>
                <a:cxn ang="0">
                  <a:pos x="12" y="447"/>
                </a:cxn>
                <a:cxn ang="0">
                  <a:pos x="8" y="425"/>
                </a:cxn>
                <a:cxn ang="0">
                  <a:pos x="5" y="401"/>
                </a:cxn>
                <a:cxn ang="0">
                  <a:pos x="2" y="375"/>
                </a:cxn>
                <a:cxn ang="0">
                  <a:pos x="1" y="350"/>
                </a:cxn>
                <a:cxn ang="0">
                  <a:pos x="0" y="322"/>
                </a:cxn>
                <a:cxn ang="0">
                  <a:pos x="0" y="294"/>
                </a:cxn>
                <a:cxn ang="0">
                  <a:pos x="2" y="264"/>
                </a:cxn>
                <a:cxn ang="0">
                  <a:pos x="5" y="235"/>
                </a:cxn>
                <a:cxn ang="0">
                  <a:pos x="9" y="203"/>
                </a:cxn>
                <a:cxn ang="0">
                  <a:pos x="15" y="172"/>
                </a:cxn>
                <a:cxn ang="0">
                  <a:pos x="22" y="139"/>
                </a:cxn>
                <a:cxn ang="0">
                  <a:pos x="31" y="106"/>
                </a:cxn>
                <a:cxn ang="0">
                  <a:pos x="41" y="71"/>
                </a:cxn>
                <a:cxn ang="0">
                  <a:pos x="54" y="36"/>
                </a:cxn>
                <a:cxn ang="0">
                  <a:pos x="69" y="0"/>
                </a:cxn>
                <a:cxn ang="0">
                  <a:pos x="510" y="8"/>
                </a:cxn>
              </a:cxnLst>
              <a:rect l="0" t="0" r="r" b="b"/>
              <a:pathLst>
                <a:path w="510" h="650">
                  <a:moveTo>
                    <a:pt x="510" y="8"/>
                  </a:moveTo>
                  <a:lnTo>
                    <a:pt x="506" y="24"/>
                  </a:lnTo>
                  <a:lnTo>
                    <a:pt x="496" y="65"/>
                  </a:lnTo>
                  <a:lnTo>
                    <a:pt x="489" y="96"/>
                  </a:lnTo>
                  <a:lnTo>
                    <a:pt x="482" y="130"/>
                  </a:lnTo>
                  <a:lnTo>
                    <a:pt x="475" y="170"/>
                  </a:lnTo>
                  <a:lnTo>
                    <a:pt x="469" y="214"/>
                  </a:lnTo>
                  <a:lnTo>
                    <a:pt x="464" y="261"/>
                  </a:lnTo>
                  <a:lnTo>
                    <a:pt x="461" y="312"/>
                  </a:lnTo>
                  <a:lnTo>
                    <a:pt x="459" y="339"/>
                  </a:lnTo>
                  <a:lnTo>
                    <a:pt x="459" y="365"/>
                  </a:lnTo>
                  <a:lnTo>
                    <a:pt x="459" y="392"/>
                  </a:lnTo>
                  <a:lnTo>
                    <a:pt x="459" y="420"/>
                  </a:lnTo>
                  <a:lnTo>
                    <a:pt x="460" y="448"/>
                  </a:lnTo>
                  <a:lnTo>
                    <a:pt x="462" y="477"/>
                  </a:lnTo>
                  <a:lnTo>
                    <a:pt x="464" y="505"/>
                  </a:lnTo>
                  <a:lnTo>
                    <a:pt x="468" y="535"/>
                  </a:lnTo>
                  <a:lnTo>
                    <a:pt x="472" y="563"/>
                  </a:lnTo>
                  <a:lnTo>
                    <a:pt x="477" y="593"/>
                  </a:lnTo>
                  <a:lnTo>
                    <a:pt x="483" y="621"/>
                  </a:lnTo>
                  <a:lnTo>
                    <a:pt x="491" y="650"/>
                  </a:lnTo>
                  <a:lnTo>
                    <a:pt x="89" y="649"/>
                  </a:lnTo>
                  <a:lnTo>
                    <a:pt x="82" y="636"/>
                  </a:lnTo>
                  <a:lnTo>
                    <a:pt x="63" y="602"/>
                  </a:lnTo>
                  <a:lnTo>
                    <a:pt x="50" y="576"/>
                  </a:lnTo>
                  <a:lnTo>
                    <a:pt x="39" y="545"/>
                  </a:lnTo>
                  <a:lnTo>
                    <a:pt x="33" y="529"/>
                  </a:lnTo>
                  <a:lnTo>
                    <a:pt x="27" y="509"/>
                  </a:lnTo>
                  <a:lnTo>
                    <a:pt x="22" y="490"/>
                  </a:lnTo>
                  <a:lnTo>
                    <a:pt x="17" y="470"/>
                  </a:lnTo>
                  <a:lnTo>
                    <a:pt x="12" y="447"/>
                  </a:lnTo>
                  <a:lnTo>
                    <a:pt x="8" y="425"/>
                  </a:lnTo>
                  <a:lnTo>
                    <a:pt x="5" y="401"/>
                  </a:lnTo>
                  <a:lnTo>
                    <a:pt x="2" y="375"/>
                  </a:lnTo>
                  <a:lnTo>
                    <a:pt x="1" y="350"/>
                  </a:lnTo>
                  <a:lnTo>
                    <a:pt x="0" y="322"/>
                  </a:lnTo>
                  <a:lnTo>
                    <a:pt x="0" y="294"/>
                  </a:lnTo>
                  <a:lnTo>
                    <a:pt x="2" y="264"/>
                  </a:lnTo>
                  <a:lnTo>
                    <a:pt x="5" y="235"/>
                  </a:lnTo>
                  <a:lnTo>
                    <a:pt x="9" y="203"/>
                  </a:lnTo>
                  <a:lnTo>
                    <a:pt x="15" y="172"/>
                  </a:lnTo>
                  <a:lnTo>
                    <a:pt x="22" y="139"/>
                  </a:lnTo>
                  <a:lnTo>
                    <a:pt x="31" y="106"/>
                  </a:lnTo>
                  <a:lnTo>
                    <a:pt x="41" y="71"/>
                  </a:lnTo>
                  <a:lnTo>
                    <a:pt x="54" y="36"/>
                  </a:lnTo>
                  <a:lnTo>
                    <a:pt x="69" y="0"/>
                  </a:lnTo>
                  <a:lnTo>
                    <a:pt x="510" y="8"/>
                  </a:lnTo>
                  <a:close/>
                </a:path>
              </a:pathLst>
            </a:custGeom>
            <a:solidFill>
              <a:srgbClr val="F7C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8" name="Freeform 90"/>
            <p:cNvSpPr>
              <a:spLocks/>
            </p:cNvSpPr>
            <p:nvPr/>
          </p:nvSpPr>
          <p:spPr bwMode="auto">
            <a:xfrm>
              <a:off x="4262" y="3207"/>
              <a:ext cx="35" cy="92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133" y="5"/>
                </a:cxn>
                <a:cxn ang="0">
                  <a:pos x="107" y="15"/>
                </a:cxn>
                <a:cxn ang="0">
                  <a:pos x="86" y="29"/>
                </a:cxn>
                <a:cxn ang="0">
                  <a:pos x="73" y="42"/>
                </a:cxn>
                <a:cxn ang="0">
                  <a:pos x="59" y="57"/>
                </a:cxn>
                <a:cxn ang="0">
                  <a:pos x="47" y="76"/>
                </a:cxn>
                <a:cxn ang="0">
                  <a:pos x="36" y="100"/>
                </a:cxn>
                <a:cxn ang="0">
                  <a:pos x="27" y="127"/>
                </a:cxn>
                <a:cxn ang="0">
                  <a:pos x="20" y="160"/>
                </a:cxn>
                <a:cxn ang="0">
                  <a:pos x="16" y="197"/>
                </a:cxn>
                <a:cxn ang="0">
                  <a:pos x="12" y="233"/>
                </a:cxn>
                <a:cxn ang="0">
                  <a:pos x="2" y="298"/>
                </a:cxn>
                <a:cxn ang="0">
                  <a:pos x="0" y="357"/>
                </a:cxn>
                <a:cxn ang="0">
                  <a:pos x="3" y="405"/>
                </a:cxn>
                <a:cxn ang="0">
                  <a:pos x="9" y="436"/>
                </a:cxn>
                <a:cxn ang="0">
                  <a:pos x="18" y="466"/>
                </a:cxn>
                <a:cxn ang="0">
                  <a:pos x="30" y="492"/>
                </a:cxn>
                <a:cxn ang="0">
                  <a:pos x="46" y="515"/>
                </a:cxn>
                <a:cxn ang="0">
                  <a:pos x="69" y="534"/>
                </a:cxn>
                <a:cxn ang="0">
                  <a:pos x="96" y="546"/>
                </a:cxn>
                <a:cxn ang="0">
                  <a:pos x="130" y="552"/>
                </a:cxn>
                <a:cxn ang="0">
                  <a:pos x="154" y="532"/>
                </a:cxn>
                <a:cxn ang="0">
                  <a:pos x="174" y="441"/>
                </a:cxn>
                <a:cxn ang="0">
                  <a:pos x="192" y="356"/>
                </a:cxn>
                <a:cxn ang="0">
                  <a:pos x="205" y="260"/>
                </a:cxn>
                <a:cxn ang="0">
                  <a:pos x="211" y="189"/>
                </a:cxn>
                <a:cxn ang="0">
                  <a:pos x="212" y="144"/>
                </a:cxn>
                <a:cxn ang="0">
                  <a:pos x="209" y="103"/>
                </a:cxn>
                <a:cxn ang="0">
                  <a:pos x="203" y="65"/>
                </a:cxn>
                <a:cxn ang="0">
                  <a:pos x="192" y="34"/>
                </a:cxn>
                <a:cxn ang="0">
                  <a:pos x="176" y="9"/>
                </a:cxn>
              </a:cxnLst>
              <a:rect l="0" t="0" r="r" b="b"/>
              <a:pathLst>
                <a:path w="212" h="552">
                  <a:moveTo>
                    <a:pt x="167" y="0"/>
                  </a:moveTo>
                  <a:lnTo>
                    <a:pt x="161" y="0"/>
                  </a:lnTo>
                  <a:lnTo>
                    <a:pt x="144" y="2"/>
                  </a:lnTo>
                  <a:lnTo>
                    <a:pt x="133" y="5"/>
                  </a:lnTo>
                  <a:lnTo>
                    <a:pt x="120" y="9"/>
                  </a:lnTo>
                  <a:lnTo>
                    <a:pt x="107" y="15"/>
                  </a:lnTo>
                  <a:lnTo>
                    <a:pt x="93" y="24"/>
                  </a:lnTo>
                  <a:lnTo>
                    <a:pt x="86" y="29"/>
                  </a:lnTo>
                  <a:lnTo>
                    <a:pt x="80" y="35"/>
                  </a:lnTo>
                  <a:lnTo>
                    <a:pt x="73" y="42"/>
                  </a:lnTo>
                  <a:lnTo>
                    <a:pt x="66" y="49"/>
                  </a:lnTo>
                  <a:lnTo>
                    <a:pt x="59" y="57"/>
                  </a:lnTo>
                  <a:lnTo>
                    <a:pt x="53" y="66"/>
                  </a:lnTo>
                  <a:lnTo>
                    <a:pt x="47" y="76"/>
                  </a:lnTo>
                  <a:lnTo>
                    <a:pt x="41" y="88"/>
                  </a:lnTo>
                  <a:lnTo>
                    <a:pt x="36" y="100"/>
                  </a:lnTo>
                  <a:lnTo>
                    <a:pt x="31" y="113"/>
                  </a:lnTo>
                  <a:lnTo>
                    <a:pt x="27" y="127"/>
                  </a:lnTo>
                  <a:lnTo>
                    <a:pt x="23" y="143"/>
                  </a:lnTo>
                  <a:lnTo>
                    <a:pt x="20" y="160"/>
                  </a:lnTo>
                  <a:lnTo>
                    <a:pt x="17" y="178"/>
                  </a:lnTo>
                  <a:lnTo>
                    <a:pt x="16" y="197"/>
                  </a:lnTo>
                  <a:lnTo>
                    <a:pt x="15" y="218"/>
                  </a:lnTo>
                  <a:lnTo>
                    <a:pt x="12" y="233"/>
                  </a:lnTo>
                  <a:lnTo>
                    <a:pt x="6" y="272"/>
                  </a:lnTo>
                  <a:lnTo>
                    <a:pt x="2" y="298"/>
                  </a:lnTo>
                  <a:lnTo>
                    <a:pt x="0" y="326"/>
                  </a:lnTo>
                  <a:lnTo>
                    <a:pt x="0" y="357"/>
                  </a:lnTo>
                  <a:lnTo>
                    <a:pt x="1" y="388"/>
                  </a:lnTo>
                  <a:lnTo>
                    <a:pt x="3" y="405"/>
                  </a:lnTo>
                  <a:lnTo>
                    <a:pt x="6" y="421"/>
                  </a:lnTo>
                  <a:lnTo>
                    <a:pt x="9" y="436"/>
                  </a:lnTo>
                  <a:lnTo>
                    <a:pt x="13" y="451"/>
                  </a:lnTo>
                  <a:lnTo>
                    <a:pt x="18" y="466"/>
                  </a:lnTo>
                  <a:lnTo>
                    <a:pt x="23" y="479"/>
                  </a:lnTo>
                  <a:lnTo>
                    <a:pt x="30" y="492"/>
                  </a:lnTo>
                  <a:lnTo>
                    <a:pt x="38" y="504"/>
                  </a:lnTo>
                  <a:lnTo>
                    <a:pt x="46" y="515"/>
                  </a:lnTo>
                  <a:lnTo>
                    <a:pt x="57" y="526"/>
                  </a:lnTo>
                  <a:lnTo>
                    <a:pt x="69" y="534"/>
                  </a:lnTo>
                  <a:lnTo>
                    <a:pt x="82" y="541"/>
                  </a:lnTo>
                  <a:lnTo>
                    <a:pt x="96" y="546"/>
                  </a:lnTo>
                  <a:lnTo>
                    <a:pt x="111" y="550"/>
                  </a:lnTo>
                  <a:lnTo>
                    <a:pt x="130" y="552"/>
                  </a:lnTo>
                  <a:lnTo>
                    <a:pt x="148" y="552"/>
                  </a:lnTo>
                  <a:lnTo>
                    <a:pt x="154" y="532"/>
                  </a:lnTo>
                  <a:lnTo>
                    <a:pt x="166" y="478"/>
                  </a:lnTo>
                  <a:lnTo>
                    <a:pt x="174" y="441"/>
                  </a:lnTo>
                  <a:lnTo>
                    <a:pt x="183" y="401"/>
                  </a:lnTo>
                  <a:lnTo>
                    <a:pt x="192" y="356"/>
                  </a:lnTo>
                  <a:lnTo>
                    <a:pt x="199" y="308"/>
                  </a:lnTo>
                  <a:lnTo>
                    <a:pt x="205" y="260"/>
                  </a:lnTo>
                  <a:lnTo>
                    <a:pt x="210" y="213"/>
                  </a:lnTo>
                  <a:lnTo>
                    <a:pt x="211" y="189"/>
                  </a:lnTo>
                  <a:lnTo>
                    <a:pt x="212" y="167"/>
                  </a:lnTo>
                  <a:lnTo>
                    <a:pt x="212" y="144"/>
                  </a:lnTo>
                  <a:lnTo>
                    <a:pt x="211" y="123"/>
                  </a:lnTo>
                  <a:lnTo>
                    <a:pt x="209" y="103"/>
                  </a:lnTo>
                  <a:lnTo>
                    <a:pt x="206" y="84"/>
                  </a:lnTo>
                  <a:lnTo>
                    <a:pt x="203" y="65"/>
                  </a:lnTo>
                  <a:lnTo>
                    <a:pt x="198" y="49"/>
                  </a:lnTo>
                  <a:lnTo>
                    <a:pt x="192" y="34"/>
                  </a:lnTo>
                  <a:lnTo>
                    <a:pt x="185" y="21"/>
                  </a:lnTo>
                  <a:lnTo>
                    <a:pt x="176" y="9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8F3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9" name="Freeform 91"/>
            <p:cNvSpPr>
              <a:spLocks/>
            </p:cNvSpPr>
            <p:nvPr/>
          </p:nvSpPr>
          <p:spPr bwMode="auto">
            <a:xfrm>
              <a:off x="4277" y="3207"/>
              <a:ext cx="96" cy="92"/>
            </a:xfrm>
            <a:custGeom>
              <a:avLst/>
              <a:gdLst/>
              <a:ahLst/>
              <a:cxnLst>
                <a:cxn ang="0">
                  <a:pos x="579" y="107"/>
                </a:cxn>
                <a:cxn ang="0">
                  <a:pos x="577" y="544"/>
                </a:cxn>
                <a:cxn ang="0">
                  <a:pos x="58" y="553"/>
                </a:cxn>
                <a:cxn ang="0">
                  <a:pos x="53" y="544"/>
                </a:cxn>
                <a:cxn ang="0">
                  <a:pos x="39" y="515"/>
                </a:cxn>
                <a:cxn ang="0">
                  <a:pos x="29" y="494"/>
                </a:cxn>
                <a:cxn ang="0">
                  <a:pos x="21" y="470"/>
                </a:cxn>
                <a:cxn ang="0">
                  <a:pos x="17" y="455"/>
                </a:cxn>
                <a:cxn ang="0">
                  <a:pos x="13" y="440"/>
                </a:cxn>
                <a:cxn ang="0">
                  <a:pos x="10" y="424"/>
                </a:cxn>
                <a:cxn ang="0">
                  <a:pos x="7" y="407"/>
                </a:cxn>
                <a:cxn ang="0">
                  <a:pos x="4" y="388"/>
                </a:cxn>
                <a:cxn ang="0">
                  <a:pos x="2" y="369"/>
                </a:cxn>
                <a:cxn ang="0">
                  <a:pos x="1" y="349"/>
                </a:cxn>
                <a:cxn ang="0">
                  <a:pos x="0" y="327"/>
                </a:cxn>
                <a:cxn ang="0">
                  <a:pos x="0" y="305"/>
                </a:cxn>
                <a:cxn ang="0">
                  <a:pos x="1" y="282"/>
                </a:cxn>
                <a:cxn ang="0">
                  <a:pos x="3" y="258"/>
                </a:cxn>
                <a:cxn ang="0">
                  <a:pos x="6" y="233"/>
                </a:cxn>
                <a:cxn ang="0">
                  <a:pos x="10" y="206"/>
                </a:cxn>
                <a:cxn ang="0">
                  <a:pos x="15" y="180"/>
                </a:cxn>
                <a:cxn ang="0">
                  <a:pos x="21" y="153"/>
                </a:cxn>
                <a:cxn ang="0">
                  <a:pos x="29" y="124"/>
                </a:cxn>
                <a:cxn ang="0">
                  <a:pos x="40" y="95"/>
                </a:cxn>
                <a:cxn ang="0">
                  <a:pos x="50" y="64"/>
                </a:cxn>
                <a:cxn ang="0">
                  <a:pos x="63" y="34"/>
                </a:cxn>
                <a:cxn ang="0">
                  <a:pos x="77" y="1"/>
                </a:cxn>
                <a:cxn ang="0">
                  <a:pos x="93" y="1"/>
                </a:cxn>
                <a:cxn ang="0">
                  <a:pos x="136" y="0"/>
                </a:cxn>
                <a:cxn ang="0">
                  <a:pos x="166" y="0"/>
                </a:cxn>
                <a:cxn ang="0">
                  <a:pos x="199" y="1"/>
                </a:cxn>
                <a:cxn ang="0">
                  <a:pos x="236" y="2"/>
                </a:cxn>
                <a:cxn ang="0">
                  <a:pos x="275" y="5"/>
                </a:cxn>
                <a:cxn ang="0">
                  <a:pos x="316" y="10"/>
                </a:cxn>
                <a:cxn ang="0">
                  <a:pos x="359" y="16"/>
                </a:cxn>
                <a:cxn ang="0">
                  <a:pos x="379" y="21"/>
                </a:cxn>
                <a:cxn ang="0">
                  <a:pos x="400" y="26"/>
                </a:cxn>
                <a:cxn ang="0">
                  <a:pos x="421" y="31"/>
                </a:cxn>
                <a:cxn ang="0">
                  <a:pos x="441" y="36"/>
                </a:cxn>
                <a:cxn ang="0">
                  <a:pos x="461" y="42"/>
                </a:cxn>
                <a:cxn ang="0">
                  <a:pos x="481" y="49"/>
                </a:cxn>
                <a:cxn ang="0">
                  <a:pos x="499" y="57"/>
                </a:cxn>
                <a:cxn ang="0">
                  <a:pos x="517" y="65"/>
                </a:cxn>
                <a:cxn ang="0">
                  <a:pos x="535" y="74"/>
                </a:cxn>
                <a:cxn ang="0">
                  <a:pos x="551" y="85"/>
                </a:cxn>
                <a:cxn ang="0">
                  <a:pos x="565" y="96"/>
                </a:cxn>
                <a:cxn ang="0">
                  <a:pos x="579" y="107"/>
                </a:cxn>
              </a:cxnLst>
              <a:rect l="0" t="0" r="r" b="b"/>
              <a:pathLst>
                <a:path w="579" h="553">
                  <a:moveTo>
                    <a:pt x="579" y="107"/>
                  </a:moveTo>
                  <a:lnTo>
                    <a:pt x="577" y="544"/>
                  </a:lnTo>
                  <a:lnTo>
                    <a:pt x="58" y="553"/>
                  </a:lnTo>
                  <a:lnTo>
                    <a:pt x="53" y="544"/>
                  </a:lnTo>
                  <a:lnTo>
                    <a:pt x="39" y="515"/>
                  </a:lnTo>
                  <a:lnTo>
                    <a:pt x="29" y="494"/>
                  </a:lnTo>
                  <a:lnTo>
                    <a:pt x="21" y="470"/>
                  </a:lnTo>
                  <a:lnTo>
                    <a:pt x="17" y="455"/>
                  </a:lnTo>
                  <a:lnTo>
                    <a:pt x="13" y="440"/>
                  </a:lnTo>
                  <a:lnTo>
                    <a:pt x="10" y="424"/>
                  </a:lnTo>
                  <a:lnTo>
                    <a:pt x="7" y="407"/>
                  </a:lnTo>
                  <a:lnTo>
                    <a:pt x="4" y="388"/>
                  </a:lnTo>
                  <a:lnTo>
                    <a:pt x="2" y="369"/>
                  </a:lnTo>
                  <a:lnTo>
                    <a:pt x="1" y="349"/>
                  </a:lnTo>
                  <a:lnTo>
                    <a:pt x="0" y="327"/>
                  </a:lnTo>
                  <a:lnTo>
                    <a:pt x="0" y="305"/>
                  </a:lnTo>
                  <a:lnTo>
                    <a:pt x="1" y="282"/>
                  </a:lnTo>
                  <a:lnTo>
                    <a:pt x="3" y="258"/>
                  </a:lnTo>
                  <a:lnTo>
                    <a:pt x="6" y="233"/>
                  </a:lnTo>
                  <a:lnTo>
                    <a:pt x="10" y="206"/>
                  </a:lnTo>
                  <a:lnTo>
                    <a:pt x="15" y="180"/>
                  </a:lnTo>
                  <a:lnTo>
                    <a:pt x="21" y="153"/>
                  </a:lnTo>
                  <a:lnTo>
                    <a:pt x="29" y="124"/>
                  </a:lnTo>
                  <a:lnTo>
                    <a:pt x="40" y="95"/>
                  </a:lnTo>
                  <a:lnTo>
                    <a:pt x="50" y="64"/>
                  </a:lnTo>
                  <a:lnTo>
                    <a:pt x="63" y="34"/>
                  </a:lnTo>
                  <a:lnTo>
                    <a:pt x="77" y="1"/>
                  </a:lnTo>
                  <a:lnTo>
                    <a:pt x="93" y="1"/>
                  </a:lnTo>
                  <a:lnTo>
                    <a:pt x="136" y="0"/>
                  </a:lnTo>
                  <a:lnTo>
                    <a:pt x="166" y="0"/>
                  </a:lnTo>
                  <a:lnTo>
                    <a:pt x="199" y="1"/>
                  </a:lnTo>
                  <a:lnTo>
                    <a:pt x="236" y="2"/>
                  </a:lnTo>
                  <a:lnTo>
                    <a:pt x="275" y="5"/>
                  </a:lnTo>
                  <a:lnTo>
                    <a:pt x="316" y="10"/>
                  </a:lnTo>
                  <a:lnTo>
                    <a:pt x="359" y="16"/>
                  </a:lnTo>
                  <a:lnTo>
                    <a:pt x="379" y="21"/>
                  </a:lnTo>
                  <a:lnTo>
                    <a:pt x="400" y="26"/>
                  </a:lnTo>
                  <a:lnTo>
                    <a:pt x="421" y="31"/>
                  </a:lnTo>
                  <a:lnTo>
                    <a:pt x="441" y="36"/>
                  </a:lnTo>
                  <a:lnTo>
                    <a:pt x="461" y="42"/>
                  </a:lnTo>
                  <a:lnTo>
                    <a:pt x="481" y="49"/>
                  </a:lnTo>
                  <a:lnTo>
                    <a:pt x="499" y="57"/>
                  </a:lnTo>
                  <a:lnTo>
                    <a:pt x="517" y="65"/>
                  </a:lnTo>
                  <a:lnTo>
                    <a:pt x="535" y="74"/>
                  </a:lnTo>
                  <a:lnTo>
                    <a:pt x="551" y="85"/>
                  </a:lnTo>
                  <a:lnTo>
                    <a:pt x="565" y="96"/>
                  </a:lnTo>
                  <a:lnTo>
                    <a:pt x="579" y="107"/>
                  </a:lnTo>
                  <a:close/>
                </a:path>
              </a:pathLst>
            </a:custGeom>
            <a:solidFill>
              <a:srgbClr val="F2F4C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0" name="Freeform 92"/>
            <p:cNvSpPr>
              <a:spLocks/>
            </p:cNvSpPr>
            <p:nvPr/>
          </p:nvSpPr>
          <p:spPr bwMode="auto">
            <a:xfrm>
              <a:off x="1791" y="3229"/>
              <a:ext cx="468" cy="238"/>
            </a:xfrm>
            <a:custGeom>
              <a:avLst/>
              <a:gdLst/>
              <a:ahLst/>
              <a:cxnLst>
                <a:cxn ang="0">
                  <a:pos x="2648" y="1237"/>
                </a:cxn>
                <a:cxn ang="0">
                  <a:pos x="2556" y="1252"/>
                </a:cxn>
                <a:cxn ang="0">
                  <a:pos x="2392" y="1276"/>
                </a:cxn>
                <a:cxn ang="0">
                  <a:pos x="2176" y="1304"/>
                </a:cxn>
                <a:cxn ang="0">
                  <a:pos x="1994" y="1323"/>
                </a:cxn>
                <a:cxn ang="0">
                  <a:pos x="1867" y="1334"/>
                </a:cxn>
                <a:cxn ang="0">
                  <a:pos x="1738" y="1343"/>
                </a:cxn>
                <a:cxn ang="0">
                  <a:pos x="1612" y="1349"/>
                </a:cxn>
                <a:cxn ang="0">
                  <a:pos x="1491" y="1350"/>
                </a:cxn>
                <a:cxn ang="0">
                  <a:pos x="1377" y="1347"/>
                </a:cxn>
                <a:cxn ang="0">
                  <a:pos x="1271" y="1338"/>
                </a:cxn>
                <a:cxn ang="0">
                  <a:pos x="1178" y="1324"/>
                </a:cxn>
                <a:cxn ang="0">
                  <a:pos x="1146" y="1012"/>
                </a:cxn>
                <a:cxn ang="0">
                  <a:pos x="1208" y="1011"/>
                </a:cxn>
                <a:cxn ang="0">
                  <a:pos x="1374" y="1007"/>
                </a:cxn>
                <a:cxn ang="0">
                  <a:pos x="1613" y="1001"/>
                </a:cxn>
                <a:cxn ang="0">
                  <a:pos x="1892" y="992"/>
                </a:cxn>
                <a:cxn ang="0">
                  <a:pos x="2180" y="981"/>
                </a:cxn>
                <a:cxn ang="0">
                  <a:pos x="2443" y="968"/>
                </a:cxn>
                <a:cxn ang="0">
                  <a:pos x="2650" y="952"/>
                </a:cxn>
                <a:cxn ang="0">
                  <a:pos x="2724" y="944"/>
                </a:cxn>
                <a:cxn ang="0">
                  <a:pos x="2771" y="935"/>
                </a:cxn>
                <a:cxn ang="0">
                  <a:pos x="2733" y="872"/>
                </a:cxn>
                <a:cxn ang="0">
                  <a:pos x="2673" y="842"/>
                </a:cxn>
                <a:cxn ang="0">
                  <a:pos x="2603" y="797"/>
                </a:cxn>
                <a:cxn ang="0">
                  <a:pos x="2525" y="742"/>
                </a:cxn>
                <a:cxn ang="0">
                  <a:pos x="2442" y="677"/>
                </a:cxn>
                <a:cxn ang="0">
                  <a:pos x="2355" y="606"/>
                </a:cxn>
                <a:cxn ang="0">
                  <a:pos x="2220" y="490"/>
                </a:cxn>
                <a:cxn ang="0">
                  <a:pos x="2046" y="333"/>
                </a:cxn>
                <a:cxn ang="0">
                  <a:pos x="1893" y="188"/>
                </a:cxn>
                <a:cxn ang="0">
                  <a:pos x="1774" y="74"/>
                </a:cxn>
                <a:cxn ang="0">
                  <a:pos x="1708" y="9"/>
                </a:cxn>
                <a:cxn ang="0">
                  <a:pos x="62" y="32"/>
                </a:cxn>
                <a:cxn ang="0">
                  <a:pos x="44" y="96"/>
                </a:cxn>
                <a:cxn ang="0">
                  <a:pos x="27" y="165"/>
                </a:cxn>
                <a:cxn ang="0">
                  <a:pos x="12" y="250"/>
                </a:cxn>
                <a:cxn ang="0">
                  <a:pos x="6" y="297"/>
                </a:cxn>
                <a:cxn ang="0">
                  <a:pos x="2" y="346"/>
                </a:cxn>
                <a:cxn ang="0">
                  <a:pos x="0" y="396"/>
                </a:cxn>
                <a:cxn ang="0">
                  <a:pos x="1" y="444"/>
                </a:cxn>
                <a:cxn ang="0">
                  <a:pos x="6" y="493"/>
                </a:cxn>
                <a:cxn ang="0">
                  <a:pos x="14" y="540"/>
                </a:cxn>
                <a:cxn ang="0">
                  <a:pos x="27" y="585"/>
                </a:cxn>
                <a:cxn ang="0">
                  <a:pos x="46" y="625"/>
                </a:cxn>
                <a:cxn ang="0">
                  <a:pos x="1107" y="1427"/>
                </a:cxn>
                <a:cxn ang="0">
                  <a:pos x="1236" y="1424"/>
                </a:cxn>
                <a:cxn ang="0">
                  <a:pos x="1461" y="1417"/>
                </a:cxn>
                <a:cxn ang="0">
                  <a:pos x="1746" y="1407"/>
                </a:cxn>
                <a:cxn ang="0">
                  <a:pos x="2055" y="1391"/>
                </a:cxn>
                <a:cxn ang="0">
                  <a:pos x="2279" y="1377"/>
                </a:cxn>
                <a:cxn ang="0">
                  <a:pos x="2419" y="1366"/>
                </a:cxn>
                <a:cxn ang="0">
                  <a:pos x="2544" y="1354"/>
                </a:cxn>
                <a:cxn ang="0">
                  <a:pos x="2650" y="1339"/>
                </a:cxn>
                <a:cxn ang="0">
                  <a:pos x="2734" y="1324"/>
                </a:cxn>
                <a:cxn ang="0">
                  <a:pos x="2790" y="1308"/>
                </a:cxn>
                <a:cxn ang="0">
                  <a:pos x="2662" y="1235"/>
                </a:cxn>
              </a:cxnLst>
              <a:rect l="0" t="0" r="r" b="b"/>
              <a:pathLst>
                <a:path w="2806" h="1427">
                  <a:moveTo>
                    <a:pt x="2662" y="1235"/>
                  </a:moveTo>
                  <a:lnTo>
                    <a:pt x="2648" y="1237"/>
                  </a:lnTo>
                  <a:lnTo>
                    <a:pt x="2613" y="1243"/>
                  </a:lnTo>
                  <a:lnTo>
                    <a:pt x="2556" y="1252"/>
                  </a:lnTo>
                  <a:lnTo>
                    <a:pt x="2482" y="1263"/>
                  </a:lnTo>
                  <a:lnTo>
                    <a:pt x="2392" y="1276"/>
                  </a:lnTo>
                  <a:lnTo>
                    <a:pt x="2288" y="1290"/>
                  </a:lnTo>
                  <a:lnTo>
                    <a:pt x="2176" y="1304"/>
                  </a:lnTo>
                  <a:lnTo>
                    <a:pt x="2056" y="1317"/>
                  </a:lnTo>
                  <a:lnTo>
                    <a:pt x="1994" y="1323"/>
                  </a:lnTo>
                  <a:lnTo>
                    <a:pt x="1931" y="1329"/>
                  </a:lnTo>
                  <a:lnTo>
                    <a:pt x="1867" y="1334"/>
                  </a:lnTo>
                  <a:lnTo>
                    <a:pt x="1802" y="1338"/>
                  </a:lnTo>
                  <a:lnTo>
                    <a:pt x="1738" y="1343"/>
                  </a:lnTo>
                  <a:lnTo>
                    <a:pt x="1675" y="1346"/>
                  </a:lnTo>
                  <a:lnTo>
                    <a:pt x="1612" y="1349"/>
                  </a:lnTo>
                  <a:lnTo>
                    <a:pt x="1551" y="1350"/>
                  </a:lnTo>
                  <a:lnTo>
                    <a:pt x="1491" y="1350"/>
                  </a:lnTo>
                  <a:lnTo>
                    <a:pt x="1432" y="1350"/>
                  </a:lnTo>
                  <a:lnTo>
                    <a:pt x="1377" y="1347"/>
                  </a:lnTo>
                  <a:lnTo>
                    <a:pt x="1323" y="1344"/>
                  </a:lnTo>
                  <a:lnTo>
                    <a:pt x="1271" y="1338"/>
                  </a:lnTo>
                  <a:lnTo>
                    <a:pt x="1223" y="1332"/>
                  </a:lnTo>
                  <a:lnTo>
                    <a:pt x="1178" y="1324"/>
                  </a:lnTo>
                  <a:lnTo>
                    <a:pt x="1138" y="1315"/>
                  </a:lnTo>
                  <a:lnTo>
                    <a:pt x="1146" y="1012"/>
                  </a:lnTo>
                  <a:lnTo>
                    <a:pt x="1162" y="1012"/>
                  </a:lnTo>
                  <a:lnTo>
                    <a:pt x="1208" y="1011"/>
                  </a:lnTo>
                  <a:lnTo>
                    <a:pt x="1280" y="1009"/>
                  </a:lnTo>
                  <a:lnTo>
                    <a:pt x="1374" y="1007"/>
                  </a:lnTo>
                  <a:lnTo>
                    <a:pt x="1487" y="1004"/>
                  </a:lnTo>
                  <a:lnTo>
                    <a:pt x="1613" y="1001"/>
                  </a:lnTo>
                  <a:lnTo>
                    <a:pt x="1750" y="997"/>
                  </a:lnTo>
                  <a:lnTo>
                    <a:pt x="1892" y="992"/>
                  </a:lnTo>
                  <a:lnTo>
                    <a:pt x="2036" y="987"/>
                  </a:lnTo>
                  <a:lnTo>
                    <a:pt x="2180" y="981"/>
                  </a:lnTo>
                  <a:lnTo>
                    <a:pt x="2316" y="975"/>
                  </a:lnTo>
                  <a:lnTo>
                    <a:pt x="2443" y="968"/>
                  </a:lnTo>
                  <a:lnTo>
                    <a:pt x="2556" y="960"/>
                  </a:lnTo>
                  <a:lnTo>
                    <a:pt x="2650" y="952"/>
                  </a:lnTo>
                  <a:lnTo>
                    <a:pt x="2690" y="948"/>
                  </a:lnTo>
                  <a:lnTo>
                    <a:pt x="2724" y="944"/>
                  </a:lnTo>
                  <a:lnTo>
                    <a:pt x="2751" y="940"/>
                  </a:lnTo>
                  <a:lnTo>
                    <a:pt x="2771" y="935"/>
                  </a:lnTo>
                  <a:lnTo>
                    <a:pt x="2758" y="882"/>
                  </a:lnTo>
                  <a:lnTo>
                    <a:pt x="2733" y="872"/>
                  </a:lnTo>
                  <a:lnTo>
                    <a:pt x="2703" y="859"/>
                  </a:lnTo>
                  <a:lnTo>
                    <a:pt x="2673" y="842"/>
                  </a:lnTo>
                  <a:lnTo>
                    <a:pt x="2638" y="821"/>
                  </a:lnTo>
                  <a:lnTo>
                    <a:pt x="2603" y="797"/>
                  </a:lnTo>
                  <a:lnTo>
                    <a:pt x="2565" y="770"/>
                  </a:lnTo>
                  <a:lnTo>
                    <a:pt x="2525" y="742"/>
                  </a:lnTo>
                  <a:lnTo>
                    <a:pt x="2484" y="711"/>
                  </a:lnTo>
                  <a:lnTo>
                    <a:pt x="2442" y="677"/>
                  </a:lnTo>
                  <a:lnTo>
                    <a:pt x="2398" y="641"/>
                  </a:lnTo>
                  <a:lnTo>
                    <a:pt x="2355" y="606"/>
                  </a:lnTo>
                  <a:lnTo>
                    <a:pt x="2310" y="567"/>
                  </a:lnTo>
                  <a:lnTo>
                    <a:pt x="2220" y="490"/>
                  </a:lnTo>
                  <a:lnTo>
                    <a:pt x="2132" y="411"/>
                  </a:lnTo>
                  <a:lnTo>
                    <a:pt x="2046" y="333"/>
                  </a:lnTo>
                  <a:lnTo>
                    <a:pt x="1966" y="258"/>
                  </a:lnTo>
                  <a:lnTo>
                    <a:pt x="1893" y="188"/>
                  </a:lnTo>
                  <a:lnTo>
                    <a:pt x="1828" y="126"/>
                  </a:lnTo>
                  <a:lnTo>
                    <a:pt x="1774" y="74"/>
                  </a:lnTo>
                  <a:lnTo>
                    <a:pt x="1733" y="35"/>
                  </a:lnTo>
                  <a:lnTo>
                    <a:pt x="1708" y="9"/>
                  </a:lnTo>
                  <a:lnTo>
                    <a:pt x="1699" y="0"/>
                  </a:lnTo>
                  <a:lnTo>
                    <a:pt x="62" y="32"/>
                  </a:lnTo>
                  <a:lnTo>
                    <a:pt x="57" y="49"/>
                  </a:lnTo>
                  <a:lnTo>
                    <a:pt x="44" y="96"/>
                  </a:lnTo>
                  <a:lnTo>
                    <a:pt x="36" y="127"/>
                  </a:lnTo>
                  <a:lnTo>
                    <a:pt x="27" y="165"/>
                  </a:lnTo>
                  <a:lnTo>
                    <a:pt x="19" y="207"/>
                  </a:lnTo>
                  <a:lnTo>
                    <a:pt x="12" y="250"/>
                  </a:lnTo>
                  <a:lnTo>
                    <a:pt x="9" y="274"/>
                  </a:lnTo>
                  <a:lnTo>
                    <a:pt x="6" y="297"/>
                  </a:lnTo>
                  <a:lnTo>
                    <a:pt x="3" y="321"/>
                  </a:lnTo>
                  <a:lnTo>
                    <a:pt x="2" y="346"/>
                  </a:lnTo>
                  <a:lnTo>
                    <a:pt x="0" y="370"/>
                  </a:lnTo>
                  <a:lnTo>
                    <a:pt x="0" y="396"/>
                  </a:lnTo>
                  <a:lnTo>
                    <a:pt x="0" y="420"/>
                  </a:lnTo>
                  <a:lnTo>
                    <a:pt x="1" y="444"/>
                  </a:lnTo>
                  <a:lnTo>
                    <a:pt x="3" y="469"/>
                  </a:lnTo>
                  <a:lnTo>
                    <a:pt x="6" y="493"/>
                  </a:lnTo>
                  <a:lnTo>
                    <a:pt x="9" y="516"/>
                  </a:lnTo>
                  <a:lnTo>
                    <a:pt x="14" y="540"/>
                  </a:lnTo>
                  <a:lnTo>
                    <a:pt x="20" y="562"/>
                  </a:lnTo>
                  <a:lnTo>
                    <a:pt x="27" y="585"/>
                  </a:lnTo>
                  <a:lnTo>
                    <a:pt x="37" y="605"/>
                  </a:lnTo>
                  <a:lnTo>
                    <a:pt x="46" y="625"/>
                  </a:lnTo>
                  <a:lnTo>
                    <a:pt x="1089" y="1427"/>
                  </a:lnTo>
                  <a:lnTo>
                    <a:pt x="1107" y="1427"/>
                  </a:lnTo>
                  <a:lnTo>
                    <a:pt x="1158" y="1426"/>
                  </a:lnTo>
                  <a:lnTo>
                    <a:pt x="1236" y="1424"/>
                  </a:lnTo>
                  <a:lnTo>
                    <a:pt x="1339" y="1421"/>
                  </a:lnTo>
                  <a:lnTo>
                    <a:pt x="1461" y="1417"/>
                  </a:lnTo>
                  <a:lnTo>
                    <a:pt x="1598" y="1412"/>
                  </a:lnTo>
                  <a:lnTo>
                    <a:pt x="1746" y="1407"/>
                  </a:lnTo>
                  <a:lnTo>
                    <a:pt x="1899" y="1399"/>
                  </a:lnTo>
                  <a:lnTo>
                    <a:pt x="2055" y="1391"/>
                  </a:lnTo>
                  <a:lnTo>
                    <a:pt x="2206" y="1382"/>
                  </a:lnTo>
                  <a:lnTo>
                    <a:pt x="2279" y="1377"/>
                  </a:lnTo>
                  <a:lnTo>
                    <a:pt x="2350" y="1371"/>
                  </a:lnTo>
                  <a:lnTo>
                    <a:pt x="2419" y="1366"/>
                  </a:lnTo>
                  <a:lnTo>
                    <a:pt x="2484" y="1360"/>
                  </a:lnTo>
                  <a:lnTo>
                    <a:pt x="2544" y="1354"/>
                  </a:lnTo>
                  <a:lnTo>
                    <a:pt x="2600" y="1347"/>
                  </a:lnTo>
                  <a:lnTo>
                    <a:pt x="2650" y="1339"/>
                  </a:lnTo>
                  <a:lnTo>
                    <a:pt x="2695" y="1332"/>
                  </a:lnTo>
                  <a:lnTo>
                    <a:pt x="2734" y="1324"/>
                  </a:lnTo>
                  <a:lnTo>
                    <a:pt x="2765" y="1316"/>
                  </a:lnTo>
                  <a:lnTo>
                    <a:pt x="2790" y="1308"/>
                  </a:lnTo>
                  <a:lnTo>
                    <a:pt x="2806" y="1299"/>
                  </a:lnTo>
                  <a:lnTo>
                    <a:pt x="2662" y="1235"/>
                  </a:lnTo>
                  <a:close/>
                </a:path>
              </a:pathLst>
            </a:custGeom>
            <a:solidFill>
              <a:srgbClr val="00A04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1" name="Freeform 93"/>
            <p:cNvSpPr>
              <a:spLocks/>
            </p:cNvSpPr>
            <p:nvPr/>
          </p:nvSpPr>
          <p:spPr bwMode="auto">
            <a:xfrm>
              <a:off x="1967" y="3385"/>
              <a:ext cx="286" cy="74"/>
            </a:xfrm>
            <a:custGeom>
              <a:avLst/>
              <a:gdLst/>
              <a:ahLst/>
              <a:cxnLst>
                <a:cxn ang="0">
                  <a:pos x="1630" y="1"/>
                </a:cxn>
                <a:cxn ang="0">
                  <a:pos x="1411" y="7"/>
                </a:cxn>
                <a:cxn ang="0">
                  <a:pos x="1154" y="18"/>
                </a:cxn>
                <a:cxn ang="0">
                  <a:pos x="882" y="32"/>
                </a:cxn>
                <a:cxn ang="0">
                  <a:pos x="617" y="46"/>
                </a:cxn>
                <a:cxn ang="0">
                  <a:pos x="384" y="60"/>
                </a:cxn>
                <a:cxn ang="0">
                  <a:pos x="206" y="70"/>
                </a:cxn>
                <a:cxn ang="0">
                  <a:pos x="105" y="77"/>
                </a:cxn>
                <a:cxn ang="0">
                  <a:pos x="84" y="87"/>
                </a:cxn>
                <a:cxn ang="0">
                  <a:pos x="51" y="131"/>
                </a:cxn>
                <a:cxn ang="0">
                  <a:pos x="33" y="163"/>
                </a:cxn>
                <a:cxn ang="0">
                  <a:pos x="22" y="187"/>
                </a:cxn>
                <a:cxn ang="0">
                  <a:pos x="11" y="213"/>
                </a:cxn>
                <a:cxn ang="0">
                  <a:pos x="4" y="241"/>
                </a:cxn>
                <a:cxn ang="0">
                  <a:pos x="0" y="270"/>
                </a:cxn>
                <a:cxn ang="0">
                  <a:pos x="0" y="300"/>
                </a:cxn>
                <a:cxn ang="0">
                  <a:pos x="6" y="329"/>
                </a:cxn>
                <a:cxn ang="0">
                  <a:pos x="18" y="359"/>
                </a:cxn>
                <a:cxn ang="0">
                  <a:pos x="36" y="387"/>
                </a:cxn>
                <a:cxn ang="0">
                  <a:pos x="61" y="415"/>
                </a:cxn>
                <a:cxn ang="0">
                  <a:pos x="88" y="429"/>
                </a:cxn>
                <a:cxn ang="0">
                  <a:pos x="165" y="432"/>
                </a:cxn>
                <a:cxn ang="0">
                  <a:pos x="299" y="438"/>
                </a:cxn>
                <a:cxn ang="0">
                  <a:pos x="473" y="443"/>
                </a:cxn>
                <a:cxn ang="0">
                  <a:pos x="664" y="445"/>
                </a:cxn>
                <a:cxn ang="0">
                  <a:pos x="807" y="443"/>
                </a:cxn>
                <a:cxn ang="0">
                  <a:pos x="899" y="440"/>
                </a:cxn>
                <a:cxn ang="0">
                  <a:pos x="983" y="436"/>
                </a:cxn>
                <a:cxn ang="0">
                  <a:pos x="1060" y="429"/>
                </a:cxn>
                <a:cxn ang="0">
                  <a:pos x="1124" y="419"/>
                </a:cxn>
                <a:cxn ang="0">
                  <a:pos x="1173" y="407"/>
                </a:cxn>
                <a:cxn ang="0">
                  <a:pos x="1302" y="384"/>
                </a:cxn>
                <a:cxn ang="0">
                  <a:pos x="1491" y="354"/>
                </a:cxn>
                <a:cxn ang="0">
                  <a:pos x="1630" y="327"/>
                </a:cxn>
                <a:cxn ang="0">
                  <a:pos x="1707" y="311"/>
                </a:cxn>
                <a:cxn ang="0">
                  <a:pos x="1712" y="297"/>
                </a:cxn>
                <a:cxn ang="0">
                  <a:pos x="1704" y="271"/>
                </a:cxn>
                <a:cxn ang="0">
                  <a:pos x="1696" y="234"/>
                </a:cxn>
                <a:cxn ang="0">
                  <a:pos x="1692" y="181"/>
                </a:cxn>
                <a:cxn ang="0">
                  <a:pos x="1694" y="131"/>
                </a:cxn>
                <a:cxn ang="0">
                  <a:pos x="1699" y="85"/>
                </a:cxn>
                <a:cxn ang="0">
                  <a:pos x="1706" y="47"/>
                </a:cxn>
                <a:cxn ang="0">
                  <a:pos x="1715" y="8"/>
                </a:cxn>
              </a:cxnLst>
              <a:rect l="0" t="0" r="r" b="b"/>
              <a:pathLst>
                <a:path w="1717" h="445">
                  <a:moveTo>
                    <a:pt x="1717" y="0"/>
                  </a:moveTo>
                  <a:lnTo>
                    <a:pt x="1630" y="1"/>
                  </a:lnTo>
                  <a:lnTo>
                    <a:pt x="1526" y="4"/>
                  </a:lnTo>
                  <a:lnTo>
                    <a:pt x="1411" y="7"/>
                  </a:lnTo>
                  <a:lnTo>
                    <a:pt x="1286" y="12"/>
                  </a:lnTo>
                  <a:lnTo>
                    <a:pt x="1154" y="18"/>
                  </a:lnTo>
                  <a:lnTo>
                    <a:pt x="1018" y="24"/>
                  </a:lnTo>
                  <a:lnTo>
                    <a:pt x="882" y="32"/>
                  </a:lnTo>
                  <a:lnTo>
                    <a:pt x="746" y="39"/>
                  </a:lnTo>
                  <a:lnTo>
                    <a:pt x="617" y="46"/>
                  </a:lnTo>
                  <a:lnTo>
                    <a:pt x="495" y="53"/>
                  </a:lnTo>
                  <a:lnTo>
                    <a:pt x="384" y="60"/>
                  </a:lnTo>
                  <a:lnTo>
                    <a:pt x="286" y="65"/>
                  </a:lnTo>
                  <a:lnTo>
                    <a:pt x="206" y="70"/>
                  </a:lnTo>
                  <a:lnTo>
                    <a:pt x="144" y="74"/>
                  </a:lnTo>
                  <a:lnTo>
                    <a:pt x="105" y="77"/>
                  </a:lnTo>
                  <a:lnTo>
                    <a:pt x="92" y="77"/>
                  </a:lnTo>
                  <a:lnTo>
                    <a:pt x="84" y="87"/>
                  </a:lnTo>
                  <a:lnTo>
                    <a:pt x="63" y="113"/>
                  </a:lnTo>
                  <a:lnTo>
                    <a:pt x="51" y="131"/>
                  </a:lnTo>
                  <a:lnTo>
                    <a:pt x="39" y="151"/>
                  </a:lnTo>
                  <a:lnTo>
                    <a:pt x="33" y="163"/>
                  </a:lnTo>
                  <a:lnTo>
                    <a:pt x="27" y="175"/>
                  </a:lnTo>
                  <a:lnTo>
                    <a:pt x="22" y="187"/>
                  </a:lnTo>
                  <a:lnTo>
                    <a:pt x="17" y="200"/>
                  </a:lnTo>
                  <a:lnTo>
                    <a:pt x="11" y="213"/>
                  </a:lnTo>
                  <a:lnTo>
                    <a:pt x="7" y="228"/>
                  </a:lnTo>
                  <a:lnTo>
                    <a:pt x="4" y="241"/>
                  </a:lnTo>
                  <a:lnTo>
                    <a:pt x="1" y="255"/>
                  </a:lnTo>
                  <a:lnTo>
                    <a:pt x="0" y="270"/>
                  </a:lnTo>
                  <a:lnTo>
                    <a:pt x="0" y="285"/>
                  </a:lnTo>
                  <a:lnTo>
                    <a:pt x="0" y="300"/>
                  </a:lnTo>
                  <a:lnTo>
                    <a:pt x="2" y="314"/>
                  </a:lnTo>
                  <a:lnTo>
                    <a:pt x="6" y="329"/>
                  </a:lnTo>
                  <a:lnTo>
                    <a:pt x="11" y="344"/>
                  </a:lnTo>
                  <a:lnTo>
                    <a:pt x="18" y="359"/>
                  </a:lnTo>
                  <a:lnTo>
                    <a:pt x="26" y="373"/>
                  </a:lnTo>
                  <a:lnTo>
                    <a:pt x="36" y="387"/>
                  </a:lnTo>
                  <a:lnTo>
                    <a:pt x="47" y="401"/>
                  </a:lnTo>
                  <a:lnTo>
                    <a:pt x="61" y="415"/>
                  </a:lnTo>
                  <a:lnTo>
                    <a:pt x="78" y="428"/>
                  </a:lnTo>
                  <a:lnTo>
                    <a:pt x="88" y="429"/>
                  </a:lnTo>
                  <a:lnTo>
                    <a:pt x="118" y="430"/>
                  </a:lnTo>
                  <a:lnTo>
                    <a:pt x="165" y="432"/>
                  </a:lnTo>
                  <a:lnTo>
                    <a:pt x="226" y="435"/>
                  </a:lnTo>
                  <a:lnTo>
                    <a:pt x="299" y="438"/>
                  </a:lnTo>
                  <a:lnTo>
                    <a:pt x="382" y="440"/>
                  </a:lnTo>
                  <a:lnTo>
                    <a:pt x="473" y="443"/>
                  </a:lnTo>
                  <a:lnTo>
                    <a:pt x="568" y="444"/>
                  </a:lnTo>
                  <a:lnTo>
                    <a:pt x="664" y="445"/>
                  </a:lnTo>
                  <a:lnTo>
                    <a:pt x="761" y="444"/>
                  </a:lnTo>
                  <a:lnTo>
                    <a:pt x="807" y="443"/>
                  </a:lnTo>
                  <a:lnTo>
                    <a:pt x="854" y="442"/>
                  </a:lnTo>
                  <a:lnTo>
                    <a:pt x="899" y="440"/>
                  </a:lnTo>
                  <a:lnTo>
                    <a:pt x="942" y="438"/>
                  </a:lnTo>
                  <a:lnTo>
                    <a:pt x="983" y="436"/>
                  </a:lnTo>
                  <a:lnTo>
                    <a:pt x="1023" y="432"/>
                  </a:lnTo>
                  <a:lnTo>
                    <a:pt x="1060" y="429"/>
                  </a:lnTo>
                  <a:lnTo>
                    <a:pt x="1093" y="424"/>
                  </a:lnTo>
                  <a:lnTo>
                    <a:pt x="1124" y="419"/>
                  </a:lnTo>
                  <a:lnTo>
                    <a:pt x="1151" y="413"/>
                  </a:lnTo>
                  <a:lnTo>
                    <a:pt x="1173" y="407"/>
                  </a:lnTo>
                  <a:lnTo>
                    <a:pt x="1193" y="399"/>
                  </a:lnTo>
                  <a:lnTo>
                    <a:pt x="1302" y="384"/>
                  </a:lnTo>
                  <a:lnTo>
                    <a:pt x="1401" y="369"/>
                  </a:lnTo>
                  <a:lnTo>
                    <a:pt x="1491" y="354"/>
                  </a:lnTo>
                  <a:lnTo>
                    <a:pt x="1568" y="339"/>
                  </a:lnTo>
                  <a:lnTo>
                    <a:pt x="1630" y="327"/>
                  </a:lnTo>
                  <a:lnTo>
                    <a:pt x="1678" y="317"/>
                  </a:lnTo>
                  <a:lnTo>
                    <a:pt x="1707" y="311"/>
                  </a:lnTo>
                  <a:lnTo>
                    <a:pt x="1717" y="308"/>
                  </a:lnTo>
                  <a:lnTo>
                    <a:pt x="1712" y="297"/>
                  </a:lnTo>
                  <a:lnTo>
                    <a:pt x="1708" y="285"/>
                  </a:lnTo>
                  <a:lnTo>
                    <a:pt x="1704" y="271"/>
                  </a:lnTo>
                  <a:lnTo>
                    <a:pt x="1701" y="259"/>
                  </a:lnTo>
                  <a:lnTo>
                    <a:pt x="1696" y="234"/>
                  </a:lnTo>
                  <a:lnTo>
                    <a:pt x="1694" y="207"/>
                  </a:lnTo>
                  <a:lnTo>
                    <a:pt x="1692" y="181"/>
                  </a:lnTo>
                  <a:lnTo>
                    <a:pt x="1693" y="156"/>
                  </a:lnTo>
                  <a:lnTo>
                    <a:pt x="1694" y="131"/>
                  </a:lnTo>
                  <a:lnTo>
                    <a:pt x="1696" y="108"/>
                  </a:lnTo>
                  <a:lnTo>
                    <a:pt x="1699" y="85"/>
                  </a:lnTo>
                  <a:lnTo>
                    <a:pt x="1702" y="65"/>
                  </a:lnTo>
                  <a:lnTo>
                    <a:pt x="1706" y="47"/>
                  </a:lnTo>
                  <a:lnTo>
                    <a:pt x="1709" y="31"/>
                  </a:lnTo>
                  <a:lnTo>
                    <a:pt x="1715" y="8"/>
                  </a:lnTo>
                  <a:lnTo>
                    <a:pt x="1717" y="0"/>
                  </a:lnTo>
                  <a:close/>
                </a:path>
              </a:pathLst>
            </a:custGeom>
            <a:solidFill>
              <a:srgbClr val="90929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2" name="Freeform 94"/>
            <p:cNvSpPr>
              <a:spLocks/>
            </p:cNvSpPr>
            <p:nvPr/>
          </p:nvSpPr>
          <p:spPr bwMode="auto">
            <a:xfrm>
              <a:off x="1802" y="3233"/>
              <a:ext cx="226" cy="158"/>
            </a:xfrm>
            <a:custGeom>
              <a:avLst/>
              <a:gdLst/>
              <a:ahLst/>
              <a:cxnLst>
                <a:cxn ang="0">
                  <a:pos x="357" y="0"/>
                </a:cxn>
                <a:cxn ang="0">
                  <a:pos x="0" y="6"/>
                </a:cxn>
                <a:cxn ang="0">
                  <a:pos x="1" y="9"/>
                </a:cxn>
                <a:cxn ang="0">
                  <a:pos x="7" y="19"/>
                </a:cxn>
                <a:cxn ang="0">
                  <a:pos x="18" y="35"/>
                </a:cxn>
                <a:cxn ang="0">
                  <a:pos x="35" y="59"/>
                </a:cxn>
                <a:cxn ang="0">
                  <a:pos x="58" y="89"/>
                </a:cxn>
                <a:cxn ang="0">
                  <a:pos x="90" y="127"/>
                </a:cxn>
                <a:cxn ang="0">
                  <a:pos x="129" y="171"/>
                </a:cxn>
                <a:cxn ang="0">
                  <a:pos x="179" y="224"/>
                </a:cxn>
                <a:cxn ang="0">
                  <a:pos x="207" y="254"/>
                </a:cxn>
                <a:cxn ang="0">
                  <a:pos x="238" y="284"/>
                </a:cxn>
                <a:cxn ang="0">
                  <a:pos x="273" y="318"/>
                </a:cxn>
                <a:cxn ang="0">
                  <a:pos x="309" y="353"/>
                </a:cxn>
                <a:cxn ang="0">
                  <a:pos x="349" y="391"/>
                </a:cxn>
                <a:cxn ang="0">
                  <a:pos x="392" y="429"/>
                </a:cxn>
                <a:cxn ang="0">
                  <a:pos x="438" y="471"/>
                </a:cxn>
                <a:cxn ang="0">
                  <a:pos x="488" y="515"/>
                </a:cxn>
                <a:cxn ang="0">
                  <a:pos x="541" y="561"/>
                </a:cxn>
                <a:cxn ang="0">
                  <a:pos x="598" y="609"/>
                </a:cxn>
                <a:cxn ang="0">
                  <a:pos x="659" y="659"/>
                </a:cxn>
                <a:cxn ang="0">
                  <a:pos x="723" y="712"/>
                </a:cxn>
                <a:cxn ang="0">
                  <a:pos x="791" y="767"/>
                </a:cxn>
                <a:cxn ang="0">
                  <a:pos x="863" y="824"/>
                </a:cxn>
                <a:cxn ang="0">
                  <a:pos x="939" y="883"/>
                </a:cxn>
                <a:cxn ang="0">
                  <a:pos x="1020" y="945"/>
                </a:cxn>
                <a:cxn ang="0">
                  <a:pos x="1356" y="924"/>
                </a:cxn>
                <a:cxn ang="0">
                  <a:pos x="357" y="0"/>
                </a:cxn>
              </a:cxnLst>
              <a:rect l="0" t="0" r="r" b="b"/>
              <a:pathLst>
                <a:path w="1356" h="945">
                  <a:moveTo>
                    <a:pt x="357" y="0"/>
                  </a:moveTo>
                  <a:lnTo>
                    <a:pt x="0" y="6"/>
                  </a:lnTo>
                  <a:lnTo>
                    <a:pt x="1" y="9"/>
                  </a:lnTo>
                  <a:lnTo>
                    <a:pt x="7" y="19"/>
                  </a:lnTo>
                  <a:lnTo>
                    <a:pt x="18" y="35"/>
                  </a:lnTo>
                  <a:lnTo>
                    <a:pt x="35" y="59"/>
                  </a:lnTo>
                  <a:lnTo>
                    <a:pt x="58" y="89"/>
                  </a:lnTo>
                  <a:lnTo>
                    <a:pt x="90" y="127"/>
                  </a:lnTo>
                  <a:lnTo>
                    <a:pt x="129" y="171"/>
                  </a:lnTo>
                  <a:lnTo>
                    <a:pt x="179" y="224"/>
                  </a:lnTo>
                  <a:lnTo>
                    <a:pt x="207" y="254"/>
                  </a:lnTo>
                  <a:lnTo>
                    <a:pt x="238" y="284"/>
                  </a:lnTo>
                  <a:lnTo>
                    <a:pt x="273" y="318"/>
                  </a:lnTo>
                  <a:lnTo>
                    <a:pt x="309" y="353"/>
                  </a:lnTo>
                  <a:lnTo>
                    <a:pt x="349" y="391"/>
                  </a:lnTo>
                  <a:lnTo>
                    <a:pt x="392" y="429"/>
                  </a:lnTo>
                  <a:lnTo>
                    <a:pt x="438" y="471"/>
                  </a:lnTo>
                  <a:lnTo>
                    <a:pt x="488" y="515"/>
                  </a:lnTo>
                  <a:lnTo>
                    <a:pt x="541" y="561"/>
                  </a:lnTo>
                  <a:lnTo>
                    <a:pt x="598" y="609"/>
                  </a:lnTo>
                  <a:lnTo>
                    <a:pt x="659" y="659"/>
                  </a:lnTo>
                  <a:lnTo>
                    <a:pt x="723" y="712"/>
                  </a:lnTo>
                  <a:lnTo>
                    <a:pt x="791" y="767"/>
                  </a:lnTo>
                  <a:lnTo>
                    <a:pt x="863" y="824"/>
                  </a:lnTo>
                  <a:lnTo>
                    <a:pt x="939" y="883"/>
                  </a:lnTo>
                  <a:lnTo>
                    <a:pt x="1020" y="945"/>
                  </a:lnTo>
                  <a:lnTo>
                    <a:pt x="1356" y="924"/>
                  </a:lnTo>
                  <a:lnTo>
                    <a:pt x="357" y="0"/>
                  </a:lnTo>
                  <a:close/>
                </a:path>
              </a:pathLst>
            </a:custGeom>
            <a:solidFill>
              <a:srgbClr val="00973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3" name="Freeform 95"/>
            <p:cNvSpPr>
              <a:spLocks/>
            </p:cNvSpPr>
            <p:nvPr/>
          </p:nvSpPr>
          <p:spPr bwMode="auto">
            <a:xfrm>
              <a:off x="1956" y="3376"/>
              <a:ext cx="301" cy="92"/>
            </a:xfrm>
            <a:custGeom>
              <a:avLst/>
              <a:gdLst/>
              <a:ahLst/>
              <a:cxnLst>
                <a:cxn ang="0">
                  <a:pos x="89" y="98"/>
                </a:cxn>
                <a:cxn ang="0">
                  <a:pos x="54" y="145"/>
                </a:cxn>
                <a:cxn ang="0">
                  <a:pos x="34" y="181"/>
                </a:cxn>
                <a:cxn ang="0">
                  <a:pos x="22" y="209"/>
                </a:cxn>
                <a:cxn ang="0">
                  <a:pos x="11" y="240"/>
                </a:cxn>
                <a:cxn ang="0">
                  <a:pos x="4" y="274"/>
                </a:cxn>
                <a:cxn ang="0">
                  <a:pos x="0" y="309"/>
                </a:cxn>
                <a:cxn ang="0">
                  <a:pos x="1" y="348"/>
                </a:cxn>
                <a:cxn ang="0">
                  <a:pos x="8" y="387"/>
                </a:cxn>
                <a:cxn ang="0">
                  <a:pos x="22" y="429"/>
                </a:cxn>
                <a:cxn ang="0">
                  <a:pos x="42" y="472"/>
                </a:cxn>
                <a:cxn ang="0">
                  <a:pos x="71" y="515"/>
                </a:cxn>
                <a:cxn ang="0">
                  <a:pos x="98" y="538"/>
                </a:cxn>
                <a:cxn ang="0">
                  <a:pos x="167" y="543"/>
                </a:cxn>
                <a:cxn ang="0">
                  <a:pos x="297" y="550"/>
                </a:cxn>
                <a:cxn ang="0">
                  <a:pos x="482" y="553"/>
                </a:cxn>
                <a:cxn ang="0">
                  <a:pos x="653" y="551"/>
                </a:cxn>
                <a:cxn ang="0">
                  <a:pos x="780" y="547"/>
                </a:cxn>
                <a:cxn ang="0">
                  <a:pos x="917" y="539"/>
                </a:cxn>
                <a:cxn ang="0">
                  <a:pos x="1063" y="528"/>
                </a:cxn>
                <a:cxn ang="0">
                  <a:pos x="1216" y="512"/>
                </a:cxn>
                <a:cxn ang="0">
                  <a:pos x="1376" y="492"/>
                </a:cxn>
                <a:cxn ang="0">
                  <a:pos x="1542" y="467"/>
                </a:cxn>
                <a:cxn ang="0">
                  <a:pos x="1714" y="435"/>
                </a:cxn>
                <a:cxn ang="0">
                  <a:pos x="1725" y="376"/>
                </a:cxn>
                <a:cxn ang="0">
                  <a:pos x="1676" y="384"/>
                </a:cxn>
                <a:cxn ang="0">
                  <a:pos x="1538" y="406"/>
                </a:cxn>
                <a:cxn ang="0">
                  <a:pos x="1338" y="433"/>
                </a:cxn>
                <a:cxn ang="0">
                  <a:pos x="1095" y="462"/>
                </a:cxn>
                <a:cxn ang="0">
                  <a:pos x="832" y="487"/>
                </a:cxn>
                <a:cxn ang="0">
                  <a:pos x="700" y="496"/>
                </a:cxn>
                <a:cxn ang="0">
                  <a:pos x="570" y="502"/>
                </a:cxn>
                <a:cxn ang="0">
                  <a:pos x="448" y="504"/>
                </a:cxn>
                <a:cxn ang="0">
                  <a:pos x="334" y="502"/>
                </a:cxn>
                <a:cxn ang="0">
                  <a:pos x="232" y="494"/>
                </a:cxn>
                <a:cxn ang="0">
                  <a:pos x="144" y="481"/>
                </a:cxn>
                <a:cxn ang="0">
                  <a:pos x="122" y="460"/>
                </a:cxn>
                <a:cxn ang="0">
                  <a:pos x="104" y="433"/>
                </a:cxn>
                <a:cxn ang="0">
                  <a:pos x="95" y="416"/>
                </a:cxn>
                <a:cxn ang="0">
                  <a:pos x="88" y="396"/>
                </a:cxn>
                <a:cxn ang="0">
                  <a:pos x="81" y="372"/>
                </a:cxn>
                <a:cxn ang="0">
                  <a:pos x="79" y="347"/>
                </a:cxn>
                <a:cxn ang="0">
                  <a:pos x="79" y="318"/>
                </a:cxn>
                <a:cxn ang="0">
                  <a:pos x="85" y="286"/>
                </a:cxn>
                <a:cxn ang="0">
                  <a:pos x="94" y="252"/>
                </a:cxn>
                <a:cxn ang="0">
                  <a:pos x="109" y="215"/>
                </a:cxn>
                <a:cxn ang="0">
                  <a:pos x="129" y="174"/>
                </a:cxn>
                <a:cxn ang="0">
                  <a:pos x="158" y="130"/>
                </a:cxn>
                <a:cxn ang="0">
                  <a:pos x="205" y="131"/>
                </a:cxn>
                <a:cxn ang="0">
                  <a:pos x="335" y="131"/>
                </a:cxn>
                <a:cxn ang="0">
                  <a:pos x="528" y="130"/>
                </a:cxn>
                <a:cxn ang="0">
                  <a:pos x="767" y="126"/>
                </a:cxn>
                <a:cxn ang="0">
                  <a:pos x="1033" y="117"/>
                </a:cxn>
                <a:cxn ang="0">
                  <a:pos x="1308" y="102"/>
                </a:cxn>
                <a:cxn ang="0">
                  <a:pos x="1443" y="91"/>
                </a:cxn>
                <a:cxn ang="0">
                  <a:pos x="1573" y="77"/>
                </a:cxn>
                <a:cxn ang="0">
                  <a:pos x="1696" y="62"/>
                </a:cxn>
                <a:cxn ang="0">
                  <a:pos x="1810" y="44"/>
                </a:cxn>
                <a:cxn ang="0">
                  <a:pos x="97" y="89"/>
                </a:cxn>
              </a:cxnLst>
              <a:rect l="0" t="0" r="r" b="b"/>
              <a:pathLst>
                <a:path w="1810" h="553">
                  <a:moveTo>
                    <a:pt x="97" y="89"/>
                  </a:moveTo>
                  <a:lnTo>
                    <a:pt x="89" y="98"/>
                  </a:lnTo>
                  <a:lnTo>
                    <a:pt x="67" y="125"/>
                  </a:lnTo>
                  <a:lnTo>
                    <a:pt x="54" y="145"/>
                  </a:lnTo>
                  <a:lnTo>
                    <a:pt x="41" y="168"/>
                  </a:lnTo>
                  <a:lnTo>
                    <a:pt x="34" y="181"/>
                  </a:lnTo>
                  <a:lnTo>
                    <a:pt x="28" y="194"/>
                  </a:lnTo>
                  <a:lnTo>
                    <a:pt x="22" y="209"/>
                  </a:lnTo>
                  <a:lnTo>
                    <a:pt x="16" y="224"/>
                  </a:lnTo>
                  <a:lnTo>
                    <a:pt x="11" y="240"/>
                  </a:lnTo>
                  <a:lnTo>
                    <a:pt x="7" y="256"/>
                  </a:lnTo>
                  <a:lnTo>
                    <a:pt x="4" y="274"/>
                  </a:lnTo>
                  <a:lnTo>
                    <a:pt x="1" y="291"/>
                  </a:lnTo>
                  <a:lnTo>
                    <a:pt x="0" y="309"/>
                  </a:lnTo>
                  <a:lnTo>
                    <a:pt x="0" y="328"/>
                  </a:lnTo>
                  <a:lnTo>
                    <a:pt x="1" y="348"/>
                  </a:lnTo>
                  <a:lnTo>
                    <a:pt x="4" y="367"/>
                  </a:lnTo>
                  <a:lnTo>
                    <a:pt x="8" y="387"/>
                  </a:lnTo>
                  <a:lnTo>
                    <a:pt x="13" y="408"/>
                  </a:lnTo>
                  <a:lnTo>
                    <a:pt x="22" y="429"/>
                  </a:lnTo>
                  <a:lnTo>
                    <a:pt x="31" y="450"/>
                  </a:lnTo>
                  <a:lnTo>
                    <a:pt x="42" y="472"/>
                  </a:lnTo>
                  <a:lnTo>
                    <a:pt x="55" y="493"/>
                  </a:lnTo>
                  <a:lnTo>
                    <a:pt x="71" y="515"/>
                  </a:lnTo>
                  <a:lnTo>
                    <a:pt x="89" y="537"/>
                  </a:lnTo>
                  <a:lnTo>
                    <a:pt x="98" y="538"/>
                  </a:lnTo>
                  <a:lnTo>
                    <a:pt x="124" y="540"/>
                  </a:lnTo>
                  <a:lnTo>
                    <a:pt x="167" y="543"/>
                  </a:lnTo>
                  <a:lnTo>
                    <a:pt x="225" y="547"/>
                  </a:lnTo>
                  <a:lnTo>
                    <a:pt x="297" y="550"/>
                  </a:lnTo>
                  <a:lnTo>
                    <a:pt x="383" y="552"/>
                  </a:lnTo>
                  <a:lnTo>
                    <a:pt x="482" y="553"/>
                  </a:lnTo>
                  <a:lnTo>
                    <a:pt x="594" y="552"/>
                  </a:lnTo>
                  <a:lnTo>
                    <a:pt x="653" y="551"/>
                  </a:lnTo>
                  <a:lnTo>
                    <a:pt x="715" y="549"/>
                  </a:lnTo>
                  <a:lnTo>
                    <a:pt x="780" y="547"/>
                  </a:lnTo>
                  <a:lnTo>
                    <a:pt x="847" y="543"/>
                  </a:lnTo>
                  <a:lnTo>
                    <a:pt x="917" y="539"/>
                  </a:lnTo>
                  <a:lnTo>
                    <a:pt x="988" y="534"/>
                  </a:lnTo>
                  <a:lnTo>
                    <a:pt x="1063" y="528"/>
                  </a:lnTo>
                  <a:lnTo>
                    <a:pt x="1138" y="520"/>
                  </a:lnTo>
                  <a:lnTo>
                    <a:pt x="1216" y="512"/>
                  </a:lnTo>
                  <a:lnTo>
                    <a:pt x="1295" y="502"/>
                  </a:lnTo>
                  <a:lnTo>
                    <a:pt x="1376" y="492"/>
                  </a:lnTo>
                  <a:lnTo>
                    <a:pt x="1459" y="480"/>
                  </a:lnTo>
                  <a:lnTo>
                    <a:pt x="1542" y="467"/>
                  </a:lnTo>
                  <a:lnTo>
                    <a:pt x="1628" y="451"/>
                  </a:lnTo>
                  <a:lnTo>
                    <a:pt x="1714" y="435"/>
                  </a:lnTo>
                  <a:lnTo>
                    <a:pt x="1802" y="417"/>
                  </a:lnTo>
                  <a:lnTo>
                    <a:pt x="1725" y="376"/>
                  </a:lnTo>
                  <a:lnTo>
                    <a:pt x="1712" y="379"/>
                  </a:lnTo>
                  <a:lnTo>
                    <a:pt x="1676" y="384"/>
                  </a:lnTo>
                  <a:lnTo>
                    <a:pt x="1617" y="393"/>
                  </a:lnTo>
                  <a:lnTo>
                    <a:pt x="1538" y="406"/>
                  </a:lnTo>
                  <a:lnTo>
                    <a:pt x="1445" y="419"/>
                  </a:lnTo>
                  <a:lnTo>
                    <a:pt x="1338" y="433"/>
                  </a:lnTo>
                  <a:lnTo>
                    <a:pt x="1220" y="447"/>
                  </a:lnTo>
                  <a:lnTo>
                    <a:pt x="1095" y="462"/>
                  </a:lnTo>
                  <a:lnTo>
                    <a:pt x="964" y="475"/>
                  </a:lnTo>
                  <a:lnTo>
                    <a:pt x="832" y="487"/>
                  </a:lnTo>
                  <a:lnTo>
                    <a:pt x="766" y="492"/>
                  </a:lnTo>
                  <a:lnTo>
                    <a:pt x="700" y="496"/>
                  </a:lnTo>
                  <a:lnTo>
                    <a:pt x="635" y="499"/>
                  </a:lnTo>
                  <a:lnTo>
                    <a:pt x="570" y="502"/>
                  </a:lnTo>
                  <a:lnTo>
                    <a:pt x="508" y="503"/>
                  </a:lnTo>
                  <a:lnTo>
                    <a:pt x="448" y="504"/>
                  </a:lnTo>
                  <a:lnTo>
                    <a:pt x="390" y="503"/>
                  </a:lnTo>
                  <a:lnTo>
                    <a:pt x="334" y="502"/>
                  </a:lnTo>
                  <a:lnTo>
                    <a:pt x="281" y="499"/>
                  </a:lnTo>
                  <a:lnTo>
                    <a:pt x="232" y="494"/>
                  </a:lnTo>
                  <a:lnTo>
                    <a:pt x="185" y="488"/>
                  </a:lnTo>
                  <a:lnTo>
                    <a:pt x="144" y="481"/>
                  </a:lnTo>
                  <a:lnTo>
                    <a:pt x="137" y="476"/>
                  </a:lnTo>
                  <a:lnTo>
                    <a:pt x="122" y="460"/>
                  </a:lnTo>
                  <a:lnTo>
                    <a:pt x="113" y="448"/>
                  </a:lnTo>
                  <a:lnTo>
                    <a:pt x="104" y="433"/>
                  </a:lnTo>
                  <a:lnTo>
                    <a:pt x="99" y="425"/>
                  </a:lnTo>
                  <a:lnTo>
                    <a:pt x="95" y="416"/>
                  </a:lnTo>
                  <a:lnTo>
                    <a:pt x="91" y="406"/>
                  </a:lnTo>
                  <a:lnTo>
                    <a:pt x="88" y="396"/>
                  </a:lnTo>
                  <a:lnTo>
                    <a:pt x="85" y="384"/>
                  </a:lnTo>
                  <a:lnTo>
                    <a:pt x="81" y="372"/>
                  </a:lnTo>
                  <a:lnTo>
                    <a:pt x="80" y="360"/>
                  </a:lnTo>
                  <a:lnTo>
                    <a:pt x="79" y="347"/>
                  </a:lnTo>
                  <a:lnTo>
                    <a:pt x="78" y="333"/>
                  </a:lnTo>
                  <a:lnTo>
                    <a:pt x="79" y="318"/>
                  </a:lnTo>
                  <a:lnTo>
                    <a:pt x="81" y="302"/>
                  </a:lnTo>
                  <a:lnTo>
                    <a:pt x="85" y="286"/>
                  </a:lnTo>
                  <a:lnTo>
                    <a:pt x="89" y="270"/>
                  </a:lnTo>
                  <a:lnTo>
                    <a:pt x="94" y="252"/>
                  </a:lnTo>
                  <a:lnTo>
                    <a:pt x="101" y="233"/>
                  </a:lnTo>
                  <a:lnTo>
                    <a:pt x="109" y="215"/>
                  </a:lnTo>
                  <a:lnTo>
                    <a:pt x="118" y="194"/>
                  </a:lnTo>
                  <a:lnTo>
                    <a:pt x="129" y="174"/>
                  </a:lnTo>
                  <a:lnTo>
                    <a:pt x="142" y="153"/>
                  </a:lnTo>
                  <a:lnTo>
                    <a:pt x="158" y="130"/>
                  </a:lnTo>
                  <a:lnTo>
                    <a:pt x="170" y="131"/>
                  </a:lnTo>
                  <a:lnTo>
                    <a:pt x="205" y="131"/>
                  </a:lnTo>
                  <a:lnTo>
                    <a:pt x="260" y="131"/>
                  </a:lnTo>
                  <a:lnTo>
                    <a:pt x="335" y="131"/>
                  </a:lnTo>
                  <a:lnTo>
                    <a:pt x="424" y="131"/>
                  </a:lnTo>
                  <a:lnTo>
                    <a:pt x="528" y="130"/>
                  </a:lnTo>
                  <a:lnTo>
                    <a:pt x="643" y="129"/>
                  </a:lnTo>
                  <a:lnTo>
                    <a:pt x="767" y="126"/>
                  </a:lnTo>
                  <a:lnTo>
                    <a:pt x="898" y="122"/>
                  </a:lnTo>
                  <a:lnTo>
                    <a:pt x="1033" y="117"/>
                  </a:lnTo>
                  <a:lnTo>
                    <a:pt x="1170" y="110"/>
                  </a:lnTo>
                  <a:lnTo>
                    <a:pt x="1308" y="102"/>
                  </a:lnTo>
                  <a:lnTo>
                    <a:pt x="1376" y="97"/>
                  </a:lnTo>
                  <a:lnTo>
                    <a:pt x="1443" y="91"/>
                  </a:lnTo>
                  <a:lnTo>
                    <a:pt x="1509" y="85"/>
                  </a:lnTo>
                  <a:lnTo>
                    <a:pt x="1573" y="77"/>
                  </a:lnTo>
                  <a:lnTo>
                    <a:pt x="1635" y="70"/>
                  </a:lnTo>
                  <a:lnTo>
                    <a:pt x="1696" y="62"/>
                  </a:lnTo>
                  <a:lnTo>
                    <a:pt x="1754" y="53"/>
                  </a:lnTo>
                  <a:lnTo>
                    <a:pt x="1810" y="44"/>
                  </a:lnTo>
                  <a:lnTo>
                    <a:pt x="1770" y="0"/>
                  </a:lnTo>
                  <a:lnTo>
                    <a:pt x="97" y="89"/>
                  </a:lnTo>
                  <a:close/>
                </a:path>
              </a:pathLst>
            </a:custGeom>
            <a:solidFill>
              <a:srgbClr val="00674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4" name="Freeform 96"/>
            <p:cNvSpPr>
              <a:spLocks/>
            </p:cNvSpPr>
            <p:nvPr/>
          </p:nvSpPr>
          <p:spPr bwMode="auto">
            <a:xfrm>
              <a:off x="1904" y="3252"/>
              <a:ext cx="214" cy="31"/>
            </a:xfrm>
            <a:custGeom>
              <a:avLst/>
              <a:gdLst/>
              <a:ahLst/>
              <a:cxnLst>
                <a:cxn ang="0">
                  <a:pos x="1286" y="168"/>
                </a:cxn>
                <a:cxn ang="0">
                  <a:pos x="225" y="188"/>
                </a:cxn>
                <a:cxn ang="0">
                  <a:pos x="0" y="19"/>
                </a:cxn>
                <a:cxn ang="0">
                  <a:pos x="1098" y="0"/>
                </a:cxn>
                <a:cxn ang="0">
                  <a:pos x="1286" y="168"/>
                </a:cxn>
              </a:cxnLst>
              <a:rect l="0" t="0" r="r" b="b"/>
              <a:pathLst>
                <a:path w="1286" h="188">
                  <a:moveTo>
                    <a:pt x="1286" y="168"/>
                  </a:moveTo>
                  <a:lnTo>
                    <a:pt x="225" y="188"/>
                  </a:lnTo>
                  <a:lnTo>
                    <a:pt x="0" y="19"/>
                  </a:lnTo>
                  <a:lnTo>
                    <a:pt x="1098" y="0"/>
                  </a:lnTo>
                  <a:lnTo>
                    <a:pt x="1286" y="1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91" name="正方形/長方形 90"/>
          <p:cNvSpPr/>
          <p:nvPr/>
        </p:nvSpPr>
        <p:spPr>
          <a:xfrm>
            <a:off x="1763688" y="1700808"/>
            <a:ext cx="64807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KASUGA_Hideki\AppData\Local\Microsoft\Windows\Temporary Internet Files\Content.IE5\RJWG85X5\MC9000541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636912"/>
            <a:ext cx="5328592" cy="3908960"/>
          </a:xfrm>
          <a:prstGeom prst="rect">
            <a:avLst/>
          </a:prstGeom>
          <a:noFill/>
        </p:spPr>
      </p:pic>
      <p:pic>
        <p:nvPicPr>
          <p:cNvPr id="3077" name="Picture 5" descr="C:\Users\KASUGA_Hideki\AppData\Local\Microsoft\Windows\Temporary Internet Files\Content.IE5\6QRGYGYX\MC90043162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221088"/>
            <a:ext cx="1008112" cy="1008112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907773" y="836712"/>
            <a:ext cx="80377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Kenji live in Hokkaido last year?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15616" y="1700808"/>
            <a:ext cx="763284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683568" y="908720"/>
            <a:ext cx="827181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err="1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Yumi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enjoy volleyball last month?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2057" name="Picture 9" descr="C:\Users\KASUGA_Hideki\AppData\Local\Microsoft\Windows\Temporary Internet Files\Content.IE5\9J6CCO9L\MC9003326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708920"/>
            <a:ext cx="3290291" cy="3528392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827584" y="1772816"/>
            <a:ext cx="64087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208082" y="908720"/>
            <a:ext cx="76209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he want a cell phone last year?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grpSp>
        <p:nvGrpSpPr>
          <p:cNvPr id="2" name="グループ化 146"/>
          <p:cNvGrpSpPr/>
          <p:nvPr/>
        </p:nvGrpSpPr>
        <p:grpSpPr>
          <a:xfrm flipH="1">
            <a:off x="2555776" y="3789040"/>
            <a:ext cx="2376264" cy="2232248"/>
            <a:chOff x="3276600" y="3429000"/>
            <a:chExt cx="1895475" cy="1901825"/>
          </a:xfrm>
        </p:grpSpPr>
        <p:sp>
          <p:nvSpPr>
            <p:cNvPr id="1071" name="AutoShape 47"/>
            <p:cNvSpPr>
              <a:spLocks noChangeAspect="1" noChangeArrowheads="1" noTextEdit="1"/>
            </p:cNvSpPr>
            <p:nvPr/>
          </p:nvSpPr>
          <p:spPr bwMode="auto">
            <a:xfrm>
              <a:off x="3276600" y="3429000"/>
              <a:ext cx="1895475" cy="1901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3714750" y="4032250"/>
              <a:ext cx="406400" cy="952500"/>
            </a:xfrm>
            <a:custGeom>
              <a:avLst/>
              <a:gdLst/>
              <a:ahLst/>
              <a:cxnLst>
                <a:cxn ang="0">
                  <a:pos x="10" y="28"/>
                </a:cxn>
                <a:cxn ang="0">
                  <a:pos x="10" y="28"/>
                </a:cxn>
                <a:cxn ang="0">
                  <a:pos x="7" y="40"/>
                </a:cxn>
                <a:cxn ang="0">
                  <a:pos x="3" y="74"/>
                </a:cxn>
                <a:cxn ang="0">
                  <a:pos x="0" y="98"/>
                </a:cxn>
                <a:cxn ang="0">
                  <a:pos x="0" y="128"/>
                </a:cxn>
                <a:cxn ang="0">
                  <a:pos x="3" y="162"/>
                </a:cxn>
                <a:cxn ang="0">
                  <a:pos x="7" y="200"/>
                </a:cxn>
                <a:cxn ang="0">
                  <a:pos x="17" y="240"/>
                </a:cxn>
                <a:cxn ang="0">
                  <a:pos x="28" y="286"/>
                </a:cxn>
                <a:cxn ang="0">
                  <a:pos x="47" y="332"/>
                </a:cxn>
                <a:cxn ang="0">
                  <a:pos x="70" y="382"/>
                </a:cxn>
                <a:cxn ang="0">
                  <a:pos x="98" y="434"/>
                </a:cxn>
                <a:cxn ang="0">
                  <a:pos x="133" y="488"/>
                </a:cxn>
                <a:cxn ang="0">
                  <a:pos x="154" y="516"/>
                </a:cxn>
                <a:cxn ang="0">
                  <a:pos x="177" y="544"/>
                </a:cxn>
                <a:cxn ang="0">
                  <a:pos x="203" y="572"/>
                </a:cxn>
                <a:cxn ang="0">
                  <a:pos x="228" y="600"/>
                </a:cxn>
                <a:cxn ang="0">
                  <a:pos x="256" y="514"/>
                </a:cxn>
                <a:cxn ang="0">
                  <a:pos x="256" y="514"/>
                </a:cxn>
                <a:cxn ang="0">
                  <a:pos x="244" y="502"/>
                </a:cxn>
                <a:cxn ang="0">
                  <a:pos x="216" y="470"/>
                </a:cxn>
                <a:cxn ang="0">
                  <a:pos x="200" y="448"/>
                </a:cxn>
                <a:cxn ang="0">
                  <a:pos x="179" y="420"/>
                </a:cxn>
                <a:cxn ang="0">
                  <a:pos x="158" y="390"/>
                </a:cxn>
                <a:cxn ang="0">
                  <a:pos x="137" y="356"/>
                </a:cxn>
                <a:cxn ang="0">
                  <a:pos x="119" y="318"/>
                </a:cxn>
                <a:cxn ang="0">
                  <a:pos x="100" y="278"/>
                </a:cxn>
                <a:cxn ang="0">
                  <a:pos x="84" y="236"/>
                </a:cxn>
                <a:cxn ang="0">
                  <a:pos x="72" y="192"/>
                </a:cxn>
                <a:cxn ang="0">
                  <a:pos x="65" y="146"/>
                </a:cxn>
                <a:cxn ang="0">
                  <a:pos x="63" y="122"/>
                </a:cxn>
                <a:cxn ang="0">
                  <a:pos x="63" y="98"/>
                </a:cxn>
                <a:cxn ang="0">
                  <a:pos x="65" y="74"/>
                </a:cxn>
                <a:cxn ang="0">
                  <a:pos x="68" y="50"/>
                </a:cxn>
                <a:cxn ang="0">
                  <a:pos x="72" y="26"/>
                </a:cxn>
                <a:cxn ang="0">
                  <a:pos x="79" y="0"/>
                </a:cxn>
                <a:cxn ang="0">
                  <a:pos x="10" y="28"/>
                </a:cxn>
              </a:cxnLst>
              <a:rect l="0" t="0" r="r" b="b"/>
              <a:pathLst>
                <a:path w="256" h="600">
                  <a:moveTo>
                    <a:pt x="10" y="28"/>
                  </a:moveTo>
                  <a:lnTo>
                    <a:pt x="10" y="28"/>
                  </a:lnTo>
                  <a:lnTo>
                    <a:pt x="7" y="40"/>
                  </a:lnTo>
                  <a:lnTo>
                    <a:pt x="3" y="74"/>
                  </a:lnTo>
                  <a:lnTo>
                    <a:pt x="0" y="98"/>
                  </a:lnTo>
                  <a:lnTo>
                    <a:pt x="0" y="128"/>
                  </a:lnTo>
                  <a:lnTo>
                    <a:pt x="3" y="162"/>
                  </a:lnTo>
                  <a:lnTo>
                    <a:pt x="7" y="200"/>
                  </a:lnTo>
                  <a:lnTo>
                    <a:pt x="17" y="240"/>
                  </a:lnTo>
                  <a:lnTo>
                    <a:pt x="28" y="286"/>
                  </a:lnTo>
                  <a:lnTo>
                    <a:pt x="47" y="332"/>
                  </a:lnTo>
                  <a:lnTo>
                    <a:pt x="70" y="382"/>
                  </a:lnTo>
                  <a:lnTo>
                    <a:pt x="98" y="434"/>
                  </a:lnTo>
                  <a:lnTo>
                    <a:pt x="133" y="488"/>
                  </a:lnTo>
                  <a:lnTo>
                    <a:pt x="154" y="516"/>
                  </a:lnTo>
                  <a:lnTo>
                    <a:pt x="177" y="544"/>
                  </a:lnTo>
                  <a:lnTo>
                    <a:pt x="203" y="572"/>
                  </a:lnTo>
                  <a:lnTo>
                    <a:pt x="228" y="600"/>
                  </a:lnTo>
                  <a:lnTo>
                    <a:pt x="256" y="514"/>
                  </a:lnTo>
                  <a:lnTo>
                    <a:pt x="256" y="514"/>
                  </a:lnTo>
                  <a:lnTo>
                    <a:pt x="244" y="502"/>
                  </a:lnTo>
                  <a:lnTo>
                    <a:pt x="216" y="470"/>
                  </a:lnTo>
                  <a:lnTo>
                    <a:pt x="200" y="448"/>
                  </a:lnTo>
                  <a:lnTo>
                    <a:pt x="179" y="420"/>
                  </a:lnTo>
                  <a:lnTo>
                    <a:pt x="158" y="390"/>
                  </a:lnTo>
                  <a:lnTo>
                    <a:pt x="137" y="356"/>
                  </a:lnTo>
                  <a:lnTo>
                    <a:pt x="119" y="318"/>
                  </a:lnTo>
                  <a:lnTo>
                    <a:pt x="100" y="278"/>
                  </a:lnTo>
                  <a:lnTo>
                    <a:pt x="84" y="236"/>
                  </a:lnTo>
                  <a:lnTo>
                    <a:pt x="72" y="192"/>
                  </a:lnTo>
                  <a:lnTo>
                    <a:pt x="65" y="146"/>
                  </a:lnTo>
                  <a:lnTo>
                    <a:pt x="63" y="122"/>
                  </a:lnTo>
                  <a:lnTo>
                    <a:pt x="63" y="98"/>
                  </a:lnTo>
                  <a:lnTo>
                    <a:pt x="65" y="74"/>
                  </a:lnTo>
                  <a:lnTo>
                    <a:pt x="68" y="50"/>
                  </a:lnTo>
                  <a:lnTo>
                    <a:pt x="72" y="26"/>
                  </a:lnTo>
                  <a:lnTo>
                    <a:pt x="79" y="0"/>
                  </a:lnTo>
                  <a:lnTo>
                    <a:pt x="10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3649663" y="4165600"/>
              <a:ext cx="165100" cy="8890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7" y="42"/>
                </a:cxn>
                <a:cxn ang="0">
                  <a:pos x="11" y="48"/>
                </a:cxn>
                <a:cxn ang="0">
                  <a:pos x="18" y="52"/>
                </a:cxn>
                <a:cxn ang="0">
                  <a:pos x="30" y="56"/>
                </a:cxn>
                <a:cxn ang="0">
                  <a:pos x="41" y="56"/>
                </a:cxn>
                <a:cxn ang="0">
                  <a:pos x="58" y="52"/>
                </a:cxn>
                <a:cxn ang="0">
                  <a:pos x="58" y="52"/>
                </a:cxn>
                <a:cxn ang="0">
                  <a:pos x="86" y="40"/>
                </a:cxn>
                <a:cxn ang="0">
                  <a:pos x="95" y="36"/>
                </a:cxn>
                <a:cxn ang="0">
                  <a:pos x="100" y="30"/>
                </a:cxn>
                <a:cxn ang="0">
                  <a:pos x="104" y="24"/>
                </a:cxn>
                <a:cxn ang="0">
                  <a:pos x="104" y="20"/>
                </a:cxn>
                <a:cxn ang="0">
                  <a:pos x="102" y="14"/>
                </a:cxn>
                <a:cxn ang="0">
                  <a:pos x="100" y="8"/>
                </a:cxn>
                <a:cxn ang="0">
                  <a:pos x="100" y="8"/>
                </a:cxn>
                <a:cxn ang="0">
                  <a:pos x="97" y="4"/>
                </a:cxn>
                <a:cxn ang="0">
                  <a:pos x="90" y="2"/>
                </a:cxn>
                <a:cxn ang="0">
                  <a:pos x="83" y="0"/>
                </a:cxn>
                <a:cxn ang="0">
                  <a:pos x="76" y="2"/>
                </a:cxn>
                <a:cxn ang="0">
                  <a:pos x="60" y="6"/>
                </a:cxn>
                <a:cxn ang="0">
                  <a:pos x="44" y="12"/>
                </a:cxn>
                <a:cxn ang="0">
                  <a:pos x="44" y="12"/>
                </a:cxn>
                <a:cxn ang="0">
                  <a:pos x="27" y="18"/>
                </a:cxn>
                <a:cxn ang="0">
                  <a:pos x="14" y="24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104" h="56">
                  <a:moveTo>
                    <a:pt x="0" y="30"/>
                  </a:moveTo>
                  <a:lnTo>
                    <a:pt x="0" y="30"/>
                  </a:lnTo>
                  <a:lnTo>
                    <a:pt x="2" y="36"/>
                  </a:lnTo>
                  <a:lnTo>
                    <a:pt x="7" y="42"/>
                  </a:lnTo>
                  <a:lnTo>
                    <a:pt x="11" y="48"/>
                  </a:lnTo>
                  <a:lnTo>
                    <a:pt x="18" y="52"/>
                  </a:lnTo>
                  <a:lnTo>
                    <a:pt x="30" y="56"/>
                  </a:lnTo>
                  <a:lnTo>
                    <a:pt x="41" y="56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86" y="40"/>
                  </a:lnTo>
                  <a:lnTo>
                    <a:pt x="95" y="36"/>
                  </a:lnTo>
                  <a:lnTo>
                    <a:pt x="100" y="30"/>
                  </a:lnTo>
                  <a:lnTo>
                    <a:pt x="104" y="24"/>
                  </a:lnTo>
                  <a:lnTo>
                    <a:pt x="104" y="20"/>
                  </a:lnTo>
                  <a:lnTo>
                    <a:pt x="102" y="1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97" y="4"/>
                  </a:lnTo>
                  <a:lnTo>
                    <a:pt x="90" y="2"/>
                  </a:lnTo>
                  <a:lnTo>
                    <a:pt x="83" y="0"/>
                  </a:lnTo>
                  <a:lnTo>
                    <a:pt x="76" y="2"/>
                  </a:lnTo>
                  <a:lnTo>
                    <a:pt x="60" y="6"/>
                  </a:lnTo>
                  <a:lnTo>
                    <a:pt x="44" y="12"/>
                  </a:lnTo>
                  <a:lnTo>
                    <a:pt x="44" y="12"/>
                  </a:lnTo>
                  <a:lnTo>
                    <a:pt x="27" y="18"/>
                  </a:lnTo>
                  <a:lnTo>
                    <a:pt x="14" y="24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 noEditPoints="1"/>
            </p:cNvSpPr>
            <p:nvPr/>
          </p:nvSpPr>
          <p:spPr bwMode="auto">
            <a:xfrm>
              <a:off x="3638550" y="4156075"/>
              <a:ext cx="187325" cy="107950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2" y="38"/>
                </a:cxn>
                <a:cxn ang="0">
                  <a:pos x="2" y="38"/>
                </a:cxn>
                <a:cxn ang="0">
                  <a:pos x="7" y="48"/>
                </a:cxn>
                <a:cxn ang="0">
                  <a:pos x="14" y="58"/>
                </a:cxn>
                <a:cxn ang="0">
                  <a:pos x="25" y="64"/>
                </a:cxn>
                <a:cxn ang="0">
                  <a:pos x="25" y="64"/>
                </a:cxn>
                <a:cxn ang="0">
                  <a:pos x="34" y="66"/>
                </a:cxn>
                <a:cxn ang="0">
                  <a:pos x="44" y="68"/>
                </a:cxn>
                <a:cxn ang="0">
                  <a:pos x="55" y="66"/>
                </a:cxn>
                <a:cxn ang="0">
                  <a:pos x="67" y="62"/>
                </a:cxn>
                <a:cxn ang="0">
                  <a:pos x="67" y="62"/>
                </a:cxn>
                <a:cxn ang="0">
                  <a:pos x="86" y="56"/>
                </a:cxn>
                <a:cxn ang="0">
                  <a:pos x="100" y="48"/>
                </a:cxn>
                <a:cxn ang="0">
                  <a:pos x="109" y="42"/>
                </a:cxn>
                <a:cxn ang="0">
                  <a:pos x="116" y="34"/>
                </a:cxn>
                <a:cxn ang="0">
                  <a:pos x="116" y="34"/>
                </a:cxn>
                <a:cxn ang="0">
                  <a:pos x="118" y="28"/>
                </a:cxn>
                <a:cxn ang="0">
                  <a:pos x="118" y="22"/>
                </a:cxn>
                <a:cxn ang="0">
                  <a:pos x="113" y="12"/>
                </a:cxn>
                <a:cxn ang="0">
                  <a:pos x="113" y="12"/>
                </a:cxn>
                <a:cxn ang="0">
                  <a:pos x="109" y="6"/>
                </a:cxn>
                <a:cxn ang="0">
                  <a:pos x="104" y="2"/>
                </a:cxn>
                <a:cxn ang="0">
                  <a:pos x="97" y="0"/>
                </a:cxn>
                <a:cxn ang="0">
                  <a:pos x="90" y="0"/>
                </a:cxn>
                <a:cxn ang="0">
                  <a:pos x="74" y="4"/>
                </a:cxn>
                <a:cxn ang="0">
                  <a:pos x="58" y="8"/>
                </a:cxn>
                <a:cxn ang="0">
                  <a:pos x="48" y="12"/>
                </a:cxn>
                <a:cxn ang="0">
                  <a:pos x="48" y="12"/>
                </a:cxn>
                <a:cxn ang="0">
                  <a:pos x="32" y="18"/>
                </a:cxn>
                <a:cxn ang="0">
                  <a:pos x="18" y="24"/>
                </a:cxn>
                <a:cxn ang="0">
                  <a:pos x="4" y="32"/>
                </a:cxn>
                <a:cxn ang="0">
                  <a:pos x="0" y="34"/>
                </a:cxn>
                <a:cxn ang="0">
                  <a:pos x="104" y="30"/>
                </a:cxn>
                <a:cxn ang="0">
                  <a:pos x="104" y="30"/>
                </a:cxn>
                <a:cxn ang="0">
                  <a:pos x="100" y="36"/>
                </a:cxn>
                <a:cxn ang="0">
                  <a:pos x="90" y="40"/>
                </a:cxn>
                <a:cxn ang="0">
                  <a:pos x="62" y="52"/>
                </a:cxn>
                <a:cxn ang="0">
                  <a:pos x="62" y="52"/>
                </a:cxn>
                <a:cxn ang="0">
                  <a:pos x="51" y="56"/>
                </a:cxn>
                <a:cxn ang="0">
                  <a:pos x="39" y="56"/>
                </a:cxn>
                <a:cxn ang="0">
                  <a:pos x="39" y="56"/>
                </a:cxn>
                <a:cxn ang="0">
                  <a:pos x="32" y="54"/>
                </a:cxn>
                <a:cxn ang="0">
                  <a:pos x="32" y="54"/>
                </a:cxn>
                <a:cxn ang="0">
                  <a:pos x="25" y="50"/>
                </a:cxn>
                <a:cxn ang="0">
                  <a:pos x="21" y="46"/>
                </a:cxn>
                <a:cxn ang="0">
                  <a:pos x="16" y="38"/>
                </a:cxn>
                <a:cxn ang="0">
                  <a:pos x="16" y="38"/>
                </a:cxn>
                <a:cxn ang="0">
                  <a:pos x="32" y="32"/>
                </a:cxn>
                <a:cxn ang="0">
                  <a:pos x="53" y="22"/>
                </a:cxn>
                <a:cxn ang="0">
                  <a:pos x="62" y="20"/>
                </a:cxn>
                <a:cxn ang="0">
                  <a:pos x="62" y="20"/>
                </a:cxn>
                <a:cxn ang="0">
                  <a:pos x="81" y="14"/>
                </a:cxn>
                <a:cxn ang="0">
                  <a:pos x="93" y="12"/>
                </a:cxn>
                <a:cxn ang="0">
                  <a:pos x="93" y="12"/>
                </a:cxn>
                <a:cxn ang="0">
                  <a:pos x="97" y="14"/>
                </a:cxn>
                <a:cxn ang="0">
                  <a:pos x="102" y="18"/>
                </a:cxn>
                <a:cxn ang="0">
                  <a:pos x="102" y="18"/>
                </a:cxn>
                <a:cxn ang="0">
                  <a:pos x="104" y="24"/>
                </a:cxn>
                <a:cxn ang="0">
                  <a:pos x="104" y="30"/>
                </a:cxn>
                <a:cxn ang="0">
                  <a:pos x="104" y="30"/>
                </a:cxn>
              </a:cxnLst>
              <a:rect l="0" t="0" r="r" b="b"/>
              <a:pathLst>
                <a:path w="118" h="68">
                  <a:moveTo>
                    <a:pt x="0" y="34"/>
                  </a:moveTo>
                  <a:lnTo>
                    <a:pt x="2" y="38"/>
                  </a:lnTo>
                  <a:lnTo>
                    <a:pt x="2" y="38"/>
                  </a:lnTo>
                  <a:lnTo>
                    <a:pt x="7" y="48"/>
                  </a:lnTo>
                  <a:lnTo>
                    <a:pt x="14" y="58"/>
                  </a:lnTo>
                  <a:lnTo>
                    <a:pt x="25" y="64"/>
                  </a:lnTo>
                  <a:lnTo>
                    <a:pt x="25" y="64"/>
                  </a:lnTo>
                  <a:lnTo>
                    <a:pt x="34" y="66"/>
                  </a:lnTo>
                  <a:lnTo>
                    <a:pt x="44" y="68"/>
                  </a:lnTo>
                  <a:lnTo>
                    <a:pt x="55" y="66"/>
                  </a:lnTo>
                  <a:lnTo>
                    <a:pt x="67" y="62"/>
                  </a:lnTo>
                  <a:lnTo>
                    <a:pt x="67" y="62"/>
                  </a:lnTo>
                  <a:lnTo>
                    <a:pt x="86" y="56"/>
                  </a:lnTo>
                  <a:lnTo>
                    <a:pt x="100" y="48"/>
                  </a:lnTo>
                  <a:lnTo>
                    <a:pt x="109" y="42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3" y="12"/>
                  </a:lnTo>
                  <a:lnTo>
                    <a:pt x="113" y="12"/>
                  </a:lnTo>
                  <a:lnTo>
                    <a:pt x="109" y="6"/>
                  </a:lnTo>
                  <a:lnTo>
                    <a:pt x="104" y="2"/>
                  </a:lnTo>
                  <a:lnTo>
                    <a:pt x="97" y="0"/>
                  </a:lnTo>
                  <a:lnTo>
                    <a:pt x="90" y="0"/>
                  </a:lnTo>
                  <a:lnTo>
                    <a:pt x="74" y="4"/>
                  </a:lnTo>
                  <a:lnTo>
                    <a:pt x="58" y="8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32" y="18"/>
                  </a:lnTo>
                  <a:lnTo>
                    <a:pt x="18" y="24"/>
                  </a:lnTo>
                  <a:lnTo>
                    <a:pt x="4" y="32"/>
                  </a:lnTo>
                  <a:lnTo>
                    <a:pt x="0" y="34"/>
                  </a:lnTo>
                  <a:close/>
                  <a:moveTo>
                    <a:pt x="104" y="30"/>
                  </a:moveTo>
                  <a:lnTo>
                    <a:pt x="104" y="30"/>
                  </a:lnTo>
                  <a:lnTo>
                    <a:pt x="100" y="36"/>
                  </a:lnTo>
                  <a:lnTo>
                    <a:pt x="90" y="40"/>
                  </a:lnTo>
                  <a:lnTo>
                    <a:pt x="62" y="52"/>
                  </a:lnTo>
                  <a:lnTo>
                    <a:pt x="62" y="52"/>
                  </a:lnTo>
                  <a:lnTo>
                    <a:pt x="51" y="56"/>
                  </a:lnTo>
                  <a:lnTo>
                    <a:pt x="39" y="56"/>
                  </a:lnTo>
                  <a:lnTo>
                    <a:pt x="39" y="56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25" y="50"/>
                  </a:lnTo>
                  <a:lnTo>
                    <a:pt x="21" y="46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32" y="32"/>
                  </a:lnTo>
                  <a:lnTo>
                    <a:pt x="53" y="22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81" y="14"/>
                  </a:lnTo>
                  <a:lnTo>
                    <a:pt x="93" y="12"/>
                  </a:lnTo>
                  <a:lnTo>
                    <a:pt x="93" y="12"/>
                  </a:lnTo>
                  <a:lnTo>
                    <a:pt x="97" y="14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4" y="24"/>
                  </a:lnTo>
                  <a:lnTo>
                    <a:pt x="104" y="30"/>
                  </a:lnTo>
                  <a:lnTo>
                    <a:pt x="104" y="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3649663" y="4165600"/>
              <a:ext cx="165100" cy="8890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7" y="42"/>
                </a:cxn>
                <a:cxn ang="0">
                  <a:pos x="11" y="48"/>
                </a:cxn>
                <a:cxn ang="0">
                  <a:pos x="18" y="52"/>
                </a:cxn>
                <a:cxn ang="0">
                  <a:pos x="30" y="56"/>
                </a:cxn>
                <a:cxn ang="0">
                  <a:pos x="41" y="56"/>
                </a:cxn>
                <a:cxn ang="0">
                  <a:pos x="58" y="52"/>
                </a:cxn>
                <a:cxn ang="0">
                  <a:pos x="58" y="52"/>
                </a:cxn>
                <a:cxn ang="0">
                  <a:pos x="86" y="40"/>
                </a:cxn>
                <a:cxn ang="0">
                  <a:pos x="95" y="36"/>
                </a:cxn>
                <a:cxn ang="0">
                  <a:pos x="100" y="30"/>
                </a:cxn>
                <a:cxn ang="0">
                  <a:pos x="104" y="24"/>
                </a:cxn>
                <a:cxn ang="0">
                  <a:pos x="104" y="20"/>
                </a:cxn>
                <a:cxn ang="0">
                  <a:pos x="102" y="14"/>
                </a:cxn>
                <a:cxn ang="0">
                  <a:pos x="100" y="8"/>
                </a:cxn>
                <a:cxn ang="0">
                  <a:pos x="100" y="8"/>
                </a:cxn>
                <a:cxn ang="0">
                  <a:pos x="97" y="4"/>
                </a:cxn>
                <a:cxn ang="0">
                  <a:pos x="90" y="2"/>
                </a:cxn>
                <a:cxn ang="0">
                  <a:pos x="83" y="0"/>
                </a:cxn>
                <a:cxn ang="0">
                  <a:pos x="76" y="2"/>
                </a:cxn>
                <a:cxn ang="0">
                  <a:pos x="60" y="6"/>
                </a:cxn>
                <a:cxn ang="0">
                  <a:pos x="44" y="12"/>
                </a:cxn>
                <a:cxn ang="0">
                  <a:pos x="44" y="12"/>
                </a:cxn>
                <a:cxn ang="0">
                  <a:pos x="27" y="18"/>
                </a:cxn>
                <a:cxn ang="0">
                  <a:pos x="14" y="24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104" h="56">
                  <a:moveTo>
                    <a:pt x="0" y="30"/>
                  </a:moveTo>
                  <a:lnTo>
                    <a:pt x="0" y="30"/>
                  </a:lnTo>
                  <a:lnTo>
                    <a:pt x="2" y="36"/>
                  </a:lnTo>
                  <a:lnTo>
                    <a:pt x="7" y="42"/>
                  </a:lnTo>
                  <a:lnTo>
                    <a:pt x="11" y="48"/>
                  </a:lnTo>
                  <a:lnTo>
                    <a:pt x="18" y="52"/>
                  </a:lnTo>
                  <a:lnTo>
                    <a:pt x="30" y="56"/>
                  </a:lnTo>
                  <a:lnTo>
                    <a:pt x="41" y="56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86" y="40"/>
                  </a:lnTo>
                  <a:lnTo>
                    <a:pt x="95" y="36"/>
                  </a:lnTo>
                  <a:lnTo>
                    <a:pt x="100" y="30"/>
                  </a:lnTo>
                  <a:lnTo>
                    <a:pt x="104" y="24"/>
                  </a:lnTo>
                  <a:lnTo>
                    <a:pt x="104" y="20"/>
                  </a:lnTo>
                  <a:lnTo>
                    <a:pt x="102" y="1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97" y="4"/>
                  </a:lnTo>
                  <a:lnTo>
                    <a:pt x="90" y="2"/>
                  </a:lnTo>
                  <a:lnTo>
                    <a:pt x="83" y="0"/>
                  </a:lnTo>
                  <a:lnTo>
                    <a:pt x="76" y="2"/>
                  </a:lnTo>
                  <a:lnTo>
                    <a:pt x="60" y="6"/>
                  </a:lnTo>
                  <a:lnTo>
                    <a:pt x="44" y="12"/>
                  </a:lnTo>
                  <a:lnTo>
                    <a:pt x="44" y="12"/>
                  </a:lnTo>
                  <a:lnTo>
                    <a:pt x="27" y="18"/>
                  </a:lnTo>
                  <a:lnTo>
                    <a:pt x="14" y="24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3527425" y="3816350"/>
              <a:ext cx="438150" cy="409575"/>
            </a:xfrm>
            <a:custGeom>
              <a:avLst/>
              <a:gdLst/>
              <a:ahLst/>
              <a:cxnLst>
                <a:cxn ang="0">
                  <a:pos x="121" y="256"/>
                </a:cxn>
                <a:cxn ang="0">
                  <a:pos x="84" y="254"/>
                </a:cxn>
                <a:cxn ang="0">
                  <a:pos x="63" y="240"/>
                </a:cxn>
                <a:cxn ang="0">
                  <a:pos x="39" y="198"/>
                </a:cxn>
                <a:cxn ang="0">
                  <a:pos x="26" y="154"/>
                </a:cxn>
                <a:cxn ang="0">
                  <a:pos x="2" y="120"/>
                </a:cxn>
                <a:cxn ang="0">
                  <a:pos x="5" y="104"/>
                </a:cxn>
                <a:cxn ang="0">
                  <a:pos x="21" y="98"/>
                </a:cxn>
                <a:cxn ang="0">
                  <a:pos x="42" y="108"/>
                </a:cxn>
                <a:cxn ang="0">
                  <a:pos x="30" y="84"/>
                </a:cxn>
                <a:cxn ang="0">
                  <a:pos x="14" y="62"/>
                </a:cxn>
                <a:cxn ang="0">
                  <a:pos x="12" y="50"/>
                </a:cxn>
                <a:cxn ang="0">
                  <a:pos x="19" y="42"/>
                </a:cxn>
                <a:cxn ang="0">
                  <a:pos x="42" y="38"/>
                </a:cxn>
                <a:cxn ang="0">
                  <a:pos x="46" y="30"/>
                </a:cxn>
                <a:cxn ang="0">
                  <a:pos x="60" y="16"/>
                </a:cxn>
                <a:cxn ang="0">
                  <a:pos x="74" y="16"/>
                </a:cxn>
                <a:cxn ang="0">
                  <a:pos x="111" y="46"/>
                </a:cxn>
                <a:cxn ang="0">
                  <a:pos x="128" y="88"/>
                </a:cxn>
                <a:cxn ang="0">
                  <a:pos x="132" y="92"/>
                </a:cxn>
                <a:cxn ang="0">
                  <a:pos x="135" y="58"/>
                </a:cxn>
                <a:cxn ang="0">
                  <a:pos x="130" y="46"/>
                </a:cxn>
                <a:cxn ang="0">
                  <a:pos x="118" y="14"/>
                </a:cxn>
                <a:cxn ang="0">
                  <a:pos x="128" y="0"/>
                </a:cxn>
                <a:cxn ang="0">
                  <a:pos x="142" y="0"/>
                </a:cxn>
                <a:cxn ang="0">
                  <a:pos x="160" y="14"/>
                </a:cxn>
                <a:cxn ang="0">
                  <a:pos x="174" y="46"/>
                </a:cxn>
                <a:cxn ang="0">
                  <a:pos x="186" y="108"/>
                </a:cxn>
                <a:cxn ang="0">
                  <a:pos x="200" y="124"/>
                </a:cxn>
                <a:cxn ang="0">
                  <a:pos x="207" y="126"/>
                </a:cxn>
                <a:cxn ang="0">
                  <a:pos x="216" y="120"/>
                </a:cxn>
                <a:cxn ang="0">
                  <a:pos x="223" y="104"/>
                </a:cxn>
                <a:cxn ang="0">
                  <a:pos x="239" y="86"/>
                </a:cxn>
                <a:cxn ang="0">
                  <a:pos x="260" y="78"/>
                </a:cxn>
                <a:cxn ang="0">
                  <a:pos x="276" y="82"/>
                </a:cxn>
                <a:cxn ang="0">
                  <a:pos x="276" y="94"/>
                </a:cxn>
                <a:cxn ang="0">
                  <a:pos x="262" y="112"/>
                </a:cxn>
                <a:cxn ang="0">
                  <a:pos x="246" y="126"/>
                </a:cxn>
                <a:cxn ang="0">
                  <a:pos x="242" y="148"/>
                </a:cxn>
                <a:cxn ang="0">
                  <a:pos x="235" y="156"/>
                </a:cxn>
                <a:cxn ang="0">
                  <a:pos x="235" y="172"/>
                </a:cxn>
                <a:cxn ang="0">
                  <a:pos x="223" y="196"/>
                </a:cxn>
                <a:cxn ang="0">
                  <a:pos x="181" y="230"/>
                </a:cxn>
                <a:cxn ang="0">
                  <a:pos x="165" y="244"/>
                </a:cxn>
                <a:cxn ang="0">
                  <a:pos x="149" y="252"/>
                </a:cxn>
              </a:cxnLst>
              <a:rect l="0" t="0" r="r" b="b"/>
              <a:pathLst>
                <a:path w="276" h="258">
                  <a:moveTo>
                    <a:pt x="128" y="254"/>
                  </a:moveTo>
                  <a:lnTo>
                    <a:pt x="128" y="254"/>
                  </a:lnTo>
                  <a:lnTo>
                    <a:pt x="121" y="256"/>
                  </a:lnTo>
                  <a:lnTo>
                    <a:pt x="104" y="258"/>
                  </a:lnTo>
                  <a:lnTo>
                    <a:pt x="95" y="256"/>
                  </a:lnTo>
                  <a:lnTo>
                    <a:pt x="84" y="254"/>
                  </a:lnTo>
                  <a:lnTo>
                    <a:pt x="72" y="248"/>
                  </a:lnTo>
                  <a:lnTo>
                    <a:pt x="63" y="240"/>
                  </a:lnTo>
                  <a:lnTo>
                    <a:pt x="63" y="240"/>
                  </a:lnTo>
                  <a:lnTo>
                    <a:pt x="53" y="228"/>
                  </a:lnTo>
                  <a:lnTo>
                    <a:pt x="49" y="218"/>
                  </a:lnTo>
                  <a:lnTo>
                    <a:pt x="39" y="198"/>
                  </a:lnTo>
                  <a:lnTo>
                    <a:pt x="32" y="168"/>
                  </a:lnTo>
                  <a:lnTo>
                    <a:pt x="32" y="168"/>
                  </a:lnTo>
                  <a:lnTo>
                    <a:pt x="26" y="154"/>
                  </a:lnTo>
                  <a:lnTo>
                    <a:pt x="19" y="142"/>
                  </a:lnTo>
                  <a:lnTo>
                    <a:pt x="2" y="120"/>
                  </a:lnTo>
                  <a:lnTo>
                    <a:pt x="2" y="120"/>
                  </a:lnTo>
                  <a:lnTo>
                    <a:pt x="0" y="116"/>
                  </a:lnTo>
                  <a:lnTo>
                    <a:pt x="0" y="112"/>
                  </a:lnTo>
                  <a:lnTo>
                    <a:pt x="5" y="104"/>
                  </a:lnTo>
                  <a:lnTo>
                    <a:pt x="12" y="98"/>
                  </a:lnTo>
                  <a:lnTo>
                    <a:pt x="16" y="98"/>
                  </a:lnTo>
                  <a:lnTo>
                    <a:pt x="21" y="98"/>
                  </a:lnTo>
                  <a:lnTo>
                    <a:pt x="21" y="98"/>
                  </a:lnTo>
                  <a:lnTo>
                    <a:pt x="37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04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21" y="72"/>
                  </a:lnTo>
                  <a:lnTo>
                    <a:pt x="14" y="62"/>
                  </a:lnTo>
                  <a:lnTo>
                    <a:pt x="12" y="58"/>
                  </a:lnTo>
                  <a:lnTo>
                    <a:pt x="9" y="54"/>
                  </a:lnTo>
                  <a:lnTo>
                    <a:pt x="12" y="50"/>
                  </a:lnTo>
                  <a:lnTo>
                    <a:pt x="14" y="46"/>
                  </a:lnTo>
                  <a:lnTo>
                    <a:pt x="14" y="46"/>
                  </a:lnTo>
                  <a:lnTo>
                    <a:pt x="19" y="42"/>
                  </a:lnTo>
                  <a:lnTo>
                    <a:pt x="26" y="38"/>
                  </a:lnTo>
                  <a:lnTo>
                    <a:pt x="35" y="36"/>
                  </a:lnTo>
                  <a:lnTo>
                    <a:pt x="42" y="38"/>
                  </a:lnTo>
                  <a:lnTo>
                    <a:pt x="46" y="40"/>
                  </a:lnTo>
                  <a:lnTo>
                    <a:pt x="46" y="40"/>
                  </a:lnTo>
                  <a:lnTo>
                    <a:pt x="46" y="30"/>
                  </a:lnTo>
                  <a:lnTo>
                    <a:pt x="51" y="22"/>
                  </a:lnTo>
                  <a:lnTo>
                    <a:pt x="56" y="18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67" y="14"/>
                  </a:lnTo>
                  <a:lnTo>
                    <a:pt x="74" y="16"/>
                  </a:lnTo>
                  <a:lnTo>
                    <a:pt x="88" y="22"/>
                  </a:lnTo>
                  <a:lnTo>
                    <a:pt x="102" y="34"/>
                  </a:lnTo>
                  <a:lnTo>
                    <a:pt x="111" y="46"/>
                  </a:lnTo>
                  <a:lnTo>
                    <a:pt x="111" y="46"/>
                  </a:lnTo>
                  <a:lnTo>
                    <a:pt x="123" y="76"/>
                  </a:lnTo>
                  <a:lnTo>
                    <a:pt x="128" y="88"/>
                  </a:lnTo>
                  <a:lnTo>
                    <a:pt x="130" y="92"/>
                  </a:lnTo>
                  <a:lnTo>
                    <a:pt x="132" y="92"/>
                  </a:lnTo>
                  <a:lnTo>
                    <a:pt x="132" y="92"/>
                  </a:lnTo>
                  <a:lnTo>
                    <a:pt x="135" y="86"/>
                  </a:lnTo>
                  <a:lnTo>
                    <a:pt x="135" y="74"/>
                  </a:lnTo>
                  <a:lnTo>
                    <a:pt x="135" y="58"/>
                  </a:lnTo>
                  <a:lnTo>
                    <a:pt x="132" y="52"/>
                  </a:lnTo>
                  <a:lnTo>
                    <a:pt x="130" y="46"/>
                  </a:lnTo>
                  <a:lnTo>
                    <a:pt x="130" y="46"/>
                  </a:lnTo>
                  <a:lnTo>
                    <a:pt x="123" y="34"/>
                  </a:lnTo>
                  <a:lnTo>
                    <a:pt x="121" y="20"/>
                  </a:lnTo>
                  <a:lnTo>
                    <a:pt x="118" y="14"/>
                  </a:lnTo>
                  <a:lnTo>
                    <a:pt x="121" y="8"/>
                  </a:lnTo>
                  <a:lnTo>
                    <a:pt x="123" y="4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35" y="0"/>
                  </a:lnTo>
                  <a:lnTo>
                    <a:pt x="142" y="0"/>
                  </a:lnTo>
                  <a:lnTo>
                    <a:pt x="146" y="4"/>
                  </a:lnTo>
                  <a:lnTo>
                    <a:pt x="153" y="8"/>
                  </a:lnTo>
                  <a:lnTo>
                    <a:pt x="160" y="14"/>
                  </a:lnTo>
                  <a:lnTo>
                    <a:pt x="165" y="24"/>
                  </a:lnTo>
                  <a:lnTo>
                    <a:pt x="170" y="34"/>
                  </a:lnTo>
                  <a:lnTo>
                    <a:pt x="174" y="46"/>
                  </a:lnTo>
                  <a:lnTo>
                    <a:pt x="174" y="46"/>
                  </a:lnTo>
                  <a:lnTo>
                    <a:pt x="183" y="92"/>
                  </a:lnTo>
                  <a:lnTo>
                    <a:pt x="186" y="108"/>
                  </a:lnTo>
                  <a:lnTo>
                    <a:pt x="190" y="118"/>
                  </a:lnTo>
                  <a:lnTo>
                    <a:pt x="190" y="118"/>
                  </a:lnTo>
                  <a:lnTo>
                    <a:pt x="200" y="124"/>
                  </a:lnTo>
                  <a:lnTo>
                    <a:pt x="202" y="126"/>
                  </a:lnTo>
                  <a:lnTo>
                    <a:pt x="207" y="126"/>
                  </a:lnTo>
                  <a:lnTo>
                    <a:pt x="207" y="126"/>
                  </a:lnTo>
                  <a:lnTo>
                    <a:pt x="214" y="124"/>
                  </a:lnTo>
                  <a:lnTo>
                    <a:pt x="214" y="124"/>
                  </a:lnTo>
                  <a:lnTo>
                    <a:pt x="216" y="120"/>
                  </a:lnTo>
                  <a:lnTo>
                    <a:pt x="218" y="114"/>
                  </a:lnTo>
                  <a:lnTo>
                    <a:pt x="218" y="114"/>
                  </a:lnTo>
                  <a:lnTo>
                    <a:pt x="223" y="104"/>
                  </a:lnTo>
                  <a:lnTo>
                    <a:pt x="228" y="94"/>
                  </a:lnTo>
                  <a:lnTo>
                    <a:pt x="239" y="86"/>
                  </a:lnTo>
                  <a:lnTo>
                    <a:pt x="239" y="86"/>
                  </a:lnTo>
                  <a:lnTo>
                    <a:pt x="246" y="82"/>
                  </a:lnTo>
                  <a:lnTo>
                    <a:pt x="253" y="80"/>
                  </a:lnTo>
                  <a:lnTo>
                    <a:pt x="260" y="78"/>
                  </a:lnTo>
                  <a:lnTo>
                    <a:pt x="267" y="78"/>
                  </a:lnTo>
                  <a:lnTo>
                    <a:pt x="272" y="80"/>
                  </a:lnTo>
                  <a:lnTo>
                    <a:pt x="276" y="82"/>
                  </a:lnTo>
                  <a:lnTo>
                    <a:pt x="276" y="88"/>
                  </a:lnTo>
                  <a:lnTo>
                    <a:pt x="276" y="94"/>
                  </a:lnTo>
                  <a:lnTo>
                    <a:pt x="276" y="94"/>
                  </a:lnTo>
                  <a:lnTo>
                    <a:pt x="274" y="100"/>
                  </a:lnTo>
                  <a:lnTo>
                    <a:pt x="272" y="104"/>
                  </a:lnTo>
                  <a:lnTo>
                    <a:pt x="262" y="112"/>
                  </a:lnTo>
                  <a:lnTo>
                    <a:pt x="253" y="118"/>
                  </a:lnTo>
                  <a:lnTo>
                    <a:pt x="246" y="126"/>
                  </a:lnTo>
                  <a:lnTo>
                    <a:pt x="246" y="126"/>
                  </a:lnTo>
                  <a:lnTo>
                    <a:pt x="244" y="134"/>
                  </a:lnTo>
                  <a:lnTo>
                    <a:pt x="242" y="140"/>
                  </a:lnTo>
                  <a:lnTo>
                    <a:pt x="242" y="148"/>
                  </a:lnTo>
                  <a:lnTo>
                    <a:pt x="242" y="148"/>
                  </a:lnTo>
                  <a:lnTo>
                    <a:pt x="239" y="154"/>
                  </a:lnTo>
                  <a:lnTo>
                    <a:pt x="235" y="156"/>
                  </a:lnTo>
                  <a:lnTo>
                    <a:pt x="235" y="156"/>
                  </a:lnTo>
                  <a:lnTo>
                    <a:pt x="237" y="160"/>
                  </a:lnTo>
                  <a:lnTo>
                    <a:pt x="235" y="172"/>
                  </a:lnTo>
                  <a:lnTo>
                    <a:pt x="232" y="180"/>
                  </a:lnTo>
                  <a:lnTo>
                    <a:pt x="228" y="188"/>
                  </a:lnTo>
                  <a:lnTo>
                    <a:pt x="223" y="196"/>
                  </a:lnTo>
                  <a:lnTo>
                    <a:pt x="214" y="206"/>
                  </a:lnTo>
                  <a:lnTo>
                    <a:pt x="214" y="206"/>
                  </a:lnTo>
                  <a:lnTo>
                    <a:pt x="181" y="230"/>
                  </a:lnTo>
                  <a:lnTo>
                    <a:pt x="170" y="238"/>
                  </a:lnTo>
                  <a:lnTo>
                    <a:pt x="170" y="238"/>
                  </a:lnTo>
                  <a:lnTo>
                    <a:pt x="165" y="244"/>
                  </a:lnTo>
                  <a:lnTo>
                    <a:pt x="160" y="248"/>
                  </a:lnTo>
                  <a:lnTo>
                    <a:pt x="149" y="252"/>
                  </a:lnTo>
                  <a:lnTo>
                    <a:pt x="149" y="252"/>
                  </a:lnTo>
                  <a:lnTo>
                    <a:pt x="128" y="254"/>
                  </a:lnTo>
                  <a:lnTo>
                    <a:pt x="128" y="2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 noEditPoints="1"/>
            </p:cNvSpPr>
            <p:nvPr/>
          </p:nvSpPr>
          <p:spPr bwMode="auto">
            <a:xfrm>
              <a:off x="3516313" y="3806825"/>
              <a:ext cx="460375" cy="428625"/>
            </a:xfrm>
            <a:custGeom>
              <a:avLst/>
              <a:gdLst/>
              <a:ahLst/>
              <a:cxnLst>
                <a:cxn ang="0">
                  <a:pos x="35" y="102"/>
                </a:cxn>
                <a:cxn ang="0">
                  <a:pos x="28" y="98"/>
                </a:cxn>
                <a:cxn ang="0">
                  <a:pos x="0" y="116"/>
                </a:cxn>
                <a:cxn ang="0">
                  <a:pos x="23" y="156"/>
                </a:cxn>
                <a:cxn ang="0">
                  <a:pos x="39" y="200"/>
                </a:cxn>
                <a:cxn ang="0">
                  <a:pos x="74" y="258"/>
                </a:cxn>
                <a:cxn ang="0">
                  <a:pos x="114" y="270"/>
                </a:cxn>
                <a:cxn ang="0">
                  <a:pos x="158" y="262"/>
                </a:cxn>
                <a:cxn ang="0">
                  <a:pos x="197" y="238"/>
                </a:cxn>
                <a:cxn ang="0">
                  <a:pos x="246" y="184"/>
                </a:cxn>
                <a:cxn ang="0">
                  <a:pos x="256" y="154"/>
                </a:cxn>
                <a:cxn ang="0">
                  <a:pos x="260" y="134"/>
                </a:cxn>
                <a:cxn ang="0">
                  <a:pos x="288" y="110"/>
                </a:cxn>
                <a:cxn ang="0">
                  <a:pos x="288" y="84"/>
                </a:cxn>
                <a:cxn ang="0">
                  <a:pos x="267" y="78"/>
                </a:cxn>
                <a:cxn ang="0">
                  <a:pos x="232" y="94"/>
                </a:cxn>
                <a:cxn ang="0">
                  <a:pos x="221" y="118"/>
                </a:cxn>
                <a:cxn ang="0">
                  <a:pos x="209" y="124"/>
                </a:cxn>
                <a:cxn ang="0">
                  <a:pos x="195" y="86"/>
                </a:cxn>
                <a:cxn ang="0">
                  <a:pos x="174" y="20"/>
                </a:cxn>
                <a:cxn ang="0">
                  <a:pos x="146" y="0"/>
                </a:cxn>
                <a:cxn ang="0">
                  <a:pos x="121" y="12"/>
                </a:cxn>
                <a:cxn ang="0">
                  <a:pos x="132" y="54"/>
                </a:cxn>
                <a:cxn ang="0">
                  <a:pos x="135" y="80"/>
                </a:cxn>
                <a:cxn ang="0">
                  <a:pos x="116" y="38"/>
                </a:cxn>
                <a:cxn ang="0">
                  <a:pos x="72" y="16"/>
                </a:cxn>
                <a:cxn ang="0">
                  <a:pos x="49" y="32"/>
                </a:cxn>
                <a:cxn ang="0">
                  <a:pos x="39" y="38"/>
                </a:cxn>
                <a:cxn ang="0">
                  <a:pos x="12" y="58"/>
                </a:cxn>
                <a:cxn ang="0">
                  <a:pos x="58" y="54"/>
                </a:cxn>
                <a:cxn ang="0">
                  <a:pos x="70" y="26"/>
                </a:cxn>
                <a:cxn ang="0">
                  <a:pos x="102" y="44"/>
                </a:cxn>
                <a:cxn ang="0">
                  <a:pos x="125" y="90"/>
                </a:cxn>
                <a:cxn ang="0">
                  <a:pos x="144" y="102"/>
                </a:cxn>
                <a:cxn ang="0">
                  <a:pos x="149" y="60"/>
                </a:cxn>
                <a:cxn ang="0">
                  <a:pos x="135" y="30"/>
                </a:cxn>
                <a:cxn ang="0">
                  <a:pos x="137" y="12"/>
                </a:cxn>
                <a:cxn ang="0">
                  <a:pos x="160" y="24"/>
                </a:cxn>
                <a:cxn ang="0">
                  <a:pos x="181" y="88"/>
                </a:cxn>
                <a:cxn ang="0">
                  <a:pos x="197" y="132"/>
                </a:cxn>
                <a:cxn ang="0">
                  <a:pos x="223" y="136"/>
                </a:cxn>
                <a:cxn ang="0">
                  <a:pos x="230" y="124"/>
                </a:cxn>
                <a:cxn ang="0">
                  <a:pos x="237" y="108"/>
                </a:cxn>
                <a:cxn ang="0">
                  <a:pos x="265" y="90"/>
                </a:cxn>
                <a:cxn ang="0">
                  <a:pos x="276" y="96"/>
                </a:cxn>
                <a:cxn ang="0">
                  <a:pos x="262" y="114"/>
                </a:cxn>
                <a:cxn ang="0">
                  <a:pos x="242" y="142"/>
                </a:cxn>
                <a:cxn ang="0">
                  <a:pos x="235" y="160"/>
                </a:cxn>
                <a:cxn ang="0">
                  <a:pos x="230" y="192"/>
                </a:cxn>
                <a:cxn ang="0">
                  <a:pos x="174" y="240"/>
                </a:cxn>
                <a:cxn ang="0">
                  <a:pos x="163" y="250"/>
                </a:cxn>
                <a:cxn ang="0">
                  <a:pos x="125" y="256"/>
                </a:cxn>
                <a:cxn ang="0">
                  <a:pos x="77" y="242"/>
                </a:cxn>
                <a:cxn ang="0">
                  <a:pos x="49" y="184"/>
                </a:cxn>
                <a:cxn ang="0">
                  <a:pos x="21" y="132"/>
                </a:cxn>
                <a:cxn ang="0">
                  <a:pos x="19" y="112"/>
                </a:cxn>
                <a:cxn ang="0">
                  <a:pos x="44" y="120"/>
                </a:cxn>
                <a:cxn ang="0">
                  <a:pos x="56" y="110"/>
                </a:cxn>
                <a:cxn ang="0">
                  <a:pos x="30" y="70"/>
                </a:cxn>
                <a:cxn ang="0">
                  <a:pos x="35" y="50"/>
                </a:cxn>
              </a:cxnLst>
              <a:rect l="0" t="0" r="r" b="b"/>
              <a:pathLst>
                <a:path w="290" h="270">
                  <a:moveTo>
                    <a:pt x="19" y="78"/>
                  </a:moveTo>
                  <a:lnTo>
                    <a:pt x="19" y="78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5" y="102"/>
                  </a:lnTo>
                  <a:lnTo>
                    <a:pt x="35" y="102"/>
                  </a:lnTo>
                  <a:lnTo>
                    <a:pt x="33" y="100"/>
                  </a:lnTo>
                  <a:lnTo>
                    <a:pt x="33" y="100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6" y="100"/>
                  </a:lnTo>
                  <a:lnTo>
                    <a:pt x="9" y="104"/>
                  </a:lnTo>
                  <a:lnTo>
                    <a:pt x="9" y="104"/>
                  </a:lnTo>
                  <a:lnTo>
                    <a:pt x="5" y="110"/>
                  </a:lnTo>
                  <a:lnTo>
                    <a:pt x="0" y="116"/>
                  </a:lnTo>
                  <a:lnTo>
                    <a:pt x="0" y="122"/>
                  </a:lnTo>
                  <a:lnTo>
                    <a:pt x="2" y="128"/>
                  </a:lnTo>
                  <a:lnTo>
                    <a:pt x="9" y="138"/>
                  </a:lnTo>
                  <a:lnTo>
                    <a:pt x="9" y="138"/>
                  </a:lnTo>
                  <a:lnTo>
                    <a:pt x="23" y="156"/>
                  </a:lnTo>
                  <a:lnTo>
                    <a:pt x="28" y="166"/>
                  </a:lnTo>
                  <a:lnTo>
                    <a:pt x="33" y="176"/>
                  </a:lnTo>
                  <a:lnTo>
                    <a:pt x="35" y="188"/>
                  </a:lnTo>
                  <a:lnTo>
                    <a:pt x="35" y="188"/>
                  </a:lnTo>
                  <a:lnTo>
                    <a:pt x="39" y="200"/>
                  </a:lnTo>
                  <a:lnTo>
                    <a:pt x="44" y="216"/>
                  </a:lnTo>
                  <a:lnTo>
                    <a:pt x="51" y="232"/>
                  </a:lnTo>
                  <a:lnTo>
                    <a:pt x="65" y="248"/>
                  </a:lnTo>
                  <a:lnTo>
                    <a:pt x="65" y="248"/>
                  </a:lnTo>
                  <a:lnTo>
                    <a:pt x="74" y="258"/>
                  </a:lnTo>
                  <a:lnTo>
                    <a:pt x="84" y="264"/>
                  </a:lnTo>
                  <a:lnTo>
                    <a:pt x="93" y="266"/>
                  </a:lnTo>
                  <a:lnTo>
                    <a:pt x="102" y="268"/>
                  </a:lnTo>
                  <a:lnTo>
                    <a:pt x="102" y="268"/>
                  </a:lnTo>
                  <a:lnTo>
                    <a:pt x="114" y="270"/>
                  </a:lnTo>
                  <a:lnTo>
                    <a:pt x="123" y="268"/>
                  </a:lnTo>
                  <a:lnTo>
                    <a:pt x="135" y="266"/>
                  </a:lnTo>
                  <a:lnTo>
                    <a:pt x="135" y="266"/>
                  </a:lnTo>
                  <a:lnTo>
                    <a:pt x="158" y="262"/>
                  </a:lnTo>
                  <a:lnTo>
                    <a:pt x="158" y="262"/>
                  </a:lnTo>
                  <a:lnTo>
                    <a:pt x="167" y="260"/>
                  </a:lnTo>
                  <a:lnTo>
                    <a:pt x="174" y="256"/>
                  </a:lnTo>
                  <a:lnTo>
                    <a:pt x="184" y="248"/>
                  </a:lnTo>
                  <a:lnTo>
                    <a:pt x="184" y="248"/>
                  </a:lnTo>
                  <a:lnTo>
                    <a:pt x="197" y="238"/>
                  </a:lnTo>
                  <a:lnTo>
                    <a:pt x="225" y="216"/>
                  </a:lnTo>
                  <a:lnTo>
                    <a:pt x="225" y="216"/>
                  </a:lnTo>
                  <a:lnTo>
                    <a:pt x="235" y="208"/>
                  </a:lnTo>
                  <a:lnTo>
                    <a:pt x="239" y="200"/>
                  </a:lnTo>
                  <a:lnTo>
                    <a:pt x="246" y="184"/>
                  </a:lnTo>
                  <a:lnTo>
                    <a:pt x="249" y="172"/>
                  </a:lnTo>
                  <a:lnTo>
                    <a:pt x="249" y="164"/>
                  </a:lnTo>
                  <a:lnTo>
                    <a:pt x="249" y="164"/>
                  </a:lnTo>
                  <a:lnTo>
                    <a:pt x="253" y="160"/>
                  </a:lnTo>
                  <a:lnTo>
                    <a:pt x="256" y="154"/>
                  </a:lnTo>
                  <a:lnTo>
                    <a:pt x="256" y="148"/>
                  </a:lnTo>
                  <a:lnTo>
                    <a:pt x="256" y="148"/>
                  </a:lnTo>
                  <a:lnTo>
                    <a:pt x="256" y="144"/>
                  </a:lnTo>
                  <a:lnTo>
                    <a:pt x="260" y="134"/>
                  </a:lnTo>
                  <a:lnTo>
                    <a:pt x="260" y="134"/>
                  </a:lnTo>
                  <a:lnTo>
                    <a:pt x="265" y="128"/>
                  </a:lnTo>
                  <a:lnTo>
                    <a:pt x="272" y="124"/>
                  </a:lnTo>
                  <a:lnTo>
                    <a:pt x="272" y="124"/>
                  </a:lnTo>
                  <a:lnTo>
                    <a:pt x="281" y="116"/>
                  </a:lnTo>
                  <a:lnTo>
                    <a:pt x="288" y="110"/>
                  </a:lnTo>
                  <a:lnTo>
                    <a:pt x="290" y="100"/>
                  </a:lnTo>
                  <a:lnTo>
                    <a:pt x="290" y="100"/>
                  </a:lnTo>
                  <a:lnTo>
                    <a:pt x="290" y="94"/>
                  </a:lnTo>
                  <a:lnTo>
                    <a:pt x="290" y="88"/>
                  </a:lnTo>
                  <a:lnTo>
                    <a:pt x="288" y="84"/>
                  </a:lnTo>
                  <a:lnTo>
                    <a:pt x="283" y="80"/>
                  </a:lnTo>
                  <a:lnTo>
                    <a:pt x="283" y="80"/>
                  </a:lnTo>
                  <a:lnTo>
                    <a:pt x="274" y="78"/>
                  </a:lnTo>
                  <a:lnTo>
                    <a:pt x="274" y="78"/>
                  </a:lnTo>
                  <a:lnTo>
                    <a:pt x="267" y="78"/>
                  </a:lnTo>
                  <a:lnTo>
                    <a:pt x="258" y="80"/>
                  </a:lnTo>
                  <a:lnTo>
                    <a:pt x="251" y="82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32" y="94"/>
                  </a:lnTo>
                  <a:lnTo>
                    <a:pt x="225" y="102"/>
                  </a:lnTo>
                  <a:lnTo>
                    <a:pt x="221" y="116"/>
                  </a:lnTo>
                  <a:lnTo>
                    <a:pt x="221" y="116"/>
                  </a:lnTo>
                  <a:lnTo>
                    <a:pt x="221" y="118"/>
                  </a:lnTo>
                  <a:lnTo>
                    <a:pt x="221" y="118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11" y="126"/>
                  </a:lnTo>
                  <a:lnTo>
                    <a:pt x="211" y="126"/>
                  </a:lnTo>
                  <a:lnTo>
                    <a:pt x="209" y="124"/>
                  </a:lnTo>
                  <a:lnTo>
                    <a:pt x="204" y="118"/>
                  </a:lnTo>
                  <a:lnTo>
                    <a:pt x="204" y="118"/>
                  </a:lnTo>
                  <a:lnTo>
                    <a:pt x="200" y="114"/>
                  </a:lnTo>
                  <a:lnTo>
                    <a:pt x="197" y="106"/>
                  </a:lnTo>
                  <a:lnTo>
                    <a:pt x="195" y="86"/>
                  </a:lnTo>
                  <a:lnTo>
                    <a:pt x="195" y="86"/>
                  </a:lnTo>
                  <a:lnTo>
                    <a:pt x="186" y="50"/>
                  </a:lnTo>
                  <a:lnTo>
                    <a:pt x="186" y="50"/>
                  </a:lnTo>
                  <a:lnTo>
                    <a:pt x="181" y="34"/>
                  </a:lnTo>
                  <a:lnTo>
                    <a:pt x="174" y="20"/>
                  </a:lnTo>
                  <a:lnTo>
                    <a:pt x="165" y="8"/>
                  </a:lnTo>
                  <a:lnTo>
                    <a:pt x="153" y="2"/>
                  </a:lnTo>
                  <a:lnTo>
                    <a:pt x="153" y="2"/>
                  </a:lnTo>
                  <a:lnTo>
                    <a:pt x="146" y="0"/>
                  </a:lnTo>
                  <a:lnTo>
                    <a:pt x="146" y="0"/>
                  </a:lnTo>
                  <a:lnTo>
                    <a:pt x="139" y="0"/>
                  </a:lnTo>
                  <a:lnTo>
                    <a:pt x="132" y="2"/>
                  </a:lnTo>
                  <a:lnTo>
                    <a:pt x="132" y="2"/>
                  </a:lnTo>
                  <a:lnTo>
                    <a:pt x="125" y="6"/>
                  </a:lnTo>
                  <a:lnTo>
                    <a:pt x="121" y="12"/>
                  </a:lnTo>
                  <a:lnTo>
                    <a:pt x="121" y="12"/>
                  </a:lnTo>
                  <a:lnTo>
                    <a:pt x="121" y="22"/>
                  </a:lnTo>
                  <a:lnTo>
                    <a:pt x="121" y="34"/>
                  </a:lnTo>
                  <a:lnTo>
                    <a:pt x="125" y="46"/>
                  </a:lnTo>
                  <a:lnTo>
                    <a:pt x="132" y="54"/>
                  </a:lnTo>
                  <a:lnTo>
                    <a:pt x="132" y="54"/>
                  </a:lnTo>
                  <a:lnTo>
                    <a:pt x="135" y="60"/>
                  </a:lnTo>
                  <a:lnTo>
                    <a:pt x="135" y="66"/>
                  </a:lnTo>
                  <a:lnTo>
                    <a:pt x="135" y="80"/>
                  </a:lnTo>
                  <a:lnTo>
                    <a:pt x="135" y="80"/>
                  </a:lnTo>
                  <a:lnTo>
                    <a:pt x="132" y="72"/>
                  </a:lnTo>
                  <a:lnTo>
                    <a:pt x="132" y="72"/>
                  </a:lnTo>
                  <a:lnTo>
                    <a:pt x="123" y="50"/>
                  </a:lnTo>
                  <a:lnTo>
                    <a:pt x="123" y="50"/>
                  </a:lnTo>
                  <a:lnTo>
                    <a:pt x="116" y="38"/>
                  </a:lnTo>
                  <a:lnTo>
                    <a:pt x="105" y="28"/>
                  </a:lnTo>
                  <a:lnTo>
                    <a:pt x="91" y="20"/>
                  </a:lnTo>
                  <a:lnTo>
                    <a:pt x="77" y="16"/>
                  </a:lnTo>
                  <a:lnTo>
                    <a:pt x="77" y="16"/>
                  </a:lnTo>
                  <a:lnTo>
                    <a:pt x="72" y="16"/>
                  </a:lnTo>
                  <a:lnTo>
                    <a:pt x="65" y="16"/>
                  </a:lnTo>
                  <a:lnTo>
                    <a:pt x="65" y="16"/>
                  </a:lnTo>
                  <a:lnTo>
                    <a:pt x="58" y="20"/>
                  </a:lnTo>
                  <a:lnTo>
                    <a:pt x="51" y="26"/>
                  </a:lnTo>
                  <a:lnTo>
                    <a:pt x="49" y="32"/>
                  </a:lnTo>
                  <a:lnTo>
                    <a:pt x="46" y="38"/>
                  </a:lnTo>
                  <a:lnTo>
                    <a:pt x="46" y="38"/>
                  </a:lnTo>
                  <a:lnTo>
                    <a:pt x="46" y="38"/>
                  </a:lnTo>
                  <a:lnTo>
                    <a:pt x="46" y="38"/>
                  </a:lnTo>
                  <a:lnTo>
                    <a:pt x="39" y="38"/>
                  </a:lnTo>
                  <a:lnTo>
                    <a:pt x="30" y="38"/>
                  </a:lnTo>
                  <a:lnTo>
                    <a:pt x="23" y="42"/>
                  </a:lnTo>
                  <a:lnTo>
                    <a:pt x="16" y="48"/>
                  </a:lnTo>
                  <a:lnTo>
                    <a:pt x="16" y="48"/>
                  </a:lnTo>
                  <a:lnTo>
                    <a:pt x="12" y="58"/>
                  </a:lnTo>
                  <a:lnTo>
                    <a:pt x="12" y="64"/>
                  </a:lnTo>
                  <a:lnTo>
                    <a:pt x="14" y="72"/>
                  </a:lnTo>
                  <a:lnTo>
                    <a:pt x="19" y="78"/>
                  </a:lnTo>
                  <a:lnTo>
                    <a:pt x="19" y="78"/>
                  </a:lnTo>
                  <a:close/>
                  <a:moveTo>
                    <a:pt x="58" y="54"/>
                  </a:moveTo>
                  <a:lnTo>
                    <a:pt x="60" y="44"/>
                  </a:lnTo>
                  <a:lnTo>
                    <a:pt x="60" y="44"/>
                  </a:lnTo>
                  <a:lnTo>
                    <a:pt x="60" y="36"/>
                  </a:lnTo>
                  <a:lnTo>
                    <a:pt x="63" y="32"/>
                  </a:lnTo>
                  <a:lnTo>
                    <a:pt x="70" y="26"/>
                  </a:lnTo>
                  <a:lnTo>
                    <a:pt x="70" y="26"/>
                  </a:lnTo>
                  <a:lnTo>
                    <a:pt x="74" y="26"/>
                  </a:lnTo>
                  <a:lnTo>
                    <a:pt x="79" y="28"/>
                  </a:lnTo>
                  <a:lnTo>
                    <a:pt x="91" y="34"/>
                  </a:lnTo>
                  <a:lnTo>
                    <a:pt x="102" y="44"/>
                  </a:lnTo>
                  <a:lnTo>
                    <a:pt x="111" y="54"/>
                  </a:lnTo>
                  <a:lnTo>
                    <a:pt x="111" y="54"/>
                  </a:lnTo>
                  <a:lnTo>
                    <a:pt x="121" y="76"/>
                  </a:lnTo>
                  <a:lnTo>
                    <a:pt x="121" y="76"/>
                  </a:lnTo>
                  <a:lnTo>
                    <a:pt x="125" y="90"/>
                  </a:lnTo>
                  <a:lnTo>
                    <a:pt x="130" y="100"/>
                  </a:lnTo>
                  <a:lnTo>
                    <a:pt x="135" y="104"/>
                  </a:lnTo>
                  <a:lnTo>
                    <a:pt x="139" y="104"/>
                  </a:lnTo>
                  <a:lnTo>
                    <a:pt x="139" y="104"/>
                  </a:lnTo>
                  <a:lnTo>
                    <a:pt x="144" y="102"/>
                  </a:lnTo>
                  <a:lnTo>
                    <a:pt x="146" y="98"/>
                  </a:lnTo>
                  <a:lnTo>
                    <a:pt x="146" y="98"/>
                  </a:lnTo>
                  <a:lnTo>
                    <a:pt x="149" y="90"/>
                  </a:lnTo>
                  <a:lnTo>
                    <a:pt x="149" y="76"/>
                  </a:lnTo>
                  <a:lnTo>
                    <a:pt x="149" y="60"/>
                  </a:lnTo>
                  <a:lnTo>
                    <a:pt x="146" y="54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39" y="40"/>
                  </a:lnTo>
                  <a:lnTo>
                    <a:pt x="135" y="30"/>
                  </a:lnTo>
                  <a:lnTo>
                    <a:pt x="132" y="22"/>
                  </a:lnTo>
                  <a:lnTo>
                    <a:pt x="135" y="14"/>
                  </a:lnTo>
                  <a:lnTo>
                    <a:pt x="135" y="14"/>
                  </a:lnTo>
                  <a:lnTo>
                    <a:pt x="137" y="12"/>
                  </a:lnTo>
                  <a:lnTo>
                    <a:pt x="137" y="12"/>
                  </a:lnTo>
                  <a:lnTo>
                    <a:pt x="142" y="12"/>
                  </a:lnTo>
                  <a:lnTo>
                    <a:pt x="146" y="12"/>
                  </a:lnTo>
                  <a:lnTo>
                    <a:pt x="146" y="12"/>
                  </a:lnTo>
                  <a:lnTo>
                    <a:pt x="153" y="16"/>
                  </a:lnTo>
                  <a:lnTo>
                    <a:pt x="160" y="24"/>
                  </a:lnTo>
                  <a:lnTo>
                    <a:pt x="167" y="38"/>
                  </a:lnTo>
                  <a:lnTo>
                    <a:pt x="174" y="54"/>
                  </a:lnTo>
                  <a:lnTo>
                    <a:pt x="174" y="54"/>
                  </a:lnTo>
                  <a:lnTo>
                    <a:pt x="181" y="88"/>
                  </a:lnTo>
                  <a:lnTo>
                    <a:pt x="181" y="88"/>
                  </a:lnTo>
                  <a:lnTo>
                    <a:pt x="186" y="114"/>
                  </a:lnTo>
                  <a:lnTo>
                    <a:pt x="188" y="122"/>
                  </a:lnTo>
                  <a:lnTo>
                    <a:pt x="193" y="128"/>
                  </a:lnTo>
                  <a:lnTo>
                    <a:pt x="197" y="132"/>
                  </a:lnTo>
                  <a:lnTo>
                    <a:pt x="197" y="132"/>
                  </a:lnTo>
                  <a:lnTo>
                    <a:pt x="204" y="138"/>
                  </a:lnTo>
                  <a:lnTo>
                    <a:pt x="209" y="138"/>
                  </a:lnTo>
                  <a:lnTo>
                    <a:pt x="214" y="138"/>
                  </a:lnTo>
                  <a:lnTo>
                    <a:pt x="214" y="138"/>
                  </a:lnTo>
                  <a:lnTo>
                    <a:pt x="223" y="136"/>
                  </a:lnTo>
                  <a:lnTo>
                    <a:pt x="225" y="134"/>
                  </a:lnTo>
                  <a:lnTo>
                    <a:pt x="228" y="132"/>
                  </a:lnTo>
                  <a:lnTo>
                    <a:pt x="228" y="130"/>
                  </a:lnTo>
                  <a:lnTo>
                    <a:pt x="228" y="130"/>
                  </a:lnTo>
                  <a:lnTo>
                    <a:pt x="230" y="124"/>
                  </a:lnTo>
                  <a:lnTo>
                    <a:pt x="230" y="124"/>
                  </a:lnTo>
                  <a:lnTo>
                    <a:pt x="232" y="122"/>
                  </a:lnTo>
                  <a:lnTo>
                    <a:pt x="235" y="118"/>
                  </a:lnTo>
                  <a:lnTo>
                    <a:pt x="235" y="118"/>
                  </a:lnTo>
                  <a:lnTo>
                    <a:pt x="237" y="108"/>
                  </a:lnTo>
                  <a:lnTo>
                    <a:pt x="242" y="102"/>
                  </a:lnTo>
                  <a:lnTo>
                    <a:pt x="249" y="96"/>
                  </a:lnTo>
                  <a:lnTo>
                    <a:pt x="249" y="96"/>
                  </a:lnTo>
                  <a:lnTo>
                    <a:pt x="258" y="92"/>
                  </a:lnTo>
                  <a:lnTo>
                    <a:pt x="265" y="90"/>
                  </a:lnTo>
                  <a:lnTo>
                    <a:pt x="269" y="90"/>
                  </a:lnTo>
                  <a:lnTo>
                    <a:pt x="274" y="90"/>
                  </a:lnTo>
                  <a:lnTo>
                    <a:pt x="274" y="90"/>
                  </a:lnTo>
                  <a:lnTo>
                    <a:pt x="276" y="92"/>
                  </a:lnTo>
                  <a:lnTo>
                    <a:pt x="276" y="96"/>
                  </a:lnTo>
                  <a:lnTo>
                    <a:pt x="276" y="98"/>
                  </a:lnTo>
                  <a:lnTo>
                    <a:pt x="276" y="98"/>
                  </a:lnTo>
                  <a:lnTo>
                    <a:pt x="274" y="104"/>
                  </a:lnTo>
                  <a:lnTo>
                    <a:pt x="272" y="108"/>
                  </a:lnTo>
                  <a:lnTo>
                    <a:pt x="262" y="114"/>
                  </a:lnTo>
                  <a:lnTo>
                    <a:pt x="262" y="114"/>
                  </a:lnTo>
                  <a:lnTo>
                    <a:pt x="256" y="120"/>
                  </a:lnTo>
                  <a:lnTo>
                    <a:pt x="249" y="130"/>
                  </a:lnTo>
                  <a:lnTo>
                    <a:pt x="249" y="130"/>
                  </a:lnTo>
                  <a:lnTo>
                    <a:pt x="242" y="142"/>
                  </a:lnTo>
                  <a:lnTo>
                    <a:pt x="242" y="150"/>
                  </a:lnTo>
                  <a:lnTo>
                    <a:pt x="242" y="152"/>
                  </a:lnTo>
                  <a:lnTo>
                    <a:pt x="242" y="152"/>
                  </a:lnTo>
                  <a:lnTo>
                    <a:pt x="237" y="158"/>
                  </a:lnTo>
                  <a:lnTo>
                    <a:pt x="235" y="160"/>
                  </a:lnTo>
                  <a:lnTo>
                    <a:pt x="235" y="164"/>
                  </a:lnTo>
                  <a:lnTo>
                    <a:pt x="235" y="164"/>
                  </a:lnTo>
                  <a:lnTo>
                    <a:pt x="237" y="168"/>
                  </a:lnTo>
                  <a:lnTo>
                    <a:pt x="235" y="178"/>
                  </a:lnTo>
                  <a:lnTo>
                    <a:pt x="230" y="192"/>
                  </a:lnTo>
                  <a:lnTo>
                    <a:pt x="223" y="200"/>
                  </a:lnTo>
                  <a:lnTo>
                    <a:pt x="216" y="208"/>
                  </a:lnTo>
                  <a:lnTo>
                    <a:pt x="216" y="208"/>
                  </a:lnTo>
                  <a:lnTo>
                    <a:pt x="186" y="232"/>
                  </a:lnTo>
                  <a:lnTo>
                    <a:pt x="174" y="240"/>
                  </a:lnTo>
                  <a:lnTo>
                    <a:pt x="172" y="240"/>
                  </a:lnTo>
                  <a:lnTo>
                    <a:pt x="172" y="242"/>
                  </a:lnTo>
                  <a:lnTo>
                    <a:pt x="172" y="242"/>
                  </a:lnTo>
                  <a:lnTo>
                    <a:pt x="167" y="246"/>
                  </a:lnTo>
                  <a:lnTo>
                    <a:pt x="163" y="250"/>
                  </a:lnTo>
                  <a:lnTo>
                    <a:pt x="156" y="252"/>
                  </a:lnTo>
                  <a:lnTo>
                    <a:pt x="132" y="256"/>
                  </a:lnTo>
                  <a:lnTo>
                    <a:pt x="132" y="256"/>
                  </a:lnTo>
                  <a:lnTo>
                    <a:pt x="132" y="256"/>
                  </a:lnTo>
                  <a:lnTo>
                    <a:pt x="125" y="256"/>
                  </a:lnTo>
                  <a:lnTo>
                    <a:pt x="111" y="258"/>
                  </a:lnTo>
                  <a:lnTo>
                    <a:pt x="102" y="256"/>
                  </a:lnTo>
                  <a:lnTo>
                    <a:pt x="93" y="254"/>
                  </a:lnTo>
                  <a:lnTo>
                    <a:pt x="84" y="250"/>
                  </a:lnTo>
                  <a:lnTo>
                    <a:pt x="77" y="242"/>
                  </a:lnTo>
                  <a:lnTo>
                    <a:pt x="77" y="242"/>
                  </a:lnTo>
                  <a:lnTo>
                    <a:pt x="65" y="226"/>
                  </a:lnTo>
                  <a:lnTo>
                    <a:pt x="56" y="210"/>
                  </a:lnTo>
                  <a:lnTo>
                    <a:pt x="51" y="196"/>
                  </a:lnTo>
                  <a:lnTo>
                    <a:pt x="49" y="184"/>
                  </a:lnTo>
                  <a:lnTo>
                    <a:pt x="46" y="172"/>
                  </a:lnTo>
                  <a:lnTo>
                    <a:pt x="46" y="172"/>
                  </a:lnTo>
                  <a:lnTo>
                    <a:pt x="42" y="162"/>
                  </a:lnTo>
                  <a:lnTo>
                    <a:pt x="35" y="152"/>
                  </a:lnTo>
                  <a:lnTo>
                    <a:pt x="21" y="132"/>
                  </a:lnTo>
                  <a:lnTo>
                    <a:pt x="14" y="122"/>
                  </a:lnTo>
                  <a:lnTo>
                    <a:pt x="14" y="122"/>
                  </a:lnTo>
                  <a:lnTo>
                    <a:pt x="14" y="116"/>
                  </a:lnTo>
                  <a:lnTo>
                    <a:pt x="19" y="112"/>
                  </a:lnTo>
                  <a:lnTo>
                    <a:pt x="19" y="112"/>
                  </a:lnTo>
                  <a:lnTo>
                    <a:pt x="21" y="110"/>
                  </a:lnTo>
                  <a:lnTo>
                    <a:pt x="26" y="110"/>
                  </a:lnTo>
                  <a:lnTo>
                    <a:pt x="26" y="110"/>
                  </a:lnTo>
                  <a:lnTo>
                    <a:pt x="39" y="116"/>
                  </a:lnTo>
                  <a:lnTo>
                    <a:pt x="44" y="120"/>
                  </a:lnTo>
                  <a:lnTo>
                    <a:pt x="51" y="124"/>
                  </a:lnTo>
                  <a:lnTo>
                    <a:pt x="56" y="116"/>
                  </a:lnTo>
                  <a:lnTo>
                    <a:pt x="56" y="116"/>
                  </a:lnTo>
                  <a:lnTo>
                    <a:pt x="56" y="114"/>
                  </a:lnTo>
                  <a:lnTo>
                    <a:pt x="56" y="110"/>
                  </a:lnTo>
                  <a:lnTo>
                    <a:pt x="51" y="102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70"/>
                  </a:lnTo>
                  <a:lnTo>
                    <a:pt x="30" y="70"/>
                  </a:lnTo>
                  <a:lnTo>
                    <a:pt x="23" y="62"/>
                  </a:lnTo>
                  <a:lnTo>
                    <a:pt x="26" y="58"/>
                  </a:lnTo>
                  <a:lnTo>
                    <a:pt x="28" y="54"/>
                  </a:lnTo>
                  <a:lnTo>
                    <a:pt x="28" y="54"/>
                  </a:lnTo>
                  <a:lnTo>
                    <a:pt x="35" y="50"/>
                  </a:lnTo>
                  <a:lnTo>
                    <a:pt x="39" y="48"/>
                  </a:lnTo>
                  <a:lnTo>
                    <a:pt x="49" y="50"/>
                  </a:lnTo>
                  <a:lnTo>
                    <a:pt x="58" y="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3527425" y="3816350"/>
              <a:ext cx="438150" cy="409575"/>
            </a:xfrm>
            <a:custGeom>
              <a:avLst/>
              <a:gdLst/>
              <a:ahLst/>
              <a:cxnLst>
                <a:cxn ang="0">
                  <a:pos x="121" y="256"/>
                </a:cxn>
                <a:cxn ang="0">
                  <a:pos x="84" y="254"/>
                </a:cxn>
                <a:cxn ang="0">
                  <a:pos x="63" y="240"/>
                </a:cxn>
                <a:cxn ang="0">
                  <a:pos x="39" y="198"/>
                </a:cxn>
                <a:cxn ang="0">
                  <a:pos x="26" y="154"/>
                </a:cxn>
                <a:cxn ang="0">
                  <a:pos x="2" y="120"/>
                </a:cxn>
                <a:cxn ang="0">
                  <a:pos x="5" y="104"/>
                </a:cxn>
                <a:cxn ang="0">
                  <a:pos x="21" y="98"/>
                </a:cxn>
                <a:cxn ang="0">
                  <a:pos x="42" y="108"/>
                </a:cxn>
                <a:cxn ang="0">
                  <a:pos x="30" y="84"/>
                </a:cxn>
                <a:cxn ang="0">
                  <a:pos x="14" y="62"/>
                </a:cxn>
                <a:cxn ang="0">
                  <a:pos x="12" y="50"/>
                </a:cxn>
                <a:cxn ang="0">
                  <a:pos x="19" y="42"/>
                </a:cxn>
                <a:cxn ang="0">
                  <a:pos x="42" y="38"/>
                </a:cxn>
                <a:cxn ang="0">
                  <a:pos x="46" y="30"/>
                </a:cxn>
                <a:cxn ang="0">
                  <a:pos x="60" y="16"/>
                </a:cxn>
                <a:cxn ang="0">
                  <a:pos x="74" y="16"/>
                </a:cxn>
                <a:cxn ang="0">
                  <a:pos x="111" y="46"/>
                </a:cxn>
                <a:cxn ang="0">
                  <a:pos x="128" y="88"/>
                </a:cxn>
                <a:cxn ang="0">
                  <a:pos x="132" y="92"/>
                </a:cxn>
                <a:cxn ang="0">
                  <a:pos x="135" y="58"/>
                </a:cxn>
                <a:cxn ang="0">
                  <a:pos x="130" y="46"/>
                </a:cxn>
                <a:cxn ang="0">
                  <a:pos x="118" y="14"/>
                </a:cxn>
                <a:cxn ang="0">
                  <a:pos x="128" y="0"/>
                </a:cxn>
                <a:cxn ang="0">
                  <a:pos x="142" y="0"/>
                </a:cxn>
                <a:cxn ang="0">
                  <a:pos x="160" y="14"/>
                </a:cxn>
                <a:cxn ang="0">
                  <a:pos x="174" y="46"/>
                </a:cxn>
                <a:cxn ang="0">
                  <a:pos x="186" y="108"/>
                </a:cxn>
                <a:cxn ang="0">
                  <a:pos x="200" y="124"/>
                </a:cxn>
                <a:cxn ang="0">
                  <a:pos x="207" y="126"/>
                </a:cxn>
                <a:cxn ang="0">
                  <a:pos x="216" y="120"/>
                </a:cxn>
                <a:cxn ang="0">
                  <a:pos x="223" y="104"/>
                </a:cxn>
                <a:cxn ang="0">
                  <a:pos x="239" y="86"/>
                </a:cxn>
                <a:cxn ang="0">
                  <a:pos x="260" y="78"/>
                </a:cxn>
                <a:cxn ang="0">
                  <a:pos x="276" y="82"/>
                </a:cxn>
                <a:cxn ang="0">
                  <a:pos x="276" y="94"/>
                </a:cxn>
                <a:cxn ang="0">
                  <a:pos x="262" y="112"/>
                </a:cxn>
                <a:cxn ang="0">
                  <a:pos x="246" y="126"/>
                </a:cxn>
                <a:cxn ang="0">
                  <a:pos x="242" y="148"/>
                </a:cxn>
                <a:cxn ang="0">
                  <a:pos x="235" y="156"/>
                </a:cxn>
                <a:cxn ang="0">
                  <a:pos x="235" y="172"/>
                </a:cxn>
                <a:cxn ang="0">
                  <a:pos x="223" y="196"/>
                </a:cxn>
                <a:cxn ang="0">
                  <a:pos x="181" y="230"/>
                </a:cxn>
                <a:cxn ang="0">
                  <a:pos x="165" y="244"/>
                </a:cxn>
                <a:cxn ang="0">
                  <a:pos x="149" y="252"/>
                </a:cxn>
              </a:cxnLst>
              <a:rect l="0" t="0" r="r" b="b"/>
              <a:pathLst>
                <a:path w="276" h="258">
                  <a:moveTo>
                    <a:pt x="128" y="254"/>
                  </a:moveTo>
                  <a:lnTo>
                    <a:pt x="128" y="254"/>
                  </a:lnTo>
                  <a:lnTo>
                    <a:pt x="121" y="256"/>
                  </a:lnTo>
                  <a:lnTo>
                    <a:pt x="104" y="258"/>
                  </a:lnTo>
                  <a:lnTo>
                    <a:pt x="95" y="256"/>
                  </a:lnTo>
                  <a:lnTo>
                    <a:pt x="84" y="254"/>
                  </a:lnTo>
                  <a:lnTo>
                    <a:pt x="72" y="248"/>
                  </a:lnTo>
                  <a:lnTo>
                    <a:pt x="63" y="240"/>
                  </a:lnTo>
                  <a:lnTo>
                    <a:pt x="63" y="240"/>
                  </a:lnTo>
                  <a:lnTo>
                    <a:pt x="53" y="228"/>
                  </a:lnTo>
                  <a:lnTo>
                    <a:pt x="49" y="218"/>
                  </a:lnTo>
                  <a:lnTo>
                    <a:pt x="39" y="198"/>
                  </a:lnTo>
                  <a:lnTo>
                    <a:pt x="32" y="168"/>
                  </a:lnTo>
                  <a:lnTo>
                    <a:pt x="32" y="168"/>
                  </a:lnTo>
                  <a:lnTo>
                    <a:pt x="26" y="154"/>
                  </a:lnTo>
                  <a:lnTo>
                    <a:pt x="19" y="142"/>
                  </a:lnTo>
                  <a:lnTo>
                    <a:pt x="2" y="120"/>
                  </a:lnTo>
                  <a:lnTo>
                    <a:pt x="2" y="120"/>
                  </a:lnTo>
                  <a:lnTo>
                    <a:pt x="0" y="116"/>
                  </a:lnTo>
                  <a:lnTo>
                    <a:pt x="0" y="112"/>
                  </a:lnTo>
                  <a:lnTo>
                    <a:pt x="5" y="104"/>
                  </a:lnTo>
                  <a:lnTo>
                    <a:pt x="12" y="98"/>
                  </a:lnTo>
                  <a:lnTo>
                    <a:pt x="16" y="98"/>
                  </a:lnTo>
                  <a:lnTo>
                    <a:pt x="21" y="98"/>
                  </a:lnTo>
                  <a:lnTo>
                    <a:pt x="21" y="98"/>
                  </a:lnTo>
                  <a:lnTo>
                    <a:pt x="37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04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21" y="72"/>
                  </a:lnTo>
                  <a:lnTo>
                    <a:pt x="14" y="62"/>
                  </a:lnTo>
                  <a:lnTo>
                    <a:pt x="12" y="58"/>
                  </a:lnTo>
                  <a:lnTo>
                    <a:pt x="9" y="54"/>
                  </a:lnTo>
                  <a:lnTo>
                    <a:pt x="12" y="50"/>
                  </a:lnTo>
                  <a:lnTo>
                    <a:pt x="14" y="46"/>
                  </a:lnTo>
                  <a:lnTo>
                    <a:pt x="14" y="46"/>
                  </a:lnTo>
                  <a:lnTo>
                    <a:pt x="19" y="42"/>
                  </a:lnTo>
                  <a:lnTo>
                    <a:pt x="26" y="38"/>
                  </a:lnTo>
                  <a:lnTo>
                    <a:pt x="35" y="36"/>
                  </a:lnTo>
                  <a:lnTo>
                    <a:pt x="42" y="38"/>
                  </a:lnTo>
                  <a:lnTo>
                    <a:pt x="46" y="40"/>
                  </a:lnTo>
                  <a:lnTo>
                    <a:pt x="46" y="40"/>
                  </a:lnTo>
                  <a:lnTo>
                    <a:pt x="46" y="30"/>
                  </a:lnTo>
                  <a:lnTo>
                    <a:pt x="51" y="22"/>
                  </a:lnTo>
                  <a:lnTo>
                    <a:pt x="56" y="18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67" y="14"/>
                  </a:lnTo>
                  <a:lnTo>
                    <a:pt x="74" y="16"/>
                  </a:lnTo>
                  <a:lnTo>
                    <a:pt x="88" y="22"/>
                  </a:lnTo>
                  <a:lnTo>
                    <a:pt x="102" y="34"/>
                  </a:lnTo>
                  <a:lnTo>
                    <a:pt x="111" y="46"/>
                  </a:lnTo>
                  <a:lnTo>
                    <a:pt x="111" y="46"/>
                  </a:lnTo>
                  <a:lnTo>
                    <a:pt x="123" y="76"/>
                  </a:lnTo>
                  <a:lnTo>
                    <a:pt x="128" y="88"/>
                  </a:lnTo>
                  <a:lnTo>
                    <a:pt x="130" y="92"/>
                  </a:lnTo>
                  <a:lnTo>
                    <a:pt x="132" y="92"/>
                  </a:lnTo>
                  <a:lnTo>
                    <a:pt x="132" y="92"/>
                  </a:lnTo>
                  <a:lnTo>
                    <a:pt x="135" y="86"/>
                  </a:lnTo>
                  <a:lnTo>
                    <a:pt x="135" y="74"/>
                  </a:lnTo>
                  <a:lnTo>
                    <a:pt x="135" y="58"/>
                  </a:lnTo>
                  <a:lnTo>
                    <a:pt x="132" y="52"/>
                  </a:lnTo>
                  <a:lnTo>
                    <a:pt x="130" y="46"/>
                  </a:lnTo>
                  <a:lnTo>
                    <a:pt x="130" y="46"/>
                  </a:lnTo>
                  <a:lnTo>
                    <a:pt x="123" y="34"/>
                  </a:lnTo>
                  <a:lnTo>
                    <a:pt x="121" y="20"/>
                  </a:lnTo>
                  <a:lnTo>
                    <a:pt x="118" y="14"/>
                  </a:lnTo>
                  <a:lnTo>
                    <a:pt x="121" y="8"/>
                  </a:lnTo>
                  <a:lnTo>
                    <a:pt x="123" y="4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35" y="0"/>
                  </a:lnTo>
                  <a:lnTo>
                    <a:pt x="142" y="0"/>
                  </a:lnTo>
                  <a:lnTo>
                    <a:pt x="146" y="4"/>
                  </a:lnTo>
                  <a:lnTo>
                    <a:pt x="153" y="8"/>
                  </a:lnTo>
                  <a:lnTo>
                    <a:pt x="160" y="14"/>
                  </a:lnTo>
                  <a:lnTo>
                    <a:pt x="165" y="24"/>
                  </a:lnTo>
                  <a:lnTo>
                    <a:pt x="170" y="34"/>
                  </a:lnTo>
                  <a:lnTo>
                    <a:pt x="174" y="46"/>
                  </a:lnTo>
                  <a:lnTo>
                    <a:pt x="174" y="46"/>
                  </a:lnTo>
                  <a:lnTo>
                    <a:pt x="183" y="92"/>
                  </a:lnTo>
                  <a:lnTo>
                    <a:pt x="186" y="108"/>
                  </a:lnTo>
                  <a:lnTo>
                    <a:pt x="190" y="118"/>
                  </a:lnTo>
                  <a:lnTo>
                    <a:pt x="190" y="118"/>
                  </a:lnTo>
                  <a:lnTo>
                    <a:pt x="200" y="124"/>
                  </a:lnTo>
                  <a:lnTo>
                    <a:pt x="202" y="126"/>
                  </a:lnTo>
                  <a:lnTo>
                    <a:pt x="207" y="126"/>
                  </a:lnTo>
                  <a:lnTo>
                    <a:pt x="207" y="126"/>
                  </a:lnTo>
                  <a:lnTo>
                    <a:pt x="214" y="124"/>
                  </a:lnTo>
                  <a:lnTo>
                    <a:pt x="214" y="124"/>
                  </a:lnTo>
                  <a:lnTo>
                    <a:pt x="216" y="120"/>
                  </a:lnTo>
                  <a:lnTo>
                    <a:pt x="218" y="114"/>
                  </a:lnTo>
                  <a:lnTo>
                    <a:pt x="218" y="114"/>
                  </a:lnTo>
                  <a:lnTo>
                    <a:pt x="223" y="104"/>
                  </a:lnTo>
                  <a:lnTo>
                    <a:pt x="228" y="94"/>
                  </a:lnTo>
                  <a:lnTo>
                    <a:pt x="239" y="86"/>
                  </a:lnTo>
                  <a:lnTo>
                    <a:pt x="239" y="86"/>
                  </a:lnTo>
                  <a:lnTo>
                    <a:pt x="246" y="82"/>
                  </a:lnTo>
                  <a:lnTo>
                    <a:pt x="253" y="80"/>
                  </a:lnTo>
                  <a:lnTo>
                    <a:pt x="260" y="78"/>
                  </a:lnTo>
                  <a:lnTo>
                    <a:pt x="267" y="78"/>
                  </a:lnTo>
                  <a:lnTo>
                    <a:pt x="272" y="80"/>
                  </a:lnTo>
                  <a:lnTo>
                    <a:pt x="276" y="82"/>
                  </a:lnTo>
                  <a:lnTo>
                    <a:pt x="276" y="88"/>
                  </a:lnTo>
                  <a:lnTo>
                    <a:pt x="276" y="94"/>
                  </a:lnTo>
                  <a:lnTo>
                    <a:pt x="276" y="94"/>
                  </a:lnTo>
                  <a:lnTo>
                    <a:pt x="274" y="100"/>
                  </a:lnTo>
                  <a:lnTo>
                    <a:pt x="272" y="104"/>
                  </a:lnTo>
                  <a:lnTo>
                    <a:pt x="262" y="112"/>
                  </a:lnTo>
                  <a:lnTo>
                    <a:pt x="253" y="118"/>
                  </a:lnTo>
                  <a:lnTo>
                    <a:pt x="246" y="126"/>
                  </a:lnTo>
                  <a:lnTo>
                    <a:pt x="246" y="126"/>
                  </a:lnTo>
                  <a:lnTo>
                    <a:pt x="244" y="134"/>
                  </a:lnTo>
                  <a:lnTo>
                    <a:pt x="242" y="140"/>
                  </a:lnTo>
                  <a:lnTo>
                    <a:pt x="242" y="148"/>
                  </a:lnTo>
                  <a:lnTo>
                    <a:pt x="242" y="148"/>
                  </a:lnTo>
                  <a:lnTo>
                    <a:pt x="239" y="154"/>
                  </a:lnTo>
                  <a:lnTo>
                    <a:pt x="235" y="156"/>
                  </a:lnTo>
                  <a:lnTo>
                    <a:pt x="235" y="156"/>
                  </a:lnTo>
                  <a:lnTo>
                    <a:pt x="237" y="160"/>
                  </a:lnTo>
                  <a:lnTo>
                    <a:pt x="235" y="172"/>
                  </a:lnTo>
                  <a:lnTo>
                    <a:pt x="232" y="180"/>
                  </a:lnTo>
                  <a:lnTo>
                    <a:pt x="228" y="188"/>
                  </a:lnTo>
                  <a:lnTo>
                    <a:pt x="223" y="196"/>
                  </a:lnTo>
                  <a:lnTo>
                    <a:pt x="214" y="206"/>
                  </a:lnTo>
                  <a:lnTo>
                    <a:pt x="214" y="206"/>
                  </a:lnTo>
                  <a:lnTo>
                    <a:pt x="181" y="230"/>
                  </a:lnTo>
                  <a:lnTo>
                    <a:pt x="170" y="238"/>
                  </a:lnTo>
                  <a:lnTo>
                    <a:pt x="170" y="238"/>
                  </a:lnTo>
                  <a:lnTo>
                    <a:pt x="165" y="244"/>
                  </a:lnTo>
                  <a:lnTo>
                    <a:pt x="160" y="248"/>
                  </a:lnTo>
                  <a:lnTo>
                    <a:pt x="149" y="252"/>
                  </a:lnTo>
                  <a:lnTo>
                    <a:pt x="149" y="252"/>
                  </a:lnTo>
                  <a:lnTo>
                    <a:pt x="128" y="254"/>
                  </a:lnTo>
                  <a:lnTo>
                    <a:pt x="128" y="2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3759200" y="4006850"/>
              <a:ext cx="111125" cy="79375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0" y="50"/>
                </a:cxn>
                <a:cxn ang="0">
                  <a:pos x="14" y="34"/>
                </a:cxn>
                <a:cxn ang="0">
                  <a:pos x="26" y="22"/>
                </a:cxn>
                <a:cxn ang="0">
                  <a:pos x="33" y="18"/>
                </a:cxn>
                <a:cxn ang="0">
                  <a:pos x="40" y="14"/>
                </a:cxn>
                <a:cxn ang="0">
                  <a:pos x="40" y="14"/>
                </a:cxn>
                <a:cxn ang="0">
                  <a:pos x="51" y="12"/>
                </a:cxn>
                <a:cxn ang="0">
                  <a:pos x="58" y="12"/>
                </a:cxn>
                <a:cxn ang="0">
                  <a:pos x="63" y="14"/>
                </a:cxn>
                <a:cxn ang="0">
                  <a:pos x="63" y="14"/>
                </a:cxn>
                <a:cxn ang="0">
                  <a:pos x="63" y="10"/>
                </a:cxn>
                <a:cxn ang="0">
                  <a:pos x="63" y="8"/>
                </a:cxn>
                <a:cxn ang="0">
                  <a:pos x="65" y="4"/>
                </a:cxn>
                <a:cxn ang="0">
                  <a:pos x="65" y="4"/>
                </a:cxn>
                <a:cxn ang="0">
                  <a:pos x="70" y="0"/>
                </a:cxn>
                <a:cxn ang="0">
                  <a:pos x="70" y="0"/>
                </a:cxn>
                <a:cxn ang="0">
                  <a:pos x="68" y="0"/>
                </a:cxn>
                <a:cxn ang="0">
                  <a:pos x="68" y="0"/>
                </a:cxn>
                <a:cxn ang="0">
                  <a:pos x="68" y="2"/>
                </a:cxn>
                <a:cxn ang="0">
                  <a:pos x="68" y="2"/>
                </a:cxn>
                <a:cxn ang="0">
                  <a:pos x="61" y="4"/>
                </a:cxn>
                <a:cxn ang="0">
                  <a:pos x="61" y="4"/>
                </a:cxn>
                <a:cxn ang="0">
                  <a:pos x="56" y="4"/>
                </a:cxn>
                <a:cxn ang="0">
                  <a:pos x="56" y="4"/>
                </a:cxn>
                <a:cxn ang="0">
                  <a:pos x="56" y="4"/>
                </a:cxn>
                <a:cxn ang="0">
                  <a:pos x="56" y="4"/>
                </a:cxn>
                <a:cxn ang="0">
                  <a:pos x="54" y="6"/>
                </a:cxn>
                <a:cxn ang="0">
                  <a:pos x="49" y="6"/>
                </a:cxn>
                <a:cxn ang="0">
                  <a:pos x="40" y="8"/>
                </a:cxn>
                <a:cxn ang="0">
                  <a:pos x="24" y="18"/>
                </a:cxn>
                <a:cxn ang="0">
                  <a:pos x="24" y="18"/>
                </a:cxn>
                <a:cxn ang="0">
                  <a:pos x="12" y="32"/>
                </a:cxn>
                <a:cxn ang="0">
                  <a:pos x="5" y="42"/>
                </a:cxn>
                <a:cxn ang="0">
                  <a:pos x="0" y="48"/>
                </a:cxn>
                <a:cxn ang="0">
                  <a:pos x="0" y="50"/>
                </a:cxn>
                <a:cxn ang="0">
                  <a:pos x="0" y="50"/>
                </a:cxn>
              </a:cxnLst>
              <a:rect l="0" t="0" r="r" b="b"/>
              <a:pathLst>
                <a:path w="70" h="50">
                  <a:moveTo>
                    <a:pt x="0" y="50"/>
                  </a:moveTo>
                  <a:lnTo>
                    <a:pt x="0" y="50"/>
                  </a:lnTo>
                  <a:lnTo>
                    <a:pt x="14" y="34"/>
                  </a:lnTo>
                  <a:lnTo>
                    <a:pt x="26" y="22"/>
                  </a:lnTo>
                  <a:lnTo>
                    <a:pt x="33" y="18"/>
                  </a:lnTo>
                  <a:lnTo>
                    <a:pt x="40" y="14"/>
                  </a:lnTo>
                  <a:lnTo>
                    <a:pt x="40" y="14"/>
                  </a:lnTo>
                  <a:lnTo>
                    <a:pt x="51" y="12"/>
                  </a:lnTo>
                  <a:lnTo>
                    <a:pt x="58" y="12"/>
                  </a:lnTo>
                  <a:lnTo>
                    <a:pt x="63" y="14"/>
                  </a:lnTo>
                  <a:lnTo>
                    <a:pt x="63" y="14"/>
                  </a:lnTo>
                  <a:lnTo>
                    <a:pt x="63" y="10"/>
                  </a:lnTo>
                  <a:lnTo>
                    <a:pt x="63" y="8"/>
                  </a:lnTo>
                  <a:lnTo>
                    <a:pt x="65" y="4"/>
                  </a:lnTo>
                  <a:lnTo>
                    <a:pt x="65" y="4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68" y="2"/>
                  </a:lnTo>
                  <a:lnTo>
                    <a:pt x="68" y="2"/>
                  </a:lnTo>
                  <a:lnTo>
                    <a:pt x="61" y="4"/>
                  </a:lnTo>
                  <a:lnTo>
                    <a:pt x="61" y="4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4" y="6"/>
                  </a:lnTo>
                  <a:lnTo>
                    <a:pt x="49" y="6"/>
                  </a:lnTo>
                  <a:lnTo>
                    <a:pt x="40" y="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12" y="32"/>
                  </a:lnTo>
                  <a:lnTo>
                    <a:pt x="5" y="42"/>
                  </a:lnTo>
                  <a:lnTo>
                    <a:pt x="0" y="48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3630613" y="4051300"/>
              <a:ext cx="22225" cy="34925"/>
            </a:xfrm>
            <a:custGeom>
              <a:avLst/>
              <a:gdLst/>
              <a:ahLst/>
              <a:cxnLst>
                <a:cxn ang="0">
                  <a:pos x="2" y="22"/>
                </a:cxn>
                <a:cxn ang="0">
                  <a:pos x="2" y="22"/>
                </a:cxn>
                <a:cxn ang="0">
                  <a:pos x="2" y="16"/>
                </a:cxn>
                <a:cxn ang="0">
                  <a:pos x="5" y="12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2" y="2"/>
                </a:cxn>
                <a:cxn ang="0">
                  <a:pos x="12" y="2"/>
                </a:cxn>
                <a:cxn ang="0">
                  <a:pos x="5" y="10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8"/>
                </a:cxn>
                <a:cxn ang="0">
                  <a:pos x="0" y="20"/>
                </a:cxn>
                <a:cxn ang="0">
                  <a:pos x="2" y="22"/>
                </a:cxn>
                <a:cxn ang="0">
                  <a:pos x="2" y="22"/>
                </a:cxn>
              </a:cxnLst>
              <a:rect l="0" t="0" r="r" b="b"/>
              <a:pathLst>
                <a:path w="14" h="22">
                  <a:moveTo>
                    <a:pt x="2" y="22"/>
                  </a:moveTo>
                  <a:lnTo>
                    <a:pt x="2" y="22"/>
                  </a:lnTo>
                  <a:lnTo>
                    <a:pt x="2" y="16"/>
                  </a:lnTo>
                  <a:lnTo>
                    <a:pt x="5" y="12"/>
                  </a:lnTo>
                  <a:lnTo>
                    <a:pt x="9" y="8"/>
                  </a:lnTo>
                  <a:lnTo>
                    <a:pt x="9" y="8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3594100" y="3984625"/>
              <a:ext cx="55563" cy="73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1" y="20"/>
                </a:cxn>
                <a:cxn ang="0">
                  <a:pos x="30" y="32"/>
                </a:cxn>
                <a:cxn ang="0">
                  <a:pos x="35" y="40"/>
                </a:cxn>
                <a:cxn ang="0">
                  <a:pos x="35" y="40"/>
                </a:cxn>
                <a:cxn ang="0">
                  <a:pos x="35" y="46"/>
                </a:cxn>
                <a:cxn ang="0">
                  <a:pos x="32" y="44"/>
                </a:cxn>
                <a:cxn ang="0">
                  <a:pos x="32" y="44"/>
                </a:cxn>
                <a:cxn ang="0">
                  <a:pos x="23" y="30"/>
                </a:cxn>
                <a:cxn ang="0">
                  <a:pos x="16" y="22"/>
                </a:cxn>
                <a:cxn ang="0">
                  <a:pos x="11" y="14"/>
                </a:cxn>
                <a:cxn ang="0">
                  <a:pos x="11" y="14"/>
                </a:cxn>
                <a:cxn ang="0">
                  <a:pos x="4" y="8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5" h="46">
                  <a:moveTo>
                    <a:pt x="0" y="0"/>
                  </a:moveTo>
                  <a:lnTo>
                    <a:pt x="0" y="0"/>
                  </a:lnTo>
                  <a:lnTo>
                    <a:pt x="21" y="20"/>
                  </a:lnTo>
                  <a:lnTo>
                    <a:pt x="30" y="32"/>
                  </a:lnTo>
                  <a:lnTo>
                    <a:pt x="35" y="40"/>
                  </a:lnTo>
                  <a:lnTo>
                    <a:pt x="35" y="40"/>
                  </a:lnTo>
                  <a:lnTo>
                    <a:pt x="35" y="46"/>
                  </a:lnTo>
                  <a:lnTo>
                    <a:pt x="32" y="44"/>
                  </a:lnTo>
                  <a:lnTo>
                    <a:pt x="32" y="44"/>
                  </a:lnTo>
                  <a:lnTo>
                    <a:pt x="23" y="30"/>
                  </a:lnTo>
                  <a:lnTo>
                    <a:pt x="16" y="22"/>
                  </a:lnTo>
                  <a:lnTo>
                    <a:pt x="11" y="14"/>
                  </a:lnTo>
                  <a:lnTo>
                    <a:pt x="11" y="14"/>
                  </a:lnTo>
                  <a:lnTo>
                    <a:pt x="4" y="8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3597275" y="3873500"/>
              <a:ext cx="95250" cy="149225"/>
            </a:xfrm>
            <a:custGeom>
              <a:avLst/>
              <a:gdLst/>
              <a:ahLst/>
              <a:cxnLst>
                <a:cxn ang="0">
                  <a:pos x="47" y="94"/>
                </a:cxn>
                <a:cxn ang="0">
                  <a:pos x="47" y="94"/>
                </a:cxn>
                <a:cxn ang="0">
                  <a:pos x="47" y="90"/>
                </a:cxn>
                <a:cxn ang="0">
                  <a:pos x="51" y="84"/>
                </a:cxn>
                <a:cxn ang="0">
                  <a:pos x="51" y="84"/>
                </a:cxn>
                <a:cxn ang="0">
                  <a:pos x="51" y="74"/>
                </a:cxn>
                <a:cxn ang="0">
                  <a:pos x="49" y="58"/>
                </a:cxn>
                <a:cxn ang="0">
                  <a:pos x="40" y="40"/>
                </a:cxn>
                <a:cxn ang="0">
                  <a:pos x="35" y="30"/>
                </a:cxn>
                <a:cxn ang="0">
                  <a:pos x="28" y="24"/>
                </a:cxn>
                <a:cxn ang="0">
                  <a:pos x="28" y="24"/>
                </a:cxn>
                <a:cxn ang="0">
                  <a:pos x="9" y="1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2" y="4"/>
                </a:cxn>
                <a:cxn ang="0">
                  <a:pos x="23" y="12"/>
                </a:cxn>
                <a:cxn ang="0">
                  <a:pos x="23" y="12"/>
                </a:cxn>
                <a:cxn ang="0">
                  <a:pos x="35" y="28"/>
                </a:cxn>
                <a:cxn ang="0">
                  <a:pos x="47" y="48"/>
                </a:cxn>
                <a:cxn ang="0">
                  <a:pos x="56" y="68"/>
                </a:cxn>
                <a:cxn ang="0">
                  <a:pos x="58" y="74"/>
                </a:cxn>
                <a:cxn ang="0">
                  <a:pos x="60" y="78"/>
                </a:cxn>
                <a:cxn ang="0">
                  <a:pos x="60" y="78"/>
                </a:cxn>
                <a:cxn ang="0">
                  <a:pos x="58" y="82"/>
                </a:cxn>
                <a:cxn ang="0">
                  <a:pos x="54" y="86"/>
                </a:cxn>
                <a:cxn ang="0">
                  <a:pos x="49" y="90"/>
                </a:cxn>
                <a:cxn ang="0">
                  <a:pos x="49" y="90"/>
                </a:cxn>
                <a:cxn ang="0">
                  <a:pos x="47" y="94"/>
                </a:cxn>
                <a:cxn ang="0">
                  <a:pos x="47" y="94"/>
                </a:cxn>
              </a:cxnLst>
              <a:rect l="0" t="0" r="r" b="b"/>
              <a:pathLst>
                <a:path w="60" h="94">
                  <a:moveTo>
                    <a:pt x="47" y="94"/>
                  </a:moveTo>
                  <a:lnTo>
                    <a:pt x="47" y="94"/>
                  </a:lnTo>
                  <a:lnTo>
                    <a:pt x="47" y="90"/>
                  </a:lnTo>
                  <a:lnTo>
                    <a:pt x="51" y="84"/>
                  </a:lnTo>
                  <a:lnTo>
                    <a:pt x="51" y="84"/>
                  </a:lnTo>
                  <a:lnTo>
                    <a:pt x="51" y="74"/>
                  </a:lnTo>
                  <a:lnTo>
                    <a:pt x="49" y="58"/>
                  </a:lnTo>
                  <a:lnTo>
                    <a:pt x="40" y="40"/>
                  </a:lnTo>
                  <a:lnTo>
                    <a:pt x="35" y="30"/>
                  </a:lnTo>
                  <a:lnTo>
                    <a:pt x="28" y="24"/>
                  </a:lnTo>
                  <a:lnTo>
                    <a:pt x="28" y="24"/>
                  </a:lnTo>
                  <a:lnTo>
                    <a:pt x="9" y="1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2" y="0"/>
                  </a:lnTo>
                  <a:lnTo>
                    <a:pt x="2" y="0"/>
                  </a:lnTo>
                  <a:lnTo>
                    <a:pt x="12" y="4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35" y="28"/>
                  </a:lnTo>
                  <a:lnTo>
                    <a:pt x="47" y="48"/>
                  </a:lnTo>
                  <a:lnTo>
                    <a:pt x="56" y="68"/>
                  </a:lnTo>
                  <a:lnTo>
                    <a:pt x="58" y="74"/>
                  </a:lnTo>
                  <a:lnTo>
                    <a:pt x="60" y="78"/>
                  </a:lnTo>
                  <a:lnTo>
                    <a:pt x="60" y="78"/>
                  </a:lnTo>
                  <a:lnTo>
                    <a:pt x="58" y="82"/>
                  </a:lnTo>
                  <a:lnTo>
                    <a:pt x="54" y="86"/>
                  </a:lnTo>
                  <a:lnTo>
                    <a:pt x="49" y="90"/>
                  </a:lnTo>
                  <a:lnTo>
                    <a:pt x="49" y="90"/>
                  </a:lnTo>
                  <a:lnTo>
                    <a:pt x="47" y="94"/>
                  </a:lnTo>
                  <a:lnTo>
                    <a:pt x="47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3911600" y="3778250"/>
              <a:ext cx="53975" cy="50800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7" y="18"/>
                </a:cxn>
                <a:cxn ang="0">
                  <a:pos x="0" y="8"/>
                </a:cxn>
                <a:cxn ang="0">
                  <a:pos x="11" y="8"/>
                </a:cxn>
                <a:cxn ang="0">
                  <a:pos x="20" y="0"/>
                </a:cxn>
                <a:cxn ang="0">
                  <a:pos x="23" y="12"/>
                </a:cxn>
                <a:cxn ang="0">
                  <a:pos x="34" y="16"/>
                </a:cxn>
                <a:cxn ang="0">
                  <a:pos x="23" y="20"/>
                </a:cxn>
                <a:cxn ang="0">
                  <a:pos x="23" y="32"/>
                </a:cxn>
                <a:cxn ang="0">
                  <a:pos x="13" y="24"/>
                </a:cxn>
                <a:cxn ang="0">
                  <a:pos x="0" y="28"/>
                </a:cxn>
              </a:cxnLst>
              <a:rect l="0" t="0" r="r" b="b"/>
              <a:pathLst>
                <a:path w="34" h="32">
                  <a:moveTo>
                    <a:pt x="0" y="28"/>
                  </a:moveTo>
                  <a:lnTo>
                    <a:pt x="7" y="18"/>
                  </a:lnTo>
                  <a:lnTo>
                    <a:pt x="0" y="8"/>
                  </a:lnTo>
                  <a:lnTo>
                    <a:pt x="11" y="8"/>
                  </a:lnTo>
                  <a:lnTo>
                    <a:pt x="20" y="0"/>
                  </a:lnTo>
                  <a:lnTo>
                    <a:pt x="23" y="12"/>
                  </a:lnTo>
                  <a:lnTo>
                    <a:pt x="34" y="16"/>
                  </a:lnTo>
                  <a:lnTo>
                    <a:pt x="23" y="20"/>
                  </a:lnTo>
                  <a:lnTo>
                    <a:pt x="23" y="32"/>
                  </a:lnTo>
                  <a:lnTo>
                    <a:pt x="13" y="2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EED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3973513" y="4260850"/>
              <a:ext cx="1128713" cy="1035050"/>
            </a:xfrm>
            <a:custGeom>
              <a:avLst/>
              <a:gdLst/>
              <a:ahLst/>
              <a:cxnLst>
                <a:cxn ang="0">
                  <a:pos x="332" y="0"/>
                </a:cxn>
                <a:cxn ang="0">
                  <a:pos x="263" y="10"/>
                </a:cxn>
                <a:cxn ang="0">
                  <a:pos x="197" y="34"/>
                </a:cxn>
                <a:cxn ang="0">
                  <a:pos x="139" y="66"/>
                </a:cxn>
                <a:cxn ang="0">
                  <a:pos x="88" y="108"/>
                </a:cxn>
                <a:cxn ang="0">
                  <a:pos x="49" y="160"/>
                </a:cxn>
                <a:cxn ang="0">
                  <a:pos x="21" y="216"/>
                </a:cxn>
                <a:cxn ang="0">
                  <a:pos x="5" y="278"/>
                </a:cxn>
                <a:cxn ang="0">
                  <a:pos x="0" y="344"/>
                </a:cxn>
                <a:cxn ang="0">
                  <a:pos x="5" y="378"/>
                </a:cxn>
                <a:cxn ang="0">
                  <a:pos x="23" y="440"/>
                </a:cxn>
                <a:cxn ang="0">
                  <a:pos x="53" y="496"/>
                </a:cxn>
                <a:cxn ang="0">
                  <a:pos x="95" y="546"/>
                </a:cxn>
                <a:cxn ang="0">
                  <a:pos x="146" y="588"/>
                </a:cxn>
                <a:cxn ang="0">
                  <a:pos x="207" y="620"/>
                </a:cxn>
                <a:cxn ang="0">
                  <a:pos x="272" y="642"/>
                </a:cxn>
                <a:cxn ang="0">
                  <a:pos x="342" y="652"/>
                </a:cxn>
                <a:cxn ang="0">
                  <a:pos x="379" y="652"/>
                </a:cxn>
                <a:cxn ang="0">
                  <a:pos x="448" y="642"/>
                </a:cxn>
                <a:cxn ang="0">
                  <a:pos x="513" y="618"/>
                </a:cxn>
                <a:cxn ang="0">
                  <a:pos x="571" y="586"/>
                </a:cxn>
                <a:cxn ang="0">
                  <a:pos x="623" y="544"/>
                </a:cxn>
                <a:cxn ang="0">
                  <a:pos x="662" y="492"/>
                </a:cxn>
                <a:cxn ang="0">
                  <a:pos x="690" y="436"/>
                </a:cxn>
                <a:cxn ang="0">
                  <a:pos x="706" y="374"/>
                </a:cxn>
                <a:cxn ang="0">
                  <a:pos x="711" y="308"/>
                </a:cxn>
                <a:cxn ang="0">
                  <a:pos x="706" y="274"/>
                </a:cxn>
                <a:cxn ang="0">
                  <a:pos x="688" y="212"/>
                </a:cxn>
                <a:cxn ang="0">
                  <a:pos x="655" y="156"/>
                </a:cxn>
                <a:cxn ang="0">
                  <a:pos x="613" y="106"/>
                </a:cxn>
                <a:cxn ang="0">
                  <a:pos x="562" y="64"/>
                </a:cxn>
                <a:cxn ang="0">
                  <a:pos x="504" y="32"/>
                </a:cxn>
                <a:cxn ang="0">
                  <a:pos x="439" y="10"/>
                </a:cxn>
                <a:cxn ang="0">
                  <a:pos x="369" y="0"/>
                </a:cxn>
                <a:cxn ang="0">
                  <a:pos x="332" y="0"/>
                </a:cxn>
              </a:cxnLst>
              <a:rect l="0" t="0" r="r" b="b"/>
              <a:pathLst>
                <a:path w="711" h="652">
                  <a:moveTo>
                    <a:pt x="332" y="0"/>
                  </a:moveTo>
                  <a:lnTo>
                    <a:pt x="332" y="0"/>
                  </a:lnTo>
                  <a:lnTo>
                    <a:pt x="297" y="4"/>
                  </a:lnTo>
                  <a:lnTo>
                    <a:pt x="263" y="10"/>
                  </a:lnTo>
                  <a:lnTo>
                    <a:pt x="228" y="20"/>
                  </a:lnTo>
                  <a:lnTo>
                    <a:pt x="197" y="34"/>
                  </a:lnTo>
                  <a:lnTo>
                    <a:pt x="167" y="48"/>
                  </a:lnTo>
                  <a:lnTo>
                    <a:pt x="139" y="66"/>
                  </a:lnTo>
                  <a:lnTo>
                    <a:pt x="114" y="86"/>
                  </a:lnTo>
                  <a:lnTo>
                    <a:pt x="88" y="108"/>
                  </a:lnTo>
                  <a:lnTo>
                    <a:pt x="67" y="134"/>
                  </a:lnTo>
                  <a:lnTo>
                    <a:pt x="49" y="160"/>
                  </a:lnTo>
                  <a:lnTo>
                    <a:pt x="33" y="188"/>
                  </a:lnTo>
                  <a:lnTo>
                    <a:pt x="21" y="216"/>
                  </a:lnTo>
                  <a:lnTo>
                    <a:pt x="9" y="246"/>
                  </a:lnTo>
                  <a:lnTo>
                    <a:pt x="5" y="278"/>
                  </a:lnTo>
                  <a:lnTo>
                    <a:pt x="0" y="31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5" y="378"/>
                  </a:lnTo>
                  <a:lnTo>
                    <a:pt x="12" y="410"/>
                  </a:lnTo>
                  <a:lnTo>
                    <a:pt x="23" y="440"/>
                  </a:lnTo>
                  <a:lnTo>
                    <a:pt x="37" y="470"/>
                  </a:lnTo>
                  <a:lnTo>
                    <a:pt x="53" y="496"/>
                  </a:lnTo>
                  <a:lnTo>
                    <a:pt x="74" y="522"/>
                  </a:lnTo>
                  <a:lnTo>
                    <a:pt x="95" y="546"/>
                  </a:lnTo>
                  <a:lnTo>
                    <a:pt x="121" y="568"/>
                  </a:lnTo>
                  <a:lnTo>
                    <a:pt x="146" y="588"/>
                  </a:lnTo>
                  <a:lnTo>
                    <a:pt x="177" y="606"/>
                  </a:lnTo>
                  <a:lnTo>
                    <a:pt x="207" y="620"/>
                  </a:lnTo>
                  <a:lnTo>
                    <a:pt x="239" y="632"/>
                  </a:lnTo>
                  <a:lnTo>
                    <a:pt x="272" y="642"/>
                  </a:lnTo>
                  <a:lnTo>
                    <a:pt x="307" y="648"/>
                  </a:lnTo>
                  <a:lnTo>
                    <a:pt x="342" y="652"/>
                  </a:lnTo>
                  <a:lnTo>
                    <a:pt x="379" y="652"/>
                  </a:lnTo>
                  <a:lnTo>
                    <a:pt x="379" y="652"/>
                  </a:lnTo>
                  <a:lnTo>
                    <a:pt x="414" y="648"/>
                  </a:lnTo>
                  <a:lnTo>
                    <a:pt x="448" y="642"/>
                  </a:lnTo>
                  <a:lnTo>
                    <a:pt x="481" y="632"/>
                  </a:lnTo>
                  <a:lnTo>
                    <a:pt x="513" y="618"/>
                  </a:lnTo>
                  <a:lnTo>
                    <a:pt x="544" y="604"/>
                  </a:lnTo>
                  <a:lnTo>
                    <a:pt x="571" y="586"/>
                  </a:lnTo>
                  <a:lnTo>
                    <a:pt x="597" y="566"/>
                  </a:lnTo>
                  <a:lnTo>
                    <a:pt x="623" y="544"/>
                  </a:lnTo>
                  <a:lnTo>
                    <a:pt x="643" y="518"/>
                  </a:lnTo>
                  <a:lnTo>
                    <a:pt x="662" y="492"/>
                  </a:lnTo>
                  <a:lnTo>
                    <a:pt x="678" y="466"/>
                  </a:lnTo>
                  <a:lnTo>
                    <a:pt x="690" y="436"/>
                  </a:lnTo>
                  <a:lnTo>
                    <a:pt x="699" y="406"/>
                  </a:lnTo>
                  <a:lnTo>
                    <a:pt x="706" y="374"/>
                  </a:lnTo>
                  <a:lnTo>
                    <a:pt x="711" y="342"/>
                  </a:lnTo>
                  <a:lnTo>
                    <a:pt x="711" y="308"/>
                  </a:lnTo>
                  <a:lnTo>
                    <a:pt x="711" y="308"/>
                  </a:lnTo>
                  <a:lnTo>
                    <a:pt x="706" y="274"/>
                  </a:lnTo>
                  <a:lnTo>
                    <a:pt x="697" y="242"/>
                  </a:lnTo>
                  <a:lnTo>
                    <a:pt x="688" y="212"/>
                  </a:lnTo>
                  <a:lnTo>
                    <a:pt x="674" y="182"/>
                  </a:lnTo>
                  <a:lnTo>
                    <a:pt x="655" y="156"/>
                  </a:lnTo>
                  <a:lnTo>
                    <a:pt x="637" y="130"/>
                  </a:lnTo>
                  <a:lnTo>
                    <a:pt x="613" y="106"/>
                  </a:lnTo>
                  <a:lnTo>
                    <a:pt x="590" y="84"/>
                  </a:lnTo>
                  <a:lnTo>
                    <a:pt x="562" y="64"/>
                  </a:lnTo>
                  <a:lnTo>
                    <a:pt x="534" y="46"/>
                  </a:lnTo>
                  <a:lnTo>
                    <a:pt x="504" y="32"/>
                  </a:lnTo>
                  <a:lnTo>
                    <a:pt x="472" y="20"/>
                  </a:lnTo>
                  <a:lnTo>
                    <a:pt x="439" y="10"/>
                  </a:lnTo>
                  <a:lnTo>
                    <a:pt x="404" y="4"/>
                  </a:lnTo>
                  <a:lnTo>
                    <a:pt x="369" y="0"/>
                  </a:lnTo>
                  <a:lnTo>
                    <a:pt x="332" y="0"/>
                  </a:lnTo>
                  <a:lnTo>
                    <a:pt x="332" y="0"/>
                  </a:lnTo>
                  <a:close/>
                </a:path>
              </a:pathLst>
            </a:custGeom>
            <a:solidFill>
              <a:srgbClr val="FFF2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3973513" y="4257675"/>
              <a:ext cx="1131888" cy="1038225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263" y="10"/>
                </a:cxn>
                <a:cxn ang="0">
                  <a:pos x="197" y="34"/>
                </a:cxn>
                <a:cxn ang="0">
                  <a:pos x="139" y="66"/>
                </a:cxn>
                <a:cxn ang="0">
                  <a:pos x="88" y="110"/>
                </a:cxn>
                <a:cxn ang="0">
                  <a:pos x="49" y="160"/>
                </a:cxn>
                <a:cxn ang="0">
                  <a:pos x="19" y="218"/>
                </a:cxn>
                <a:cxn ang="0">
                  <a:pos x="2" y="280"/>
                </a:cxn>
                <a:cxn ang="0">
                  <a:pos x="0" y="346"/>
                </a:cxn>
                <a:cxn ang="0">
                  <a:pos x="5" y="378"/>
                </a:cxn>
                <a:cxn ang="0">
                  <a:pos x="23" y="442"/>
                </a:cxn>
                <a:cxn ang="0">
                  <a:pos x="53" y="500"/>
                </a:cxn>
                <a:cxn ang="0">
                  <a:pos x="95" y="550"/>
                </a:cxn>
                <a:cxn ang="0">
                  <a:pos x="146" y="592"/>
                </a:cxn>
                <a:cxn ang="0">
                  <a:pos x="207" y="624"/>
                </a:cxn>
                <a:cxn ang="0">
                  <a:pos x="272" y="646"/>
                </a:cxn>
                <a:cxn ang="0">
                  <a:pos x="342" y="654"/>
                </a:cxn>
                <a:cxn ang="0">
                  <a:pos x="379" y="654"/>
                </a:cxn>
                <a:cxn ang="0">
                  <a:pos x="451" y="644"/>
                </a:cxn>
                <a:cxn ang="0">
                  <a:pos x="516" y="622"/>
                </a:cxn>
                <a:cxn ang="0">
                  <a:pos x="574" y="588"/>
                </a:cxn>
                <a:cxn ang="0">
                  <a:pos x="625" y="546"/>
                </a:cxn>
                <a:cxn ang="0">
                  <a:pos x="664" y="496"/>
                </a:cxn>
                <a:cxn ang="0">
                  <a:pos x="692" y="438"/>
                </a:cxn>
                <a:cxn ang="0">
                  <a:pos x="711" y="376"/>
                </a:cxn>
                <a:cxn ang="0">
                  <a:pos x="713" y="310"/>
                </a:cxn>
                <a:cxn ang="0">
                  <a:pos x="709" y="276"/>
                </a:cxn>
                <a:cxn ang="0">
                  <a:pos x="690" y="214"/>
                </a:cxn>
                <a:cxn ang="0">
                  <a:pos x="660" y="156"/>
                </a:cxn>
                <a:cxn ang="0">
                  <a:pos x="618" y="106"/>
                </a:cxn>
                <a:cxn ang="0">
                  <a:pos x="565" y="64"/>
                </a:cxn>
                <a:cxn ang="0">
                  <a:pos x="506" y="32"/>
                </a:cxn>
                <a:cxn ang="0">
                  <a:pos x="441" y="10"/>
                </a:cxn>
                <a:cxn ang="0">
                  <a:pos x="369" y="0"/>
                </a:cxn>
                <a:cxn ang="0">
                  <a:pos x="335" y="0"/>
                </a:cxn>
              </a:cxnLst>
              <a:rect l="0" t="0" r="r" b="b"/>
              <a:pathLst>
                <a:path w="713" h="654">
                  <a:moveTo>
                    <a:pt x="335" y="0"/>
                  </a:moveTo>
                  <a:lnTo>
                    <a:pt x="335" y="0"/>
                  </a:lnTo>
                  <a:lnTo>
                    <a:pt x="297" y="4"/>
                  </a:lnTo>
                  <a:lnTo>
                    <a:pt x="263" y="10"/>
                  </a:lnTo>
                  <a:lnTo>
                    <a:pt x="230" y="20"/>
                  </a:lnTo>
                  <a:lnTo>
                    <a:pt x="197" y="34"/>
                  </a:lnTo>
                  <a:lnTo>
                    <a:pt x="167" y="48"/>
                  </a:lnTo>
                  <a:lnTo>
                    <a:pt x="139" y="66"/>
                  </a:lnTo>
                  <a:lnTo>
                    <a:pt x="112" y="86"/>
                  </a:lnTo>
                  <a:lnTo>
                    <a:pt x="88" y="110"/>
                  </a:lnTo>
                  <a:lnTo>
                    <a:pt x="67" y="134"/>
                  </a:lnTo>
                  <a:lnTo>
                    <a:pt x="49" y="160"/>
                  </a:lnTo>
                  <a:lnTo>
                    <a:pt x="33" y="188"/>
                  </a:lnTo>
                  <a:lnTo>
                    <a:pt x="19" y="218"/>
                  </a:lnTo>
                  <a:lnTo>
                    <a:pt x="9" y="248"/>
                  </a:lnTo>
                  <a:lnTo>
                    <a:pt x="2" y="280"/>
                  </a:lnTo>
                  <a:lnTo>
                    <a:pt x="0" y="312"/>
                  </a:lnTo>
                  <a:lnTo>
                    <a:pt x="0" y="346"/>
                  </a:lnTo>
                  <a:lnTo>
                    <a:pt x="0" y="346"/>
                  </a:lnTo>
                  <a:lnTo>
                    <a:pt x="5" y="378"/>
                  </a:lnTo>
                  <a:lnTo>
                    <a:pt x="12" y="412"/>
                  </a:lnTo>
                  <a:lnTo>
                    <a:pt x="23" y="442"/>
                  </a:lnTo>
                  <a:lnTo>
                    <a:pt x="37" y="472"/>
                  </a:lnTo>
                  <a:lnTo>
                    <a:pt x="53" y="500"/>
                  </a:lnTo>
                  <a:lnTo>
                    <a:pt x="74" y="526"/>
                  </a:lnTo>
                  <a:lnTo>
                    <a:pt x="95" y="550"/>
                  </a:lnTo>
                  <a:lnTo>
                    <a:pt x="121" y="572"/>
                  </a:lnTo>
                  <a:lnTo>
                    <a:pt x="146" y="592"/>
                  </a:lnTo>
                  <a:lnTo>
                    <a:pt x="177" y="608"/>
                  </a:lnTo>
                  <a:lnTo>
                    <a:pt x="207" y="624"/>
                  </a:lnTo>
                  <a:lnTo>
                    <a:pt x="239" y="636"/>
                  </a:lnTo>
                  <a:lnTo>
                    <a:pt x="272" y="646"/>
                  </a:lnTo>
                  <a:lnTo>
                    <a:pt x="307" y="652"/>
                  </a:lnTo>
                  <a:lnTo>
                    <a:pt x="342" y="654"/>
                  </a:lnTo>
                  <a:lnTo>
                    <a:pt x="379" y="654"/>
                  </a:lnTo>
                  <a:lnTo>
                    <a:pt x="379" y="654"/>
                  </a:lnTo>
                  <a:lnTo>
                    <a:pt x="416" y="652"/>
                  </a:lnTo>
                  <a:lnTo>
                    <a:pt x="451" y="644"/>
                  </a:lnTo>
                  <a:lnTo>
                    <a:pt x="483" y="634"/>
                  </a:lnTo>
                  <a:lnTo>
                    <a:pt x="516" y="622"/>
                  </a:lnTo>
                  <a:lnTo>
                    <a:pt x="546" y="606"/>
                  </a:lnTo>
                  <a:lnTo>
                    <a:pt x="574" y="588"/>
                  </a:lnTo>
                  <a:lnTo>
                    <a:pt x="599" y="568"/>
                  </a:lnTo>
                  <a:lnTo>
                    <a:pt x="625" y="546"/>
                  </a:lnTo>
                  <a:lnTo>
                    <a:pt x="646" y="522"/>
                  </a:lnTo>
                  <a:lnTo>
                    <a:pt x="664" y="496"/>
                  </a:lnTo>
                  <a:lnTo>
                    <a:pt x="681" y="468"/>
                  </a:lnTo>
                  <a:lnTo>
                    <a:pt x="692" y="438"/>
                  </a:lnTo>
                  <a:lnTo>
                    <a:pt x="704" y="408"/>
                  </a:lnTo>
                  <a:lnTo>
                    <a:pt x="711" y="376"/>
                  </a:lnTo>
                  <a:lnTo>
                    <a:pt x="713" y="342"/>
                  </a:lnTo>
                  <a:lnTo>
                    <a:pt x="713" y="310"/>
                  </a:lnTo>
                  <a:lnTo>
                    <a:pt x="713" y="310"/>
                  </a:lnTo>
                  <a:lnTo>
                    <a:pt x="709" y="276"/>
                  </a:lnTo>
                  <a:lnTo>
                    <a:pt x="702" y="244"/>
                  </a:lnTo>
                  <a:lnTo>
                    <a:pt x="690" y="214"/>
                  </a:lnTo>
                  <a:lnTo>
                    <a:pt x="676" y="184"/>
                  </a:lnTo>
                  <a:lnTo>
                    <a:pt x="660" y="156"/>
                  </a:lnTo>
                  <a:lnTo>
                    <a:pt x="639" y="130"/>
                  </a:lnTo>
                  <a:lnTo>
                    <a:pt x="618" y="106"/>
                  </a:lnTo>
                  <a:lnTo>
                    <a:pt x="592" y="84"/>
                  </a:lnTo>
                  <a:lnTo>
                    <a:pt x="565" y="64"/>
                  </a:lnTo>
                  <a:lnTo>
                    <a:pt x="537" y="46"/>
                  </a:lnTo>
                  <a:lnTo>
                    <a:pt x="506" y="32"/>
                  </a:lnTo>
                  <a:lnTo>
                    <a:pt x="474" y="20"/>
                  </a:lnTo>
                  <a:lnTo>
                    <a:pt x="441" y="10"/>
                  </a:lnTo>
                  <a:lnTo>
                    <a:pt x="407" y="4"/>
                  </a:lnTo>
                  <a:lnTo>
                    <a:pt x="369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FFEA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3973513" y="4254500"/>
              <a:ext cx="1136650" cy="1044575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263" y="10"/>
                </a:cxn>
                <a:cxn ang="0">
                  <a:pos x="197" y="34"/>
                </a:cxn>
                <a:cxn ang="0">
                  <a:pos x="139" y="66"/>
                </a:cxn>
                <a:cxn ang="0">
                  <a:pos x="88" y="110"/>
                </a:cxn>
                <a:cxn ang="0">
                  <a:pos x="49" y="160"/>
                </a:cxn>
                <a:cxn ang="0">
                  <a:pos x="19" y="218"/>
                </a:cxn>
                <a:cxn ang="0">
                  <a:pos x="2" y="280"/>
                </a:cxn>
                <a:cxn ang="0">
                  <a:pos x="0" y="348"/>
                </a:cxn>
                <a:cxn ang="0">
                  <a:pos x="5" y="380"/>
                </a:cxn>
                <a:cxn ang="0">
                  <a:pos x="23" y="444"/>
                </a:cxn>
                <a:cxn ang="0">
                  <a:pos x="53" y="502"/>
                </a:cxn>
                <a:cxn ang="0">
                  <a:pos x="95" y="552"/>
                </a:cxn>
                <a:cxn ang="0">
                  <a:pos x="146" y="594"/>
                </a:cxn>
                <a:cxn ang="0">
                  <a:pos x="207" y="626"/>
                </a:cxn>
                <a:cxn ang="0">
                  <a:pos x="272" y="648"/>
                </a:cxn>
                <a:cxn ang="0">
                  <a:pos x="344" y="658"/>
                </a:cxn>
                <a:cxn ang="0">
                  <a:pos x="381" y="658"/>
                </a:cxn>
                <a:cxn ang="0">
                  <a:pos x="451" y="648"/>
                </a:cxn>
                <a:cxn ang="0">
                  <a:pos x="518" y="624"/>
                </a:cxn>
                <a:cxn ang="0">
                  <a:pos x="576" y="592"/>
                </a:cxn>
                <a:cxn ang="0">
                  <a:pos x="627" y="548"/>
                </a:cxn>
                <a:cxn ang="0">
                  <a:pos x="667" y="498"/>
                </a:cxn>
                <a:cxn ang="0">
                  <a:pos x="697" y="440"/>
                </a:cxn>
                <a:cxn ang="0">
                  <a:pos x="713" y="378"/>
                </a:cxn>
                <a:cxn ang="0">
                  <a:pos x="716" y="310"/>
                </a:cxn>
                <a:cxn ang="0">
                  <a:pos x="711" y="278"/>
                </a:cxn>
                <a:cxn ang="0">
                  <a:pos x="692" y="214"/>
                </a:cxn>
                <a:cxn ang="0">
                  <a:pos x="662" y="156"/>
                </a:cxn>
                <a:cxn ang="0">
                  <a:pos x="620" y="106"/>
                </a:cxn>
                <a:cxn ang="0">
                  <a:pos x="567" y="64"/>
                </a:cxn>
                <a:cxn ang="0">
                  <a:pos x="509" y="32"/>
                </a:cxn>
                <a:cxn ang="0">
                  <a:pos x="441" y="10"/>
                </a:cxn>
                <a:cxn ang="0">
                  <a:pos x="372" y="0"/>
                </a:cxn>
                <a:cxn ang="0">
                  <a:pos x="335" y="0"/>
                </a:cxn>
              </a:cxnLst>
              <a:rect l="0" t="0" r="r" b="b"/>
              <a:pathLst>
                <a:path w="716" h="658">
                  <a:moveTo>
                    <a:pt x="335" y="0"/>
                  </a:moveTo>
                  <a:lnTo>
                    <a:pt x="335" y="0"/>
                  </a:lnTo>
                  <a:lnTo>
                    <a:pt x="297" y="4"/>
                  </a:lnTo>
                  <a:lnTo>
                    <a:pt x="263" y="10"/>
                  </a:lnTo>
                  <a:lnTo>
                    <a:pt x="230" y="20"/>
                  </a:lnTo>
                  <a:lnTo>
                    <a:pt x="197" y="34"/>
                  </a:lnTo>
                  <a:lnTo>
                    <a:pt x="167" y="48"/>
                  </a:lnTo>
                  <a:lnTo>
                    <a:pt x="139" y="66"/>
                  </a:lnTo>
                  <a:lnTo>
                    <a:pt x="112" y="86"/>
                  </a:lnTo>
                  <a:lnTo>
                    <a:pt x="88" y="110"/>
                  </a:lnTo>
                  <a:lnTo>
                    <a:pt x="67" y="134"/>
                  </a:lnTo>
                  <a:lnTo>
                    <a:pt x="49" y="160"/>
                  </a:lnTo>
                  <a:lnTo>
                    <a:pt x="33" y="188"/>
                  </a:lnTo>
                  <a:lnTo>
                    <a:pt x="19" y="218"/>
                  </a:lnTo>
                  <a:lnTo>
                    <a:pt x="9" y="248"/>
                  </a:lnTo>
                  <a:lnTo>
                    <a:pt x="2" y="280"/>
                  </a:lnTo>
                  <a:lnTo>
                    <a:pt x="0" y="314"/>
                  </a:lnTo>
                  <a:lnTo>
                    <a:pt x="0" y="348"/>
                  </a:lnTo>
                  <a:lnTo>
                    <a:pt x="0" y="348"/>
                  </a:lnTo>
                  <a:lnTo>
                    <a:pt x="5" y="380"/>
                  </a:lnTo>
                  <a:lnTo>
                    <a:pt x="12" y="412"/>
                  </a:lnTo>
                  <a:lnTo>
                    <a:pt x="23" y="444"/>
                  </a:lnTo>
                  <a:lnTo>
                    <a:pt x="37" y="474"/>
                  </a:lnTo>
                  <a:lnTo>
                    <a:pt x="53" y="502"/>
                  </a:lnTo>
                  <a:lnTo>
                    <a:pt x="74" y="528"/>
                  </a:lnTo>
                  <a:lnTo>
                    <a:pt x="95" y="552"/>
                  </a:lnTo>
                  <a:lnTo>
                    <a:pt x="121" y="574"/>
                  </a:lnTo>
                  <a:lnTo>
                    <a:pt x="146" y="594"/>
                  </a:lnTo>
                  <a:lnTo>
                    <a:pt x="177" y="612"/>
                  </a:lnTo>
                  <a:lnTo>
                    <a:pt x="207" y="626"/>
                  </a:lnTo>
                  <a:lnTo>
                    <a:pt x="239" y="638"/>
                  </a:lnTo>
                  <a:lnTo>
                    <a:pt x="272" y="648"/>
                  </a:lnTo>
                  <a:lnTo>
                    <a:pt x="307" y="654"/>
                  </a:lnTo>
                  <a:lnTo>
                    <a:pt x="344" y="658"/>
                  </a:lnTo>
                  <a:lnTo>
                    <a:pt x="381" y="658"/>
                  </a:lnTo>
                  <a:lnTo>
                    <a:pt x="381" y="658"/>
                  </a:lnTo>
                  <a:lnTo>
                    <a:pt x="416" y="654"/>
                  </a:lnTo>
                  <a:lnTo>
                    <a:pt x="451" y="648"/>
                  </a:lnTo>
                  <a:lnTo>
                    <a:pt x="486" y="638"/>
                  </a:lnTo>
                  <a:lnTo>
                    <a:pt x="518" y="624"/>
                  </a:lnTo>
                  <a:lnTo>
                    <a:pt x="548" y="610"/>
                  </a:lnTo>
                  <a:lnTo>
                    <a:pt x="576" y="592"/>
                  </a:lnTo>
                  <a:lnTo>
                    <a:pt x="602" y="570"/>
                  </a:lnTo>
                  <a:lnTo>
                    <a:pt x="627" y="548"/>
                  </a:lnTo>
                  <a:lnTo>
                    <a:pt x="648" y="524"/>
                  </a:lnTo>
                  <a:lnTo>
                    <a:pt x="667" y="498"/>
                  </a:lnTo>
                  <a:lnTo>
                    <a:pt x="683" y="470"/>
                  </a:lnTo>
                  <a:lnTo>
                    <a:pt x="697" y="440"/>
                  </a:lnTo>
                  <a:lnTo>
                    <a:pt x="706" y="410"/>
                  </a:lnTo>
                  <a:lnTo>
                    <a:pt x="713" y="378"/>
                  </a:lnTo>
                  <a:lnTo>
                    <a:pt x="716" y="344"/>
                  </a:lnTo>
                  <a:lnTo>
                    <a:pt x="716" y="310"/>
                  </a:lnTo>
                  <a:lnTo>
                    <a:pt x="716" y="310"/>
                  </a:lnTo>
                  <a:lnTo>
                    <a:pt x="711" y="278"/>
                  </a:lnTo>
                  <a:lnTo>
                    <a:pt x="704" y="244"/>
                  </a:lnTo>
                  <a:lnTo>
                    <a:pt x="692" y="214"/>
                  </a:lnTo>
                  <a:lnTo>
                    <a:pt x="678" y="184"/>
                  </a:lnTo>
                  <a:lnTo>
                    <a:pt x="662" y="156"/>
                  </a:lnTo>
                  <a:lnTo>
                    <a:pt x="641" y="130"/>
                  </a:lnTo>
                  <a:lnTo>
                    <a:pt x="620" y="106"/>
                  </a:lnTo>
                  <a:lnTo>
                    <a:pt x="595" y="84"/>
                  </a:lnTo>
                  <a:lnTo>
                    <a:pt x="567" y="64"/>
                  </a:lnTo>
                  <a:lnTo>
                    <a:pt x="539" y="46"/>
                  </a:lnTo>
                  <a:lnTo>
                    <a:pt x="509" y="32"/>
                  </a:lnTo>
                  <a:lnTo>
                    <a:pt x="476" y="18"/>
                  </a:lnTo>
                  <a:lnTo>
                    <a:pt x="441" y="10"/>
                  </a:lnTo>
                  <a:lnTo>
                    <a:pt x="407" y="4"/>
                  </a:lnTo>
                  <a:lnTo>
                    <a:pt x="372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FFE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3970338" y="4251325"/>
              <a:ext cx="1143000" cy="1047750"/>
            </a:xfrm>
            <a:custGeom>
              <a:avLst/>
              <a:gdLst/>
              <a:ahLst/>
              <a:cxnLst>
                <a:cxn ang="0">
                  <a:pos x="339" y="0"/>
                </a:cxn>
                <a:cxn ang="0">
                  <a:pos x="267" y="10"/>
                </a:cxn>
                <a:cxn ang="0">
                  <a:pos x="199" y="32"/>
                </a:cxn>
                <a:cxn ang="0">
                  <a:pos x="141" y="66"/>
                </a:cxn>
                <a:cxn ang="0">
                  <a:pos x="90" y="110"/>
                </a:cxn>
                <a:cxn ang="0">
                  <a:pos x="48" y="160"/>
                </a:cxn>
                <a:cxn ang="0">
                  <a:pos x="21" y="218"/>
                </a:cxn>
                <a:cxn ang="0">
                  <a:pos x="4" y="282"/>
                </a:cxn>
                <a:cxn ang="0">
                  <a:pos x="0" y="348"/>
                </a:cxn>
                <a:cxn ang="0">
                  <a:pos x="4" y="382"/>
                </a:cxn>
                <a:cxn ang="0">
                  <a:pos x="23" y="446"/>
                </a:cxn>
                <a:cxn ang="0">
                  <a:pos x="55" y="504"/>
                </a:cxn>
                <a:cxn ang="0">
                  <a:pos x="97" y="554"/>
                </a:cxn>
                <a:cxn ang="0">
                  <a:pos x="148" y="596"/>
                </a:cxn>
                <a:cxn ang="0">
                  <a:pos x="209" y="630"/>
                </a:cxn>
                <a:cxn ang="0">
                  <a:pos x="276" y="652"/>
                </a:cxn>
                <a:cxn ang="0">
                  <a:pos x="346" y="660"/>
                </a:cxn>
                <a:cxn ang="0">
                  <a:pos x="383" y="660"/>
                </a:cxn>
                <a:cxn ang="0">
                  <a:pos x="455" y="650"/>
                </a:cxn>
                <a:cxn ang="0">
                  <a:pos x="522" y="628"/>
                </a:cxn>
                <a:cxn ang="0">
                  <a:pos x="580" y="594"/>
                </a:cxn>
                <a:cxn ang="0">
                  <a:pos x="632" y="550"/>
                </a:cxn>
                <a:cxn ang="0">
                  <a:pos x="671" y="500"/>
                </a:cxn>
                <a:cxn ang="0">
                  <a:pos x="701" y="442"/>
                </a:cxn>
                <a:cxn ang="0">
                  <a:pos x="718" y="378"/>
                </a:cxn>
                <a:cxn ang="0">
                  <a:pos x="720" y="312"/>
                </a:cxn>
                <a:cxn ang="0">
                  <a:pos x="715" y="278"/>
                </a:cxn>
                <a:cxn ang="0">
                  <a:pos x="697" y="214"/>
                </a:cxn>
                <a:cxn ang="0">
                  <a:pos x="666" y="156"/>
                </a:cxn>
                <a:cxn ang="0">
                  <a:pos x="625" y="106"/>
                </a:cxn>
                <a:cxn ang="0">
                  <a:pos x="571" y="64"/>
                </a:cxn>
                <a:cxn ang="0">
                  <a:pos x="511" y="32"/>
                </a:cxn>
                <a:cxn ang="0">
                  <a:pos x="446" y="10"/>
                </a:cxn>
                <a:cxn ang="0">
                  <a:pos x="374" y="0"/>
                </a:cxn>
                <a:cxn ang="0">
                  <a:pos x="339" y="0"/>
                </a:cxn>
              </a:cxnLst>
              <a:rect l="0" t="0" r="r" b="b"/>
              <a:pathLst>
                <a:path w="720" h="660">
                  <a:moveTo>
                    <a:pt x="339" y="0"/>
                  </a:moveTo>
                  <a:lnTo>
                    <a:pt x="339" y="0"/>
                  </a:lnTo>
                  <a:lnTo>
                    <a:pt x="302" y="4"/>
                  </a:lnTo>
                  <a:lnTo>
                    <a:pt x="267" y="10"/>
                  </a:lnTo>
                  <a:lnTo>
                    <a:pt x="232" y="20"/>
                  </a:lnTo>
                  <a:lnTo>
                    <a:pt x="199" y="32"/>
                  </a:lnTo>
                  <a:lnTo>
                    <a:pt x="169" y="48"/>
                  </a:lnTo>
                  <a:lnTo>
                    <a:pt x="141" y="66"/>
                  </a:lnTo>
                  <a:lnTo>
                    <a:pt x="114" y="88"/>
                  </a:lnTo>
                  <a:lnTo>
                    <a:pt x="90" y="110"/>
                  </a:lnTo>
                  <a:lnTo>
                    <a:pt x="69" y="134"/>
                  </a:lnTo>
                  <a:lnTo>
                    <a:pt x="48" y="160"/>
                  </a:lnTo>
                  <a:lnTo>
                    <a:pt x="35" y="190"/>
                  </a:lnTo>
                  <a:lnTo>
                    <a:pt x="21" y="218"/>
                  </a:lnTo>
                  <a:lnTo>
                    <a:pt x="11" y="250"/>
                  </a:lnTo>
                  <a:lnTo>
                    <a:pt x="4" y="282"/>
                  </a:lnTo>
                  <a:lnTo>
                    <a:pt x="0" y="314"/>
                  </a:lnTo>
                  <a:lnTo>
                    <a:pt x="0" y="348"/>
                  </a:lnTo>
                  <a:lnTo>
                    <a:pt x="0" y="348"/>
                  </a:lnTo>
                  <a:lnTo>
                    <a:pt x="4" y="382"/>
                  </a:lnTo>
                  <a:lnTo>
                    <a:pt x="14" y="414"/>
                  </a:lnTo>
                  <a:lnTo>
                    <a:pt x="23" y="446"/>
                  </a:lnTo>
                  <a:lnTo>
                    <a:pt x="37" y="476"/>
                  </a:lnTo>
                  <a:lnTo>
                    <a:pt x="55" y="504"/>
                  </a:lnTo>
                  <a:lnTo>
                    <a:pt x="74" y="530"/>
                  </a:lnTo>
                  <a:lnTo>
                    <a:pt x="97" y="554"/>
                  </a:lnTo>
                  <a:lnTo>
                    <a:pt x="123" y="576"/>
                  </a:lnTo>
                  <a:lnTo>
                    <a:pt x="148" y="596"/>
                  </a:lnTo>
                  <a:lnTo>
                    <a:pt x="179" y="614"/>
                  </a:lnTo>
                  <a:lnTo>
                    <a:pt x="209" y="630"/>
                  </a:lnTo>
                  <a:lnTo>
                    <a:pt x="241" y="642"/>
                  </a:lnTo>
                  <a:lnTo>
                    <a:pt x="276" y="652"/>
                  </a:lnTo>
                  <a:lnTo>
                    <a:pt x="311" y="658"/>
                  </a:lnTo>
                  <a:lnTo>
                    <a:pt x="346" y="660"/>
                  </a:lnTo>
                  <a:lnTo>
                    <a:pt x="383" y="660"/>
                  </a:lnTo>
                  <a:lnTo>
                    <a:pt x="383" y="660"/>
                  </a:lnTo>
                  <a:lnTo>
                    <a:pt x="420" y="658"/>
                  </a:lnTo>
                  <a:lnTo>
                    <a:pt x="455" y="650"/>
                  </a:lnTo>
                  <a:lnTo>
                    <a:pt x="490" y="640"/>
                  </a:lnTo>
                  <a:lnTo>
                    <a:pt x="522" y="628"/>
                  </a:lnTo>
                  <a:lnTo>
                    <a:pt x="553" y="612"/>
                  </a:lnTo>
                  <a:lnTo>
                    <a:pt x="580" y="594"/>
                  </a:lnTo>
                  <a:lnTo>
                    <a:pt x="606" y="574"/>
                  </a:lnTo>
                  <a:lnTo>
                    <a:pt x="632" y="550"/>
                  </a:lnTo>
                  <a:lnTo>
                    <a:pt x="652" y="526"/>
                  </a:lnTo>
                  <a:lnTo>
                    <a:pt x="671" y="500"/>
                  </a:lnTo>
                  <a:lnTo>
                    <a:pt x="687" y="472"/>
                  </a:lnTo>
                  <a:lnTo>
                    <a:pt x="701" y="442"/>
                  </a:lnTo>
                  <a:lnTo>
                    <a:pt x="711" y="410"/>
                  </a:lnTo>
                  <a:lnTo>
                    <a:pt x="718" y="378"/>
                  </a:lnTo>
                  <a:lnTo>
                    <a:pt x="720" y="346"/>
                  </a:lnTo>
                  <a:lnTo>
                    <a:pt x="720" y="312"/>
                  </a:lnTo>
                  <a:lnTo>
                    <a:pt x="720" y="312"/>
                  </a:lnTo>
                  <a:lnTo>
                    <a:pt x="715" y="278"/>
                  </a:lnTo>
                  <a:lnTo>
                    <a:pt x="708" y="246"/>
                  </a:lnTo>
                  <a:lnTo>
                    <a:pt x="697" y="214"/>
                  </a:lnTo>
                  <a:lnTo>
                    <a:pt x="683" y="184"/>
                  </a:lnTo>
                  <a:lnTo>
                    <a:pt x="666" y="156"/>
                  </a:lnTo>
                  <a:lnTo>
                    <a:pt x="645" y="130"/>
                  </a:lnTo>
                  <a:lnTo>
                    <a:pt x="625" y="106"/>
                  </a:lnTo>
                  <a:lnTo>
                    <a:pt x="599" y="84"/>
                  </a:lnTo>
                  <a:lnTo>
                    <a:pt x="571" y="64"/>
                  </a:lnTo>
                  <a:lnTo>
                    <a:pt x="543" y="46"/>
                  </a:lnTo>
                  <a:lnTo>
                    <a:pt x="511" y="32"/>
                  </a:lnTo>
                  <a:lnTo>
                    <a:pt x="481" y="18"/>
                  </a:lnTo>
                  <a:lnTo>
                    <a:pt x="446" y="10"/>
                  </a:lnTo>
                  <a:lnTo>
                    <a:pt x="411" y="2"/>
                  </a:lnTo>
                  <a:lnTo>
                    <a:pt x="374" y="0"/>
                  </a:lnTo>
                  <a:lnTo>
                    <a:pt x="339" y="0"/>
                  </a:lnTo>
                  <a:lnTo>
                    <a:pt x="339" y="0"/>
                  </a:lnTo>
                  <a:close/>
                </a:path>
              </a:pathLst>
            </a:custGeom>
            <a:solidFill>
              <a:srgbClr val="FFE1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3970338" y="4248150"/>
              <a:ext cx="1149350" cy="1054100"/>
            </a:xfrm>
            <a:custGeom>
              <a:avLst/>
              <a:gdLst/>
              <a:ahLst/>
              <a:cxnLst>
                <a:cxn ang="0">
                  <a:pos x="339" y="0"/>
                </a:cxn>
                <a:cxn ang="0">
                  <a:pos x="267" y="10"/>
                </a:cxn>
                <a:cxn ang="0">
                  <a:pos x="199" y="32"/>
                </a:cxn>
                <a:cxn ang="0">
                  <a:pos x="141" y="66"/>
                </a:cxn>
                <a:cxn ang="0">
                  <a:pos x="90" y="110"/>
                </a:cxn>
                <a:cxn ang="0">
                  <a:pos x="48" y="162"/>
                </a:cxn>
                <a:cxn ang="0">
                  <a:pos x="21" y="220"/>
                </a:cxn>
                <a:cxn ang="0">
                  <a:pos x="2" y="282"/>
                </a:cxn>
                <a:cxn ang="0">
                  <a:pos x="0" y="350"/>
                </a:cxn>
                <a:cxn ang="0">
                  <a:pos x="4" y="384"/>
                </a:cxn>
                <a:cxn ang="0">
                  <a:pos x="23" y="448"/>
                </a:cxn>
                <a:cxn ang="0">
                  <a:pos x="55" y="506"/>
                </a:cxn>
                <a:cxn ang="0">
                  <a:pos x="97" y="556"/>
                </a:cxn>
                <a:cxn ang="0">
                  <a:pos x="148" y="600"/>
                </a:cxn>
                <a:cxn ang="0">
                  <a:pos x="209" y="632"/>
                </a:cxn>
                <a:cxn ang="0">
                  <a:pos x="276" y="654"/>
                </a:cxn>
                <a:cxn ang="0">
                  <a:pos x="348" y="664"/>
                </a:cxn>
                <a:cxn ang="0">
                  <a:pos x="385" y="664"/>
                </a:cxn>
                <a:cxn ang="0">
                  <a:pos x="457" y="654"/>
                </a:cxn>
                <a:cxn ang="0">
                  <a:pos x="522" y="630"/>
                </a:cxn>
                <a:cxn ang="0">
                  <a:pos x="583" y="596"/>
                </a:cxn>
                <a:cxn ang="0">
                  <a:pos x="634" y="554"/>
                </a:cxn>
                <a:cxn ang="0">
                  <a:pos x="673" y="502"/>
                </a:cxn>
                <a:cxn ang="0">
                  <a:pos x="704" y="444"/>
                </a:cxn>
                <a:cxn ang="0">
                  <a:pos x="720" y="380"/>
                </a:cxn>
                <a:cxn ang="0">
                  <a:pos x="724" y="314"/>
                </a:cxn>
                <a:cxn ang="0">
                  <a:pos x="720" y="280"/>
                </a:cxn>
                <a:cxn ang="0">
                  <a:pos x="701" y="216"/>
                </a:cxn>
                <a:cxn ang="0">
                  <a:pos x="669" y="158"/>
                </a:cxn>
                <a:cxn ang="0">
                  <a:pos x="627" y="106"/>
                </a:cxn>
                <a:cxn ang="0">
                  <a:pos x="573" y="64"/>
                </a:cxn>
                <a:cxn ang="0">
                  <a:pos x="513" y="30"/>
                </a:cxn>
                <a:cxn ang="0">
                  <a:pos x="448" y="10"/>
                </a:cxn>
                <a:cxn ang="0">
                  <a:pos x="376" y="0"/>
                </a:cxn>
                <a:cxn ang="0">
                  <a:pos x="339" y="0"/>
                </a:cxn>
              </a:cxnLst>
              <a:rect l="0" t="0" r="r" b="b"/>
              <a:pathLst>
                <a:path w="724" h="664">
                  <a:moveTo>
                    <a:pt x="339" y="0"/>
                  </a:moveTo>
                  <a:lnTo>
                    <a:pt x="339" y="0"/>
                  </a:lnTo>
                  <a:lnTo>
                    <a:pt x="302" y="4"/>
                  </a:lnTo>
                  <a:lnTo>
                    <a:pt x="267" y="10"/>
                  </a:lnTo>
                  <a:lnTo>
                    <a:pt x="232" y="20"/>
                  </a:lnTo>
                  <a:lnTo>
                    <a:pt x="199" y="32"/>
                  </a:lnTo>
                  <a:lnTo>
                    <a:pt x="169" y="48"/>
                  </a:lnTo>
                  <a:lnTo>
                    <a:pt x="141" y="66"/>
                  </a:lnTo>
                  <a:lnTo>
                    <a:pt x="114" y="88"/>
                  </a:lnTo>
                  <a:lnTo>
                    <a:pt x="90" y="110"/>
                  </a:lnTo>
                  <a:lnTo>
                    <a:pt x="69" y="134"/>
                  </a:lnTo>
                  <a:lnTo>
                    <a:pt x="48" y="162"/>
                  </a:lnTo>
                  <a:lnTo>
                    <a:pt x="32" y="190"/>
                  </a:lnTo>
                  <a:lnTo>
                    <a:pt x="21" y="220"/>
                  </a:lnTo>
                  <a:lnTo>
                    <a:pt x="9" y="250"/>
                  </a:lnTo>
                  <a:lnTo>
                    <a:pt x="2" y="282"/>
                  </a:lnTo>
                  <a:lnTo>
                    <a:pt x="0" y="316"/>
                  </a:lnTo>
                  <a:lnTo>
                    <a:pt x="0" y="350"/>
                  </a:lnTo>
                  <a:lnTo>
                    <a:pt x="0" y="350"/>
                  </a:lnTo>
                  <a:lnTo>
                    <a:pt x="4" y="384"/>
                  </a:lnTo>
                  <a:lnTo>
                    <a:pt x="11" y="416"/>
                  </a:lnTo>
                  <a:lnTo>
                    <a:pt x="23" y="448"/>
                  </a:lnTo>
                  <a:lnTo>
                    <a:pt x="37" y="478"/>
                  </a:lnTo>
                  <a:lnTo>
                    <a:pt x="55" y="506"/>
                  </a:lnTo>
                  <a:lnTo>
                    <a:pt x="74" y="532"/>
                  </a:lnTo>
                  <a:lnTo>
                    <a:pt x="97" y="556"/>
                  </a:lnTo>
                  <a:lnTo>
                    <a:pt x="123" y="580"/>
                  </a:lnTo>
                  <a:lnTo>
                    <a:pt x="148" y="600"/>
                  </a:lnTo>
                  <a:lnTo>
                    <a:pt x="179" y="618"/>
                  </a:lnTo>
                  <a:lnTo>
                    <a:pt x="209" y="632"/>
                  </a:lnTo>
                  <a:lnTo>
                    <a:pt x="241" y="644"/>
                  </a:lnTo>
                  <a:lnTo>
                    <a:pt x="276" y="654"/>
                  </a:lnTo>
                  <a:lnTo>
                    <a:pt x="311" y="660"/>
                  </a:lnTo>
                  <a:lnTo>
                    <a:pt x="348" y="664"/>
                  </a:lnTo>
                  <a:lnTo>
                    <a:pt x="385" y="664"/>
                  </a:lnTo>
                  <a:lnTo>
                    <a:pt x="385" y="664"/>
                  </a:lnTo>
                  <a:lnTo>
                    <a:pt x="420" y="660"/>
                  </a:lnTo>
                  <a:lnTo>
                    <a:pt x="457" y="654"/>
                  </a:lnTo>
                  <a:lnTo>
                    <a:pt x="490" y="644"/>
                  </a:lnTo>
                  <a:lnTo>
                    <a:pt x="522" y="630"/>
                  </a:lnTo>
                  <a:lnTo>
                    <a:pt x="555" y="614"/>
                  </a:lnTo>
                  <a:lnTo>
                    <a:pt x="583" y="596"/>
                  </a:lnTo>
                  <a:lnTo>
                    <a:pt x="608" y="576"/>
                  </a:lnTo>
                  <a:lnTo>
                    <a:pt x="634" y="554"/>
                  </a:lnTo>
                  <a:lnTo>
                    <a:pt x="655" y="528"/>
                  </a:lnTo>
                  <a:lnTo>
                    <a:pt x="673" y="502"/>
                  </a:lnTo>
                  <a:lnTo>
                    <a:pt x="690" y="474"/>
                  </a:lnTo>
                  <a:lnTo>
                    <a:pt x="704" y="444"/>
                  </a:lnTo>
                  <a:lnTo>
                    <a:pt x="713" y="412"/>
                  </a:lnTo>
                  <a:lnTo>
                    <a:pt x="720" y="380"/>
                  </a:lnTo>
                  <a:lnTo>
                    <a:pt x="724" y="348"/>
                  </a:lnTo>
                  <a:lnTo>
                    <a:pt x="724" y="314"/>
                  </a:lnTo>
                  <a:lnTo>
                    <a:pt x="724" y="314"/>
                  </a:lnTo>
                  <a:lnTo>
                    <a:pt x="720" y="280"/>
                  </a:lnTo>
                  <a:lnTo>
                    <a:pt x="711" y="246"/>
                  </a:lnTo>
                  <a:lnTo>
                    <a:pt x="701" y="216"/>
                  </a:lnTo>
                  <a:lnTo>
                    <a:pt x="685" y="186"/>
                  </a:lnTo>
                  <a:lnTo>
                    <a:pt x="669" y="158"/>
                  </a:lnTo>
                  <a:lnTo>
                    <a:pt x="648" y="130"/>
                  </a:lnTo>
                  <a:lnTo>
                    <a:pt x="627" y="106"/>
                  </a:lnTo>
                  <a:lnTo>
                    <a:pt x="601" y="84"/>
                  </a:lnTo>
                  <a:lnTo>
                    <a:pt x="573" y="64"/>
                  </a:lnTo>
                  <a:lnTo>
                    <a:pt x="546" y="46"/>
                  </a:lnTo>
                  <a:lnTo>
                    <a:pt x="513" y="30"/>
                  </a:lnTo>
                  <a:lnTo>
                    <a:pt x="481" y="18"/>
                  </a:lnTo>
                  <a:lnTo>
                    <a:pt x="448" y="10"/>
                  </a:lnTo>
                  <a:lnTo>
                    <a:pt x="411" y="2"/>
                  </a:lnTo>
                  <a:lnTo>
                    <a:pt x="376" y="0"/>
                  </a:lnTo>
                  <a:lnTo>
                    <a:pt x="339" y="0"/>
                  </a:lnTo>
                  <a:lnTo>
                    <a:pt x="339" y="0"/>
                  </a:lnTo>
                  <a:close/>
                </a:path>
              </a:pathLst>
            </a:custGeom>
            <a:solidFill>
              <a:srgbClr val="FFD8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3970338" y="4244975"/>
              <a:ext cx="1154113" cy="1060450"/>
            </a:xfrm>
            <a:custGeom>
              <a:avLst/>
              <a:gdLst/>
              <a:ahLst/>
              <a:cxnLst>
                <a:cxn ang="0">
                  <a:pos x="339" y="0"/>
                </a:cxn>
                <a:cxn ang="0">
                  <a:pos x="267" y="10"/>
                </a:cxn>
                <a:cxn ang="0">
                  <a:pos x="199" y="32"/>
                </a:cxn>
                <a:cxn ang="0">
                  <a:pos x="141" y="66"/>
                </a:cxn>
                <a:cxn ang="0">
                  <a:pos x="90" y="110"/>
                </a:cxn>
                <a:cxn ang="0">
                  <a:pos x="48" y="162"/>
                </a:cxn>
                <a:cxn ang="0">
                  <a:pos x="18" y="220"/>
                </a:cxn>
                <a:cxn ang="0">
                  <a:pos x="2" y="284"/>
                </a:cxn>
                <a:cxn ang="0">
                  <a:pos x="0" y="352"/>
                </a:cxn>
                <a:cxn ang="0">
                  <a:pos x="4" y="386"/>
                </a:cxn>
                <a:cxn ang="0">
                  <a:pos x="23" y="450"/>
                </a:cxn>
                <a:cxn ang="0">
                  <a:pos x="53" y="508"/>
                </a:cxn>
                <a:cxn ang="0">
                  <a:pos x="97" y="560"/>
                </a:cxn>
                <a:cxn ang="0">
                  <a:pos x="148" y="602"/>
                </a:cxn>
                <a:cxn ang="0">
                  <a:pos x="209" y="636"/>
                </a:cxn>
                <a:cxn ang="0">
                  <a:pos x="276" y="658"/>
                </a:cxn>
                <a:cxn ang="0">
                  <a:pos x="348" y="668"/>
                </a:cxn>
                <a:cxn ang="0">
                  <a:pos x="385" y="666"/>
                </a:cxn>
                <a:cxn ang="0">
                  <a:pos x="457" y="656"/>
                </a:cxn>
                <a:cxn ang="0">
                  <a:pos x="525" y="634"/>
                </a:cxn>
                <a:cxn ang="0">
                  <a:pos x="585" y="600"/>
                </a:cxn>
                <a:cxn ang="0">
                  <a:pos x="636" y="556"/>
                </a:cxn>
                <a:cxn ang="0">
                  <a:pos x="676" y="504"/>
                </a:cxn>
                <a:cxn ang="0">
                  <a:pos x="706" y="446"/>
                </a:cxn>
                <a:cxn ang="0">
                  <a:pos x="724" y="382"/>
                </a:cxn>
                <a:cxn ang="0">
                  <a:pos x="727" y="314"/>
                </a:cxn>
                <a:cxn ang="0">
                  <a:pos x="722" y="280"/>
                </a:cxn>
                <a:cxn ang="0">
                  <a:pos x="704" y="216"/>
                </a:cxn>
                <a:cxn ang="0">
                  <a:pos x="671" y="158"/>
                </a:cxn>
                <a:cxn ang="0">
                  <a:pos x="629" y="106"/>
                </a:cxn>
                <a:cxn ang="0">
                  <a:pos x="576" y="64"/>
                </a:cxn>
                <a:cxn ang="0">
                  <a:pos x="515" y="30"/>
                </a:cxn>
                <a:cxn ang="0">
                  <a:pos x="448" y="8"/>
                </a:cxn>
                <a:cxn ang="0">
                  <a:pos x="376" y="0"/>
                </a:cxn>
                <a:cxn ang="0">
                  <a:pos x="339" y="0"/>
                </a:cxn>
              </a:cxnLst>
              <a:rect l="0" t="0" r="r" b="b"/>
              <a:pathLst>
                <a:path w="727" h="668">
                  <a:moveTo>
                    <a:pt x="339" y="0"/>
                  </a:moveTo>
                  <a:lnTo>
                    <a:pt x="339" y="0"/>
                  </a:lnTo>
                  <a:lnTo>
                    <a:pt x="302" y="2"/>
                  </a:lnTo>
                  <a:lnTo>
                    <a:pt x="267" y="10"/>
                  </a:lnTo>
                  <a:lnTo>
                    <a:pt x="232" y="20"/>
                  </a:lnTo>
                  <a:lnTo>
                    <a:pt x="199" y="32"/>
                  </a:lnTo>
                  <a:lnTo>
                    <a:pt x="169" y="48"/>
                  </a:lnTo>
                  <a:lnTo>
                    <a:pt x="141" y="66"/>
                  </a:lnTo>
                  <a:lnTo>
                    <a:pt x="114" y="88"/>
                  </a:lnTo>
                  <a:lnTo>
                    <a:pt x="90" y="110"/>
                  </a:lnTo>
                  <a:lnTo>
                    <a:pt x="67" y="136"/>
                  </a:lnTo>
                  <a:lnTo>
                    <a:pt x="48" y="162"/>
                  </a:lnTo>
                  <a:lnTo>
                    <a:pt x="32" y="190"/>
                  </a:lnTo>
                  <a:lnTo>
                    <a:pt x="18" y="220"/>
                  </a:lnTo>
                  <a:lnTo>
                    <a:pt x="9" y="252"/>
                  </a:lnTo>
                  <a:lnTo>
                    <a:pt x="2" y="284"/>
                  </a:lnTo>
                  <a:lnTo>
                    <a:pt x="0" y="318"/>
                  </a:lnTo>
                  <a:lnTo>
                    <a:pt x="0" y="352"/>
                  </a:lnTo>
                  <a:lnTo>
                    <a:pt x="0" y="352"/>
                  </a:lnTo>
                  <a:lnTo>
                    <a:pt x="4" y="386"/>
                  </a:lnTo>
                  <a:lnTo>
                    <a:pt x="11" y="418"/>
                  </a:lnTo>
                  <a:lnTo>
                    <a:pt x="23" y="450"/>
                  </a:lnTo>
                  <a:lnTo>
                    <a:pt x="37" y="480"/>
                  </a:lnTo>
                  <a:lnTo>
                    <a:pt x="53" y="508"/>
                  </a:lnTo>
                  <a:lnTo>
                    <a:pt x="74" y="534"/>
                  </a:lnTo>
                  <a:lnTo>
                    <a:pt x="97" y="560"/>
                  </a:lnTo>
                  <a:lnTo>
                    <a:pt x="123" y="582"/>
                  </a:lnTo>
                  <a:lnTo>
                    <a:pt x="148" y="602"/>
                  </a:lnTo>
                  <a:lnTo>
                    <a:pt x="179" y="620"/>
                  </a:lnTo>
                  <a:lnTo>
                    <a:pt x="209" y="636"/>
                  </a:lnTo>
                  <a:lnTo>
                    <a:pt x="244" y="648"/>
                  </a:lnTo>
                  <a:lnTo>
                    <a:pt x="276" y="658"/>
                  </a:lnTo>
                  <a:lnTo>
                    <a:pt x="311" y="664"/>
                  </a:lnTo>
                  <a:lnTo>
                    <a:pt x="348" y="668"/>
                  </a:lnTo>
                  <a:lnTo>
                    <a:pt x="385" y="666"/>
                  </a:lnTo>
                  <a:lnTo>
                    <a:pt x="385" y="666"/>
                  </a:lnTo>
                  <a:lnTo>
                    <a:pt x="422" y="664"/>
                  </a:lnTo>
                  <a:lnTo>
                    <a:pt x="457" y="656"/>
                  </a:lnTo>
                  <a:lnTo>
                    <a:pt x="492" y="646"/>
                  </a:lnTo>
                  <a:lnTo>
                    <a:pt x="525" y="634"/>
                  </a:lnTo>
                  <a:lnTo>
                    <a:pt x="555" y="618"/>
                  </a:lnTo>
                  <a:lnTo>
                    <a:pt x="585" y="600"/>
                  </a:lnTo>
                  <a:lnTo>
                    <a:pt x="611" y="578"/>
                  </a:lnTo>
                  <a:lnTo>
                    <a:pt x="636" y="556"/>
                  </a:lnTo>
                  <a:lnTo>
                    <a:pt x="657" y="530"/>
                  </a:lnTo>
                  <a:lnTo>
                    <a:pt x="676" y="504"/>
                  </a:lnTo>
                  <a:lnTo>
                    <a:pt x="694" y="476"/>
                  </a:lnTo>
                  <a:lnTo>
                    <a:pt x="706" y="446"/>
                  </a:lnTo>
                  <a:lnTo>
                    <a:pt x="718" y="414"/>
                  </a:lnTo>
                  <a:lnTo>
                    <a:pt x="724" y="382"/>
                  </a:lnTo>
                  <a:lnTo>
                    <a:pt x="727" y="348"/>
                  </a:lnTo>
                  <a:lnTo>
                    <a:pt x="727" y="314"/>
                  </a:lnTo>
                  <a:lnTo>
                    <a:pt x="727" y="314"/>
                  </a:lnTo>
                  <a:lnTo>
                    <a:pt x="722" y="280"/>
                  </a:lnTo>
                  <a:lnTo>
                    <a:pt x="715" y="248"/>
                  </a:lnTo>
                  <a:lnTo>
                    <a:pt x="704" y="216"/>
                  </a:lnTo>
                  <a:lnTo>
                    <a:pt x="690" y="186"/>
                  </a:lnTo>
                  <a:lnTo>
                    <a:pt x="671" y="158"/>
                  </a:lnTo>
                  <a:lnTo>
                    <a:pt x="650" y="132"/>
                  </a:lnTo>
                  <a:lnTo>
                    <a:pt x="629" y="106"/>
                  </a:lnTo>
                  <a:lnTo>
                    <a:pt x="604" y="84"/>
                  </a:lnTo>
                  <a:lnTo>
                    <a:pt x="576" y="64"/>
                  </a:lnTo>
                  <a:lnTo>
                    <a:pt x="546" y="46"/>
                  </a:lnTo>
                  <a:lnTo>
                    <a:pt x="515" y="30"/>
                  </a:lnTo>
                  <a:lnTo>
                    <a:pt x="483" y="18"/>
                  </a:lnTo>
                  <a:lnTo>
                    <a:pt x="448" y="8"/>
                  </a:lnTo>
                  <a:lnTo>
                    <a:pt x="413" y="2"/>
                  </a:lnTo>
                  <a:lnTo>
                    <a:pt x="376" y="0"/>
                  </a:lnTo>
                  <a:lnTo>
                    <a:pt x="339" y="0"/>
                  </a:lnTo>
                  <a:lnTo>
                    <a:pt x="339" y="0"/>
                  </a:lnTo>
                  <a:close/>
                </a:path>
              </a:pathLst>
            </a:custGeom>
            <a:solidFill>
              <a:srgbClr val="FE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3965575" y="4238625"/>
              <a:ext cx="1162050" cy="1066800"/>
            </a:xfrm>
            <a:custGeom>
              <a:avLst/>
              <a:gdLst/>
              <a:ahLst/>
              <a:cxnLst>
                <a:cxn ang="0">
                  <a:pos x="344" y="2"/>
                </a:cxn>
                <a:cxn ang="0">
                  <a:pos x="270" y="12"/>
                </a:cxn>
                <a:cxn ang="0">
                  <a:pos x="202" y="34"/>
                </a:cxn>
                <a:cxn ang="0">
                  <a:pos x="144" y="68"/>
                </a:cxn>
                <a:cxn ang="0">
                  <a:pos x="93" y="112"/>
                </a:cxn>
                <a:cxn ang="0">
                  <a:pos x="51" y="164"/>
                </a:cxn>
                <a:cxn ang="0">
                  <a:pos x="21" y="224"/>
                </a:cxn>
                <a:cxn ang="0">
                  <a:pos x="5" y="288"/>
                </a:cxn>
                <a:cxn ang="0">
                  <a:pos x="3" y="356"/>
                </a:cxn>
                <a:cxn ang="0">
                  <a:pos x="5" y="390"/>
                </a:cxn>
                <a:cxn ang="0">
                  <a:pos x="26" y="454"/>
                </a:cxn>
                <a:cxn ang="0">
                  <a:pos x="56" y="512"/>
                </a:cxn>
                <a:cxn ang="0">
                  <a:pos x="100" y="564"/>
                </a:cxn>
                <a:cxn ang="0">
                  <a:pos x="151" y="608"/>
                </a:cxn>
                <a:cxn ang="0">
                  <a:pos x="214" y="640"/>
                </a:cxn>
                <a:cxn ang="0">
                  <a:pos x="281" y="662"/>
                </a:cxn>
                <a:cxn ang="0">
                  <a:pos x="353" y="672"/>
                </a:cxn>
                <a:cxn ang="0">
                  <a:pos x="391" y="672"/>
                </a:cxn>
                <a:cxn ang="0">
                  <a:pos x="463" y="662"/>
                </a:cxn>
                <a:cxn ang="0">
                  <a:pos x="530" y="638"/>
                </a:cxn>
                <a:cxn ang="0">
                  <a:pos x="590" y="604"/>
                </a:cxn>
                <a:cxn ang="0">
                  <a:pos x="642" y="560"/>
                </a:cxn>
                <a:cxn ang="0">
                  <a:pos x="683" y="508"/>
                </a:cxn>
                <a:cxn ang="0">
                  <a:pos x="711" y="450"/>
                </a:cxn>
                <a:cxn ang="0">
                  <a:pos x="730" y="386"/>
                </a:cxn>
                <a:cxn ang="0">
                  <a:pos x="732" y="318"/>
                </a:cxn>
                <a:cxn ang="0">
                  <a:pos x="727" y="284"/>
                </a:cxn>
                <a:cxn ang="0">
                  <a:pos x="709" y="220"/>
                </a:cxn>
                <a:cxn ang="0">
                  <a:pos x="676" y="160"/>
                </a:cxn>
                <a:cxn ang="0">
                  <a:pos x="635" y="108"/>
                </a:cxn>
                <a:cxn ang="0">
                  <a:pos x="581" y="66"/>
                </a:cxn>
                <a:cxn ang="0">
                  <a:pos x="521" y="32"/>
                </a:cxn>
                <a:cxn ang="0">
                  <a:pos x="453" y="10"/>
                </a:cxn>
                <a:cxn ang="0">
                  <a:pos x="381" y="0"/>
                </a:cxn>
                <a:cxn ang="0">
                  <a:pos x="344" y="2"/>
                </a:cxn>
              </a:cxnLst>
              <a:rect l="0" t="0" r="r" b="b"/>
              <a:pathLst>
                <a:path w="732" h="672">
                  <a:moveTo>
                    <a:pt x="344" y="2"/>
                  </a:moveTo>
                  <a:lnTo>
                    <a:pt x="344" y="2"/>
                  </a:lnTo>
                  <a:lnTo>
                    <a:pt x="307" y="4"/>
                  </a:lnTo>
                  <a:lnTo>
                    <a:pt x="270" y="12"/>
                  </a:lnTo>
                  <a:lnTo>
                    <a:pt x="237" y="22"/>
                  </a:lnTo>
                  <a:lnTo>
                    <a:pt x="202" y="34"/>
                  </a:lnTo>
                  <a:lnTo>
                    <a:pt x="172" y="50"/>
                  </a:lnTo>
                  <a:lnTo>
                    <a:pt x="144" y="68"/>
                  </a:lnTo>
                  <a:lnTo>
                    <a:pt x="117" y="90"/>
                  </a:lnTo>
                  <a:lnTo>
                    <a:pt x="93" y="112"/>
                  </a:lnTo>
                  <a:lnTo>
                    <a:pt x="70" y="138"/>
                  </a:lnTo>
                  <a:lnTo>
                    <a:pt x="51" y="164"/>
                  </a:lnTo>
                  <a:lnTo>
                    <a:pt x="35" y="194"/>
                  </a:lnTo>
                  <a:lnTo>
                    <a:pt x="21" y="224"/>
                  </a:lnTo>
                  <a:lnTo>
                    <a:pt x="12" y="254"/>
                  </a:lnTo>
                  <a:lnTo>
                    <a:pt x="5" y="288"/>
                  </a:lnTo>
                  <a:lnTo>
                    <a:pt x="0" y="320"/>
                  </a:lnTo>
                  <a:lnTo>
                    <a:pt x="3" y="356"/>
                  </a:lnTo>
                  <a:lnTo>
                    <a:pt x="3" y="356"/>
                  </a:lnTo>
                  <a:lnTo>
                    <a:pt x="5" y="390"/>
                  </a:lnTo>
                  <a:lnTo>
                    <a:pt x="14" y="422"/>
                  </a:lnTo>
                  <a:lnTo>
                    <a:pt x="26" y="454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7" y="540"/>
                  </a:lnTo>
                  <a:lnTo>
                    <a:pt x="100" y="564"/>
                  </a:lnTo>
                  <a:lnTo>
                    <a:pt x="126" y="586"/>
                  </a:lnTo>
                  <a:lnTo>
                    <a:pt x="151" y="608"/>
                  </a:lnTo>
                  <a:lnTo>
                    <a:pt x="182" y="624"/>
                  </a:lnTo>
                  <a:lnTo>
                    <a:pt x="214" y="640"/>
                  </a:lnTo>
                  <a:lnTo>
                    <a:pt x="247" y="652"/>
                  </a:lnTo>
                  <a:lnTo>
                    <a:pt x="281" y="662"/>
                  </a:lnTo>
                  <a:lnTo>
                    <a:pt x="316" y="668"/>
                  </a:lnTo>
                  <a:lnTo>
                    <a:pt x="353" y="672"/>
                  </a:lnTo>
                  <a:lnTo>
                    <a:pt x="391" y="672"/>
                  </a:lnTo>
                  <a:lnTo>
                    <a:pt x="391" y="672"/>
                  </a:lnTo>
                  <a:lnTo>
                    <a:pt x="428" y="668"/>
                  </a:lnTo>
                  <a:lnTo>
                    <a:pt x="463" y="662"/>
                  </a:lnTo>
                  <a:lnTo>
                    <a:pt x="498" y="652"/>
                  </a:lnTo>
                  <a:lnTo>
                    <a:pt x="530" y="638"/>
                  </a:lnTo>
                  <a:lnTo>
                    <a:pt x="560" y="622"/>
                  </a:lnTo>
                  <a:lnTo>
                    <a:pt x="590" y="604"/>
                  </a:lnTo>
                  <a:lnTo>
                    <a:pt x="616" y="584"/>
                  </a:lnTo>
                  <a:lnTo>
                    <a:pt x="642" y="560"/>
                  </a:lnTo>
                  <a:lnTo>
                    <a:pt x="662" y="536"/>
                  </a:lnTo>
                  <a:lnTo>
                    <a:pt x="683" y="508"/>
                  </a:lnTo>
                  <a:lnTo>
                    <a:pt x="700" y="480"/>
                  </a:lnTo>
                  <a:lnTo>
                    <a:pt x="711" y="450"/>
                  </a:lnTo>
                  <a:lnTo>
                    <a:pt x="723" y="418"/>
                  </a:lnTo>
                  <a:lnTo>
                    <a:pt x="730" y="386"/>
                  </a:lnTo>
                  <a:lnTo>
                    <a:pt x="732" y="352"/>
                  </a:lnTo>
                  <a:lnTo>
                    <a:pt x="732" y="318"/>
                  </a:lnTo>
                  <a:lnTo>
                    <a:pt x="732" y="318"/>
                  </a:lnTo>
                  <a:lnTo>
                    <a:pt x="727" y="284"/>
                  </a:lnTo>
                  <a:lnTo>
                    <a:pt x="721" y="250"/>
                  </a:lnTo>
                  <a:lnTo>
                    <a:pt x="709" y="220"/>
                  </a:lnTo>
                  <a:lnTo>
                    <a:pt x="695" y="188"/>
                  </a:lnTo>
                  <a:lnTo>
                    <a:pt x="676" y="160"/>
                  </a:lnTo>
                  <a:lnTo>
                    <a:pt x="658" y="134"/>
                  </a:lnTo>
                  <a:lnTo>
                    <a:pt x="635" y="108"/>
                  </a:lnTo>
                  <a:lnTo>
                    <a:pt x="609" y="86"/>
                  </a:lnTo>
                  <a:lnTo>
                    <a:pt x="581" y="66"/>
                  </a:lnTo>
                  <a:lnTo>
                    <a:pt x="551" y="48"/>
                  </a:lnTo>
                  <a:lnTo>
                    <a:pt x="521" y="32"/>
                  </a:lnTo>
                  <a:lnTo>
                    <a:pt x="488" y="20"/>
                  </a:lnTo>
                  <a:lnTo>
                    <a:pt x="453" y="10"/>
                  </a:lnTo>
                  <a:lnTo>
                    <a:pt x="419" y="4"/>
                  </a:lnTo>
                  <a:lnTo>
                    <a:pt x="381" y="0"/>
                  </a:lnTo>
                  <a:lnTo>
                    <a:pt x="344" y="2"/>
                  </a:lnTo>
                  <a:lnTo>
                    <a:pt x="344" y="2"/>
                  </a:lnTo>
                  <a:close/>
                </a:path>
              </a:pathLst>
            </a:custGeom>
            <a:solidFill>
              <a:srgbClr val="FDC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3965575" y="4235450"/>
              <a:ext cx="1165225" cy="1073150"/>
            </a:xfrm>
            <a:custGeom>
              <a:avLst/>
              <a:gdLst/>
              <a:ahLst/>
              <a:cxnLst>
                <a:cxn ang="0">
                  <a:pos x="344" y="0"/>
                </a:cxn>
                <a:cxn ang="0">
                  <a:pos x="272" y="12"/>
                </a:cxn>
                <a:cxn ang="0">
                  <a:pos x="205" y="34"/>
                </a:cxn>
                <a:cxn ang="0">
                  <a:pos x="144" y="68"/>
                </a:cxn>
                <a:cxn ang="0">
                  <a:pos x="93" y="112"/>
                </a:cxn>
                <a:cxn ang="0">
                  <a:pos x="51" y="166"/>
                </a:cxn>
                <a:cxn ang="0">
                  <a:pos x="21" y="224"/>
                </a:cxn>
                <a:cxn ang="0">
                  <a:pos x="3" y="288"/>
                </a:cxn>
                <a:cxn ang="0">
                  <a:pos x="0" y="356"/>
                </a:cxn>
                <a:cxn ang="0">
                  <a:pos x="5" y="390"/>
                </a:cxn>
                <a:cxn ang="0">
                  <a:pos x="24" y="456"/>
                </a:cxn>
                <a:cxn ang="0">
                  <a:pos x="56" y="514"/>
                </a:cxn>
                <a:cxn ang="0">
                  <a:pos x="100" y="566"/>
                </a:cxn>
                <a:cxn ang="0">
                  <a:pos x="151" y="610"/>
                </a:cxn>
                <a:cxn ang="0">
                  <a:pos x="214" y="644"/>
                </a:cxn>
                <a:cxn ang="0">
                  <a:pos x="281" y="666"/>
                </a:cxn>
                <a:cxn ang="0">
                  <a:pos x="353" y="676"/>
                </a:cxn>
                <a:cxn ang="0">
                  <a:pos x="391" y="676"/>
                </a:cxn>
                <a:cxn ang="0">
                  <a:pos x="465" y="664"/>
                </a:cxn>
                <a:cxn ang="0">
                  <a:pos x="532" y="642"/>
                </a:cxn>
                <a:cxn ang="0">
                  <a:pos x="593" y="606"/>
                </a:cxn>
                <a:cxn ang="0">
                  <a:pos x="644" y="562"/>
                </a:cxn>
                <a:cxn ang="0">
                  <a:pos x="686" y="510"/>
                </a:cxn>
                <a:cxn ang="0">
                  <a:pos x="716" y="452"/>
                </a:cxn>
                <a:cxn ang="0">
                  <a:pos x="732" y="388"/>
                </a:cxn>
                <a:cxn ang="0">
                  <a:pos x="734" y="320"/>
                </a:cxn>
                <a:cxn ang="0">
                  <a:pos x="730" y="284"/>
                </a:cxn>
                <a:cxn ang="0">
                  <a:pos x="711" y="220"/>
                </a:cxn>
                <a:cxn ang="0">
                  <a:pos x="679" y="160"/>
                </a:cxn>
                <a:cxn ang="0">
                  <a:pos x="637" y="110"/>
                </a:cxn>
                <a:cxn ang="0">
                  <a:pos x="583" y="66"/>
                </a:cxn>
                <a:cxn ang="0">
                  <a:pos x="523" y="32"/>
                </a:cxn>
                <a:cxn ang="0">
                  <a:pos x="456" y="10"/>
                </a:cxn>
                <a:cxn ang="0">
                  <a:pos x="381" y="0"/>
                </a:cxn>
                <a:cxn ang="0">
                  <a:pos x="344" y="0"/>
                </a:cxn>
              </a:cxnLst>
              <a:rect l="0" t="0" r="r" b="b"/>
              <a:pathLst>
                <a:path w="734" h="676">
                  <a:moveTo>
                    <a:pt x="344" y="0"/>
                  </a:moveTo>
                  <a:lnTo>
                    <a:pt x="344" y="0"/>
                  </a:lnTo>
                  <a:lnTo>
                    <a:pt x="307" y="4"/>
                  </a:lnTo>
                  <a:lnTo>
                    <a:pt x="272" y="12"/>
                  </a:lnTo>
                  <a:lnTo>
                    <a:pt x="237" y="22"/>
                  </a:lnTo>
                  <a:lnTo>
                    <a:pt x="205" y="34"/>
                  </a:lnTo>
                  <a:lnTo>
                    <a:pt x="172" y="50"/>
                  </a:lnTo>
                  <a:lnTo>
                    <a:pt x="144" y="68"/>
                  </a:lnTo>
                  <a:lnTo>
                    <a:pt x="117" y="90"/>
                  </a:lnTo>
                  <a:lnTo>
                    <a:pt x="93" y="112"/>
                  </a:lnTo>
                  <a:lnTo>
                    <a:pt x="70" y="138"/>
                  </a:lnTo>
                  <a:lnTo>
                    <a:pt x="51" y="166"/>
                  </a:lnTo>
                  <a:lnTo>
                    <a:pt x="35" y="194"/>
                  </a:lnTo>
                  <a:lnTo>
                    <a:pt x="21" y="224"/>
                  </a:lnTo>
                  <a:lnTo>
                    <a:pt x="10" y="256"/>
                  </a:lnTo>
                  <a:lnTo>
                    <a:pt x="3" y="288"/>
                  </a:lnTo>
                  <a:lnTo>
                    <a:pt x="0" y="322"/>
                  </a:lnTo>
                  <a:lnTo>
                    <a:pt x="0" y="356"/>
                  </a:lnTo>
                  <a:lnTo>
                    <a:pt x="0" y="356"/>
                  </a:lnTo>
                  <a:lnTo>
                    <a:pt x="5" y="390"/>
                  </a:lnTo>
                  <a:lnTo>
                    <a:pt x="12" y="424"/>
                  </a:lnTo>
                  <a:lnTo>
                    <a:pt x="24" y="456"/>
                  </a:lnTo>
                  <a:lnTo>
                    <a:pt x="40" y="486"/>
                  </a:lnTo>
                  <a:lnTo>
                    <a:pt x="56" y="514"/>
                  </a:lnTo>
                  <a:lnTo>
                    <a:pt x="77" y="542"/>
                  </a:lnTo>
                  <a:lnTo>
                    <a:pt x="100" y="566"/>
                  </a:lnTo>
                  <a:lnTo>
                    <a:pt x="126" y="590"/>
                  </a:lnTo>
                  <a:lnTo>
                    <a:pt x="151" y="610"/>
                  </a:lnTo>
                  <a:lnTo>
                    <a:pt x="182" y="628"/>
                  </a:lnTo>
                  <a:lnTo>
                    <a:pt x="214" y="644"/>
                  </a:lnTo>
                  <a:lnTo>
                    <a:pt x="247" y="656"/>
                  </a:lnTo>
                  <a:lnTo>
                    <a:pt x="281" y="666"/>
                  </a:lnTo>
                  <a:lnTo>
                    <a:pt x="316" y="672"/>
                  </a:lnTo>
                  <a:lnTo>
                    <a:pt x="353" y="676"/>
                  </a:lnTo>
                  <a:lnTo>
                    <a:pt x="391" y="676"/>
                  </a:lnTo>
                  <a:lnTo>
                    <a:pt x="391" y="676"/>
                  </a:lnTo>
                  <a:lnTo>
                    <a:pt x="428" y="672"/>
                  </a:lnTo>
                  <a:lnTo>
                    <a:pt x="465" y="664"/>
                  </a:lnTo>
                  <a:lnTo>
                    <a:pt x="500" y="654"/>
                  </a:lnTo>
                  <a:lnTo>
                    <a:pt x="532" y="642"/>
                  </a:lnTo>
                  <a:lnTo>
                    <a:pt x="563" y="626"/>
                  </a:lnTo>
                  <a:lnTo>
                    <a:pt x="593" y="606"/>
                  </a:lnTo>
                  <a:lnTo>
                    <a:pt x="618" y="586"/>
                  </a:lnTo>
                  <a:lnTo>
                    <a:pt x="644" y="562"/>
                  </a:lnTo>
                  <a:lnTo>
                    <a:pt x="665" y="538"/>
                  </a:lnTo>
                  <a:lnTo>
                    <a:pt x="686" y="510"/>
                  </a:lnTo>
                  <a:lnTo>
                    <a:pt x="702" y="482"/>
                  </a:lnTo>
                  <a:lnTo>
                    <a:pt x="716" y="452"/>
                  </a:lnTo>
                  <a:lnTo>
                    <a:pt x="725" y="420"/>
                  </a:lnTo>
                  <a:lnTo>
                    <a:pt x="732" y="388"/>
                  </a:lnTo>
                  <a:lnTo>
                    <a:pt x="734" y="354"/>
                  </a:lnTo>
                  <a:lnTo>
                    <a:pt x="734" y="320"/>
                  </a:lnTo>
                  <a:lnTo>
                    <a:pt x="734" y="320"/>
                  </a:lnTo>
                  <a:lnTo>
                    <a:pt x="730" y="284"/>
                  </a:lnTo>
                  <a:lnTo>
                    <a:pt x="723" y="252"/>
                  </a:lnTo>
                  <a:lnTo>
                    <a:pt x="711" y="220"/>
                  </a:lnTo>
                  <a:lnTo>
                    <a:pt x="697" y="190"/>
                  </a:lnTo>
                  <a:lnTo>
                    <a:pt x="679" y="160"/>
                  </a:lnTo>
                  <a:lnTo>
                    <a:pt x="660" y="134"/>
                  </a:lnTo>
                  <a:lnTo>
                    <a:pt x="637" y="110"/>
                  </a:lnTo>
                  <a:lnTo>
                    <a:pt x="611" y="86"/>
                  </a:lnTo>
                  <a:lnTo>
                    <a:pt x="583" y="66"/>
                  </a:lnTo>
                  <a:lnTo>
                    <a:pt x="553" y="48"/>
                  </a:lnTo>
                  <a:lnTo>
                    <a:pt x="523" y="32"/>
                  </a:lnTo>
                  <a:lnTo>
                    <a:pt x="488" y="20"/>
                  </a:lnTo>
                  <a:lnTo>
                    <a:pt x="456" y="10"/>
                  </a:lnTo>
                  <a:lnTo>
                    <a:pt x="419" y="4"/>
                  </a:lnTo>
                  <a:lnTo>
                    <a:pt x="381" y="0"/>
                  </a:lnTo>
                  <a:lnTo>
                    <a:pt x="344" y="0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FCCA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3" name="Freeform 79"/>
            <p:cNvSpPr>
              <a:spLocks/>
            </p:cNvSpPr>
            <p:nvPr/>
          </p:nvSpPr>
          <p:spPr bwMode="auto">
            <a:xfrm>
              <a:off x="3965575" y="4232275"/>
              <a:ext cx="1173163" cy="1076325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272" y="12"/>
                </a:cxn>
                <a:cxn ang="0">
                  <a:pos x="205" y="34"/>
                </a:cxn>
                <a:cxn ang="0">
                  <a:pos x="144" y="70"/>
                </a:cxn>
                <a:cxn ang="0">
                  <a:pos x="91" y="114"/>
                </a:cxn>
                <a:cxn ang="0">
                  <a:pos x="49" y="166"/>
                </a:cxn>
                <a:cxn ang="0">
                  <a:pos x="19" y="226"/>
                </a:cxn>
                <a:cxn ang="0">
                  <a:pos x="3" y="290"/>
                </a:cxn>
                <a:cxn ang="0">
                  <a:pos x="0" y="358"/>
                </a:cxn>
                <a:cxn ang="0">
                  <a:pos x="5" y="392"/>
                </a:cxn>
                <a:cxn ang="0">
                  <a:pos x="24" y="458"/>
                </a:cxn>
                <a:cxn ang="0">
                  <a:pos x="56" y="518"/>
                </a:cxn>
                <a:cxn ang="0">
                  <a:pos x="100" y="570"/>
                </a:cxn>
                <a:cxn ang="0">
                  <a:pos x="154" y="612"/>
                </a:cxn>
                <a:cxn ang="0">
                  <a:pos x="214" y="646"/>
                </a:cxn>
                <a:cxn ang="0">
                  <a:pos x="281" y="668"/>
                </a:cxn>
                <a:cxn ang="0">
                  <a:pos x="353" y="678"/>
                </a:cxn>
                <a:cxn ang="0">
                  <a:pos x="393" y="678"/>
                </a:cxn>
                <a:cxn ang="0">
                  <a:pos x="465" y="668"/>
                </a:cxn>
                <a:cxn ang="0">
                  <a:pos x="535" y="644"/>
                </a:cxn>
                <a:cxn ang="0">
                  <a:pos x="595" y="610"/>
                </a:cxn>
                <a:cxn ang="0">
                  <a:pos x="646" y="566"/>
                </a:cxn>
                <a:cxn ang="0">
                  <a:pos x="688" y="512"/>
                </a:cxn>
                <a:cxn ang="0">
                  <a:pos x="718" y="454"/>
                </a:cxn>
                <a:cxn ang="0">
                  <a:pos x="734" y="390"/>
                </a:cxn>
                <a:cxn ang="0">
                  <a:pos x="737" y="320"/>
                </a:cxn>
                <a:cxn ang="0">
                  <a:pos x="734" y="286"/>
                </a:cxn>
                <a:cxn ang="0">
                  <a:pos x="714" y="220"/>
                </a:cxn>
                <a:cxn ang="0">
                  <a:pos x="681" y="162"/>
                </a:cxn>
                <a:cxn ang="0">
                  <a:pos x="639" y="110"/>
                </a:cxn>
                <a:cxn ang="0">
                  <a:pos x="586" y="66"/>
                </a:cxn>
                <a:cxn ang="0">
                  <a:pos x="523" y="32"/>
                </a:cxn>
                <a:cxn ang="0">
                  <a:pos x="456" y="10"/>
                </a:cxn>
                <a:cxn ang="0">
                  <a:pos x="384" y="0"/>
                </a:cxn>
                <a:cxn ang="0">
                  <a:pos x="347" y="0"/>
                </a:cxn>
              </a:cxnLst>
              <a:rect l="0" t="0" r="r" b="b"/>
              <a:pathLst>
                <a:path w="739" h="678">
                  <a:moveTo>
                    <a:pt x="347" y="0"/>
                  </a:moveTo>
                  <a:lnTo>
                    <a:pt x="347" y="0"/>
                  </a:lnTo>
                  <a:lnTo>
                    <a:pt x="307" y="4"/>
                  </a:lnTo>
                  <a:lnTo>
                    <a:pt x="272" y="12"/>
                  </a:lnTo>
                  <a:lnTo>
                    <a:pt x="237" y="22"/>
                  </a:lnTo>
                  <a:lnTo>
                    <a:pt x="205" y="34"/>
                  </a:lnTo>
                  <a:lnTo>
                    <a:pt x="172" y="50"/>
                  </a:lnTo>
                  <a:lnTo>
                    <a:pt x="144" y="70"/>
                  </a:lnTo>
                  <a:lnTo>
                    <a:pt x="117" y="90"/>
                  </a:lnTo>
                  <a:lnTo>
                    <a:pt x="91" y="114"/>
                  </a:lnTo>
                  <a:lnTo>
                    <a:pt x="70" y="138"/>
                  </a:lnTo>
                  <a:lnTo>
                    <a:pt x="49" y="166"/>
                  </a:lnTo>
                  <a:lnTo>
                    <a:pt x="33" y="194"/>
                  </a:lnTo>
                  <a:lnTo>
                    <a:pt x="19" y="226"/>
                  </a:lnTo>
                  <a:lnTo>
                    <a:pt x="10" y="256"/>
                  </a:lnTo>
                  <a:lnTo>
                    <a:pt x="3" y="290"/>
                  </a:lnTo>
                  <a:lnTo>
                    <a:pt x="0" y="324"/>
                  </a:lnTo>
                  <a:lnTo>
                    <a:pt x="0" y="358"/>
                  </a:lnTo>
                  <a:lnTo>
                    <a:pt x="0" y="358"/>
                  </a:lnTo>
                  <a:lnTo>
                    <a:pt x="5" y="392"/>
                  </a:lnTo>
                  <a:lnTo>
                    <a:pt x="12" y="426"/>
                  </a:lnTo>
                  <a:lnTo>
                    <a:pt x="24" y="458"/>
                  </a:lnTo>
                  <a:lnTo>
                    <a:pt x="38" y="488"/>
                  </a:lnTo>
                  <a:lnTo>
                    <a:pt x="56" y="518"/>
                  </a:lnTo>
                  <a:lnTo>
                    <a:pt x="77" y="544"/>
                  </a:lnTo>
                  <a:lnTo>
                    <a:pt x="100" y="570"/>
                  </a:lnTo>
                  <a:lnTo>
                    <a:pt x="126" y="592"/>
                  </a:lnTo>
                  <a:lnTo>
                    <a:pt x="154" y="612"/>
                  </a:lnTo>
                  <a:lnTo>
                    <a:pt x="182" y="630"/>
                  </a:lnTo>
                  <a:lnTo>
                    <a:pt x="214" y="646"/>
                  </a:lnTo>
                  <a:lnTo>
                    <a:pt x="247" y="658"/>
                  </a:lnTo>
                  <a:lnTo>
                    <a:pt x="281" y="668"/>
                  </a:lnTo>
                  <a:lnTo>
                    <a:pt x="319" y="676"/>
                  </a:lnTo>
                  <a:lnTo>
                    <a:pt x="353" y="678"/>
                  </a:lnTo>
                  <a:lnTo>
                    <a:pt x="393" y="678"/>
                  </a:lnTo>
                  <a:lnTo>
                    <a:pt x="393" y="678"/>
                  </a:lnTo>
                  <a:lnTo>
                    <a:pt x="430" y="674"/>
                  </a:lnTo>
                  <a:lnTo>
                    <a:pt x="465" y="668"/>
                  </a:lnTo>
                  <a:lnTo>
                    <a:pt x="500" y="658"/>
                  </a:lnTo>
                  <a:lnTo>
                    <a:pt x="535" y="644"/>
                  </a:lnTo>
                  <a:lnTo>
                    <a:pt x="565" y="628"/>
                  </a:lnTo>
                  <a:lnTo>
                    <a:pt x="595" y="610"/>
                  </a:lnTo>
                  <a:lnTo>
                    <a:pt x="621" y="588"/>
                  </a:lnTo>
                  <a:lnTo>
                    <a:pt x="646" y="566"/>
                  </a:lnTo>
                  <a:lnTo>
                    <a:pt x="669" y="540"/>
                  </a:lnTo>
                  <a:lnTo>
                    <a:pt x="688" y="512"/>
                  </a:lnTo>
                  <a:lnTo>
                    <a:pt x="704" y="484"/>
                  </a:lnTo>
                  <a:lnTo>
                    <a:pt x="718" y="454"/>
                  </a:lnTo>
                  <a:lnTo>
                    <a:pt x="727" y="422"/>
                  </a:lnTo>
                  <a:lnTo>
                    <a:pt x="734" y="390"/>
                  </a:lnTo>
                  <a:lnTo>
                    <a:pt x="739" y="356"/>
                  </a:lnTo>
                  <a:lnTo>
                    <a:pt x="737" y="320"/>
                  </a:lnTo>
                  <a:lnTo>
                    <a:pt x="737" y="320"/>
                  </a:lnTo>
                  <a:lnTo>
                    <a:pt x="734" y="286"/>
                  </a:lnTo>
                  <a:lnTo>
                    <a:pt x="725" y="252"/>
                  </a:lnTo>
                  <a:lnTo>
                    <a:pt x="714" y="220"/>
                  </a:lnTo>
                  <a:lnTo>
                    <a:pt x="700" y="190"/>
                  </a:lnTo>
                  <a:lnTo>
                    <a:pt x="681" y="162"/>
                  </a:lnTo>
                  <a:lnTo>
                    <a:pt x="662" y="134"/>
                  </a:lnTo>
                  <a:lnTo>
                    <a:pt x="639" y="110"/>
                  </a:lnTo>
                  <a:lnTo>
                    <a:pt x="614" y="86"/>
                  </a:lnTo>
                  <a:lnTo>
                    <a:pt x="586" y="66"/>
                  </a:lnTo>
                  <a:lnTo>
                    <a:pt x="556" y="48"/>
                  </a:lnTo>
                  <a:lnTo>
                    <a:pt x="523" y="32"/>
                  </a:lnTo>
                  <a:lnTo>
                    <a:pt x="491" y="20"/>
                  </a:lnTo>
                  <a:lnTo>
                    <a:pt x="456" y="10"/>
                  </a:lnTo>
                  <a:lnTo>
                    <a:pt x="421" y="4"/>
                  </a:lnTo>
                  <a:lnTo>
                    <a:pt x="384" y="0"/>
                  </a:lnTo>
                  <a:lnTo>
                    <a:pt x="347" y="0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BC50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3962400" y="4229100"/>
              <a:ext cx="1179513" cy="1082675"/>
            </a:xfrm>
            <a:custGeom>
              <a:avLst/>
              <a:gdLst/>
              <a:ahLst/>
              <a:cxnLst>
                <a:cxn ang="0">
                  <a:pos x="349" y="0"/>
                </a:cxn>
                <a:cxn ang="0">
                  <a:pos x="274" y="12"/>
                </a:cxn>
                <a:cxn ang="0">
                  <a:pos x="207" y="34"/>
                </a:cxn>
                <a:cxn ang="0">
                  <a:pos x="146" y="70"/>
                </a:cxn>
                <a:cxn ang="0">
                  <a:pos x="93" y="114"/>
                </a:cxn>
                <a:cxn ang="0">
                  <a:pos x="51" y="166"/>
                </a:cxn>
                <a:cxn ang="0">
                  <a:pos x="21" y="226"/>
                </a:cxn>
                <a:cxn ang="0">
                  <a:pos x="5" y="290"/>
                </a:cxn>
                <a:cxn ang="0">
                  <a:pos x="2" y="360"/>
                </a:cxn>
                <a:cxn ang="0">
                  <a:pos x="5" y="394"/>
                </a:cxn>
                <a:cxn ang="0">
                  <a:pos x="26" y="460"/>
                </a:cxn>
                <a:cxn ang="0">
                  <a:pos x="58" y="520"/>
                </a:cxn>
                <a:cxn ang="0">
                  <a:pos x="100" y="572"/>
                </a:cxn>
                <a:cxn ang="0">
                  <a:pos x="156" y="616"/>
                </a:cxn>
                <a:cxn ang="0">
                  <a:pos x="216" y="650"/>
                </a:cxn>
                <a:cxn ang="0">
                  <a:pos x="283" y="672"/>
                </a:cxn>
                <a:cxn ang="0">
                  <a:pos x="358" y="682"/>
                </a:cxn>
                <a:cxn ang="0">
                  <a:pos x="395" y="682"/>
                </a:cxn>
                <a:cxn ang="0">
                  <a:pos x="469" y="670"/>
                </a:cxn>
                <a:cxn ang="0">
                  <a:pos x="537" y="648"/>
                </a:cxn>
                <a:cxn ang="0">
                  <a:pos x="599" y="612"/>
                </a:cxn>
                <a:cxn ang="0">
                  <a:pos x="650" y="568"/>
                </a:cxn>
                <a:cxn ang="0">
                  <a:pos x="692" y="516"/>
                </a:cxn>
                <a:cxn ang="0">
                  <a:pos x="723" y="456"/>
                </a:cxn>
                <a:cxn ang="0">
                  <a:pos x="739" y="390"/>
                </a:cxn>
                <a:cxn ang="0">
                  <a:pos x="743" y="322"/>
                </a:cxn>
                <a:cxn ang="0">
                  <a:pos x="739" y="288"/>
                </a:cxn>
                <a:cxn ang="0">
                  <a:pos x="720" y="222"/>
                </a:cxn>
                <a:cxn ang="0">
                  <a:pos x="688" y="162"/>
                </a:cxn>
                <a:cxn ang="0">
                  <a:pos x="644" y="110"/>
                </a:cxn>
                <a:cxn ang="0">
                  <a:pos x="590" y="66"/>
                </a:cxn>
                <a:cxn ang="0">
                  <a:pos x="527" y="32"/>
                </a:cxn>
                <a:cxn ang="0">
                  <a:pos x="460" y="10"/>
                </a:cxn>
                <a:cxn ang="0">
                  <a:pos x="386" y="0"/>
                </a:cxn>
                <a:cxn ang="0">
                  <a:pos x="349" y="0"/>
                </a:cxn>
              </a:cxnLst>
              <a:rect l="0" t="0" r="r" b="b"/>
              <a:pathLst>
                <a:path w="743" h="682">
                  <a:moveTo>
                    <a:pt x="349" y="0"/>
                  </a:moveTo>
                  <a:lnTo>
                    <a:pt x="349" y="0"/>
                  </a:lnTo>
                  <a:lnTo>
                    <a:pt x="311" y="4"/>
                  </a:lnTo>
                  <a:lnTo>
                    <a:pt x="274" y="12"/>
                  </a:lnTo>
                  <a:lnTo>
                    <a:pt x="239" y="22"/>
                  </a:lnTo>
                  <a:lnTo>
                    <a:pt x="207" y="34"/>
                  </a:lnTo>
                  <a:lnTo>
                    <a:pt x="174" y="50"/>
                  </a:lnTo>
                  <a:lnTo>
                    <a:pt x="146" y="70"/>
                  </a:lnTo>
                  <a:lnTo>
                    <a:pt x="119" y="90"/>
                  </a:lnTo>
                  <a:lnTo>
                    <a:pt x="93" y="114"/>
                  </a:lnTo>
                  <a:lnTo>
                    <a:pt x="72" y="138"/>
                  </a:lnTo>
                  <a:lnTo>
                    <a:pt x="51" y="166"/>
                  </a:lnTo>
                  <a:lnTo>
                    <a:pt x="35" y="196"/>
                  </a:lnTo>
                  <a:lnTo>
                    <a:pt x="21" y="226"/>
                  </a:lnTo>
                  <a:lnTo>
                    <a:pt x="12" y="258"/>
                  </a:lnTo>
                  <a:lnTo>
                    <a:pt x="5" y="290"/>
                  </a:lnTo>
                  <a:lnTo>
                    <a:pt x="0" y="324"/>
                  </a:lnTo>
                  <a:lnTo>
                    <a:pt x="2" y="360"/>
                  </a:lnTo>
                  <a:lnTo>
                    <a:pt x="2" y="360"/>
                  </a:lnTo>
                  <a:lnTo>
                    <a:pt x="5" y="394"/>
                  </a:lnTo>
                  <a:lnTo>
                    <a:pt x="14" y="428"/>
                  </a:lnTo>
                  <a:lnTo>
                    <a:pt x="26" y="460"/>
                  </a:lnTo>
                  <a:lnTo>
                    <a:pt x="40" y="490"/>
                  </a:lnTo>
                  <a:lnTo>
                    <a:pt x="58" y="520"/>
                  </a:lnTo>
                  <a:lnTo>
                    <a:pt x="79" y="546"/>
                  </a:lnTo>
                  <a:lnTo>
                    <a:pt x="100" y="572"/>
                  </a:lnTo>
                  <a:lnTo>
                    <a:pt x="128" y="594"/>
                  </a:lnTo>
                  <a:lnTo>
                    <a:pt x="156" y="616"/>
                  </a:lnTo>
                  <a:lnTo>
                    <a:pt x="184" y="634"/>
                  </a:lnTo>
                  <a:lnTo>
                    <a:pt x="216" y="650"/>
                  </a:lnTo>
                  <a:lnTo>
                    <a:pt x="249" y="662"/>
                  </a:lnTo>
                  <a:lnTo>
                    <a:pt x="283" y="672"/>
                  </a:lnTo>
                  <a:lnTo>
                    <a:pt x="321" y="678"/>
                  </a:lnTo>
                  <a:lnTo>
                    <a:pt x="358" y="682"/>
                  </a:lnTo>
                  <a:lnTo>
                    <a:pt x="395" y="682"/>
                  </a:lnTo>
                  <a:lnTo>
                    <a:pt x="395" y="682"/>
                  </a:lnTo>
                  <a:lnTo>
                    <a:pt x="432" y="678"/>
                  </a:lnTo>
                  <a:lnTo>
                    <a:pt x="469" y="670"/>
                  </a:lnTo>
                  <a:lnTo>
                    <a:pt x="504" y="660"/>
                  </a:lnTo>
                  <a:lnTo>
                    <a:pt x="537" y="648"/>
                  </a:lnTo>
                  <a:lnTo>
                    <a:pt x="569" y="630"/>
                  </a:lnTo>
                  <a:lnTo>
                    <a:pt x="599" y="612"/>
                  </a:lnTo>
                  <a:lnTo>
                    <a:pt x="625" y="592"/>
                  </a:lnTo>
                  <a:lnTo>
                    <a:pt x="650" y="568"/>
                  </a:lnTo>
                  <a:lnTo>
                    <a:pt x="674" y="542"/>
                  </a:lnTo>
                  <a:lnTo>
                    <a:pt x="692" y="516"/>
                  </a:lnTo>
                  <a:lnTo>
                    <a:pt x="709" y="486"/>
                  </a:lnTo>
                  <a:lnTo>
                    <a:pt x="723" y="456"/>
                  </a:lnTo>
                  <a:lnTo>
                    <a:pt x="734" y="424"/>
                  </a:lnTo>
                  <a:lnTo>
                    <a:pt x="739" y="390"/>
                  </a:lnTo>
                  <a:lnTo>
                    <a:pt x="743" y="356"/>
                  </a:lnTo>
                  <a:lnTo>
                    <a:pt x="743" y="322"/>
                  </a:lnTo>
                  <a:lnTo>
                    <a:pt x="743" y="322"/>
                  </a:lnTo>
                  <a:lnTo>
                    <a:pt x="739" y="288"/>
                  </a:lnTo>
                  <a:lnTo>
                    <a:pt x="729" y="254"/>
                  </a:lnTo>
                  <a:lnTo>
                    <a:pt x="720" y="222"/>
                  </a:lnTo>
                  <a:lnTo>
                    <a:pt x="704" y="192"/>
                  </a:lnTo>
                  <a:lnTo>
                    <a:pt x="688" y="162"/>
                  </a:lnTo>
                  <a:lnTo>
                    <a:pt x="667" y="134"/>
                  </a:lnTo>
                  <a:lnTo>
                    <a:pt x="644" y="110"/>
                  </a:lnTo>
                  <a:lnTo>
                    <a:pt x="618" y="86"/>
                  </a:lnTo>
                  <a:lnTo>
                    <a:pt x="590" y="66"/>
                  </a:lnTo>
                  <a:lnTo>
                    <a:pt x="560" y="48"/>
                  </a:lnTo>
                  <a:lnTo>
                    <a:pt x="527" y="32"/>
                  </a:lnTo>
                  <a:lnTo>
                    <a:pt x="495" y="20"/>
                  </a:lnTo>
                  <a:lnTo>
                    <a:pt x="460" y="10"/>
                  </a:lnTo>
                  <a:lnTo>
                    <a:pt x="423" y="4"/>
                  </a:lnTo>
                  <a:lnTo>
                    <a:pt x="386" y="0"/>
                  </a:lnTo>
                  <a:lnTo>
                    <a:pt x="349" y="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FAC10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5" name="Freeform 81"/>
            <p:cNvSpPr>
              <a:spLocks/>
            </p:cNvSpPr>
            <p:nvPr/>
          </p:nvSpPr>
          <p:spPr bwMode="auto">
            <a:xfrm>
              <a:off x="3962400" y="4225925"/>
              <a:ext cx="1184275" cy="1085850"/>
            </a:xfrm>
            <a:custGeom>
              <a:avLst/>
              <a:gdLst/>
              <a:ahLst/>
              <a:cxnLst>
                <a:cxn ang="0">
                  <a:pos x="349" y="0"/>
                </a:cxn>
                <a:cxn ang="0">
                  <a:pos x="274" y="10"/>
                </a:cxn>
                <a:cxn ang="0">
                  <a:pos x="207" y="34"/>
                </a:cxn>
                <a:cxn ang="0">
                  <a:pos x="146" y="70"/>
                </a:cxn>
                <a:cxn ang="0">
                  <a:pos x="93" y="114"/>
                </a:cxn>
                <a:cxn ang="0">
                  <a:pos x="51" y="166"/>
                </a:cxn>
                <a:cxn ang="0">
                  <a:pos x="21" y="226"/>
                </a:cxn>
                <a:cxn ang="0">
                  <a:pos x="2" y="292"/>
                </a:cxn>
                <a:cxn ang="0">
                  <a:pos x="0" y="362"/>
                </a:cxn>
                <a:cxn ang="0">
                  <a:pos x="5" y="396"/>
                </a:cxn>
                <a:cxn ang="0">
                  <a:pos x="23" y="462"/>
                </a:cxn>
                <a:cxn ang="0">
                  <a:pos x="56" y="522"/>
                </a:cxn>
                <a:cxn ang="0">
                  <a:pos x="100" y="574"/>
                </a:cxn>
                <a:cxn ang="0">
                  <a:pos x="156" y="618"/>
                </a:cxn>
                <a:cxn ang="0">
                  <a:pos x="216" y="652"/>
                </a:cxn>
                <a:cxn ang="0">
                  <a:pos x="286" y="674"/>
                </a:cxn>
                <a:cxn ang="0">
                  <a:pos x="358" y="684"/>
                </a:cxn>
                <a:cxn ang="0">
                  <a:pos x="397" y="684"/>
                </a:cxn>
                <a:cxn ang="0">
                  <a:pos x="472" y="674"/>
                </a:cxn>
                <a:cxn ang="0">
                  <a:pos x="539" y="650"/>
                </a:cxn>
                <a:cxn ang="0">
                  <a:pos x="602" y="616"/>
                </a:cxn>
                <a:cxn ang="0">
                  <a:pos x="653" y="570"/>
                </a:cxn>
                <a:cxn ang="0">
                  <a:pos x="695" y="518"/>
                </a:cxn>
                <a:cxn ang="0">
                  <a:pos x="725" y="458"/>
                </a:cxn>
                <a:cxn ang="0">
                  <a:pos x="743" y="392"/>
                </a:cxn>
                <a:cxn ang="0">
                  <a:pos x="746" y="324"/>
                </a:cxn>
                <a:cxn ang="0">
                  <a:pos x="741" y="288"/>
                </a:cxn>
                <a:cxn ang="0">
                  <a:pos x="723" y="222"/>
                </a:cxn>
                <a:cxn ang="0">
                  <a:pos x="690" y="162"/>
                </a:cxn>
                <a:cxn ang="0">
                  <a:pos x="646" y="110"/>
                </a:cxn>
                <a:cxn ang="0">
                  <a:pos x="592" y="66"/>
                </a:cxn>
                <a:cxn ang="0">
                  <a:pos x="530" y="32"/>
                </a:cxn>
                <a:cxn ang="0">
                  <a:pos x="462" y="10"/>
                </a:cxn>
                <a:cxn ang="0">
                  <a:pos x="388" y="0"/>
                </a:cxn>
                <a:cxn ang="0">
                  <a:pos x="349" y="0"/>
                </a:cxn>
              </a:cxnLst>
              <a:rect l="0" t="0" r="r" b="b"/>
              <a:pathLst>
                <a:path w="746" h="684">
                  <a:moveTo>
                    <a:pt x="349" y="0"/>
                  </a:moveTo>
                  <a:lnTo>
                    <a:pt x="349" y="0"/>
                  </a:lnTo>
                  <a:lnTo>
                    <a:pt x="311" y="4"/>
                  </a:lnTo>
                  <a:lnTo>
                    <a:pt x="274" y="10"/>
                  </a:lnTo>
                  <a:lnTo>
                    <a:pt x="239" y="22"/>
                  </a:lnTo>
                  <a:lnTo>
                    <a:pt x="207" y="34"/>
                  </a:lnTo>
                  <a:lnTo>
                    <a:pt x="174" y="50"/>
                  </a:lnTo>
                  <a:lnTo>
                    <a:pt x="146" y="70"/>
                  </a:lnTo>
                  <a:lnTo>
                    <a:pt x="119" y="90"/>
                  </a:lnTo>
                  <a:lnTo>
                    <a:pt x="93" y="114"/>
                  </a:lnTo>
                  <a:lnTo>
                    <a:pt x="72" y="140"/>
                  </a:lnTo>
                  <a:lnTo>
                    <a:pt x="51" y="166"/>
                  </a:lnTo>
                  <a:lnTo>
                    <a:pt x="35" y="196"/>
                  </a:lnTo>
                  <a:lnTo>
                    <a:pt x="21" y="226"/>
                  </a:lnTo>
                  <a:lnTo>
                    <a:pt x="9" y="258"/>
                  </a:lnTo>
                  <a:lnTo>
                    <a:pt x="2" y="292"/>
                  </a:lnTo>
                  <a:lnTo>
                    <a:pt x="0" y="326"/>
                  </a:lnTo>
                  <a:lnTo>
                    <a:pt x="0" y="362"/>
                  </a:lnTo>
                  <a:lnTo>
                    <a:pt x="0" y="362"/>
                  </a:lnTo>
                  <a:lnTo>
                    <a:pt x="5" y="396"/>
                  </a:lnTo>
                  <a:lnTo>
                    <a:pt x="14" y="430"/>
                  </a:lnTo>
                  <a:lnTo>
                    <a:pt x="23" y="462"/>
                  </a:lnTo>
                  <a:lnTo>
                    <a:pt x="40" y="492"/>
                  </a:lnTo>
                  <a:lnTo>
                    <a:pt x="56" y="522"/>
                  </a:lnTo>
                  <a:lnTo>
                    <a:pt x="77" y="548"/>
                  </a:lnTo>
                  <a:lnTo>
                    <a:pt x="100" y="574"/>
                  </a:lnTo>
                  <a:lnTo>
                    <a:pt x="126" y="598"/>
                  </a:lnTo>
                  <a:lnTo>
                    <a:pt x="156" y="618"/>
                  </a:lnTo>
                  <a:lnTo>
                    <a:pt x="184" y="636"/>
                  </a:lnTo>
                  <a:lnTo>
                    <a:pt x="216" y="652"/>
                  </a:lnTo>
                  <a:lnTo>
                    <a:pt x="251" y="664"/>
                  </a:lnTo>
                  <a:lnTo>
                    <a:pt x="286" y="674"/>
                  </a:lnTo>
                  <a:lnTo>
                    <a:pt x="321" y="682"/>
                  </a:lnTo>
                  <a:lnTo>
                    <a:pt x="358" y="684"/>
                  </a:lnTo>
                  <a:lnTo>
                    <a:pt x="397" y="684"/>
                  </a:lnTo>
                  <a:lnTo>
                    <a:pt x="397" y="684"/>
                  </a:lnTo>
                  <a:lnTo>
                    <a:pt x="434" y="680"/>
                  </a:lnTo>
                  <a:lnTo>
                    <a:pt x="472" y="674"/>
                  </a:lnTo>
                  <a:lnTo>
                    <a:pt x="506" y="664"/>
                  </a:lnTo>
                  <a:lnTo>
                    <a:pt x="539" y="650"/>
                  </a:lnTo>
                  <a:lnTo>
                    <a:pt x="572" y="634"/>
                  </a:lnTo>
                  <a:lnTo>
                    <a:pt x="602" y="616"/>
                  </a:lnTo>
                  <a:lnTo>
                    <a:pt x="627" y="594"/>
                  </a:lnTo>
                  <a:lnTo>
                    <a:pt x="653" y="570"/>
                  </a:lnTo>
                  <a:lnTo>
                    <a:pt x="676" y="544"/>
                  </a:lnTo>
                  <a:lnTo>
                    <a:pt x="695" y="518"/>
                  </a:lnTo>
                  <a:lnTo>
                    <a:pt x="711" y="488"/>
                  </a:lnTo>
                  <a:lnTo>
                    <a:pt x="725" y="458"/>
                  </a:lnTo>
                  <a:lnTo>
                    <a:pt x="736" y="426"/>
                  </a:lnTo>
                  <a:lnTo>
                    <a:pt x="743" y="392"/>
                  </a:lnTo>
                  <a:lnTo>
                    <a:pt x="746" y="358"/>
                  </a:lnTo>
                  <a:lnTo>
                    <a:pt x="746" y="324"/>
                  </a:lnTo>
                  <a:lnTo>
                    <a:pt x="746" y="324"/>
                  </a:lnTo>
                  <a:lnTo>
                    <a:pt x="741" y="288"/>
                  </a:lnTo>
                  <a:lnTo>
                    <a:pt x="734" y="254"/>
                  </a:lnTo>
                  <a:lnTo>
                    <a:pt x="723" y="222"/>
                  </a:lnTo>
                  <a:lnTo>
                    <a:pt x="706" y="192"/>
                  </a:lnTo>
                  <a:lnTo>
                    <a:pt x="690" y="162"/>
                  </a:lnTo>
                  <a:lnTo>
                    <a:pt x="669" y="136"/>
                  </a:lnTo>
                  <a:lnTo>
                    <a:pt x="646" y="110"/>
                  </a:lnTo>
                  <a:lnTo>
                    <a:pt x="620" y="88"/>
                  </a:lnTo>
                  <a:lnTo>
                    <a:pt x="592" y="66"/>
                  </a:lnTo>
                  <a:lnTo>
                    <a:pt x="562" y="48"/>
                  </a:lnTo>
                  <a:lnTo>
                    <a:pt x="530" y="32"/>
                  </a:lnTo>
                  <a:lnTo>
                    <a:pt x="497" y="20"/>
                  </a:lnTo>
                  <a:lnTo>
                    <a:pt x="462" y="10"/>
                  </a:lnTo>
                  <a:lnTo>
                    <a:pt x="425" y="4"/>
                  </a:lnTo>
                  <a:lnTo>
                    <a:pt x="388" y="0"/>
                  </a:lnTo>
                  <a:lnTo>
                    <a:pt x="349" y="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F7B91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3962400" y="4222750"/>
              <a:ext cx="1187450" cy="1092200"/>
            </a:xfrm>
            <a:custGeom>
              <a:avLst/>
              <a:gdLst/>
              <a:ahLst/>
              <a:cxnLst>
                <a:cxn ang="0">
                  <a:pos x="351" y="0"/>
                </a:cxn>
                <a:cxn ang="0">
                  <a:pos x="277" y="10"/>
                </a:cxn>
                <a:cxn ang="0">
                  <a:pos x="207" y="34"/>
                </a:cxn>
                <a:cxn ang="0">
                  <a:pos x="146" y="70"/>
                </a:cxn>
                <a:cxn ang="0">
                  <a:pos x="93" y="114"/>
                </a:cxn>
                <a:cxn ang="0">
                  <a:pos x="51" y="168"/>
                </a:cxn>
                <a:cxn ang="0">
                  <a:pos x="21" y="228"/>
                </a:cxn>
                <a:cxn ang="0">
                  <a:pos x="2" y="294"/>
                </a:cxn>
                <a:cxn ang="0">
                  <a:pos x="0" y="362"/>
                </a:cxn>
                <a:cxn ang="0">
                  <a:pos x="5" y="398"/>
                </a:cxn>
                <a:cxn ang="0">
                  <a:pos x="23" y="464"/>
                </a:cxn>
                <a:cxn ang="0">
                  <a:pos x="56" y="524"/>
                </a:cxn>
                <a:cxn ang="0">
                  <a:pos x="100" y="576"/>
                </a:cxn>
                <a:cxn ang="0">
                  <a:pos x="156" y="620"/>
                </a:cxn>
                <a:cxn ang="0">
                  <a:pos x="216" y="654"/>
                </a:cxn>
                <a:cxn ang="0">
                  <a:pos x="286" y="678"/>
                </a:cxn>
                <a:cxn ang="0">
                  <a:pos x="360" y="688"/>
                </a:cxn>
                <a:cxn ang="0">
                  <a:pos x="397" y="688"/>
                </a:cxn>
                <a:cxn ang="0">
                  <a:pos x="472" y="676"/>
                </a:cxn>
                <a:cxn ang="0">
                  <a:pos x="541" y="652"/>
                </a:cxn>
                <a:cxn ang="0">
                  <a:pos x="604" y="618"/>
                </a:cxn>
                <a:cxn ang="0">
                  <a:pos x="655" y="572"/>
                </a:cxn>
                <a:cxn ang="0">
                  <a:pos x="697" y="520"/>
                </a:cxn>
                <a:cxn ang="0">
                  <a:pos x="727" y="460"/>
                </a:cxn>
                <a:cxn ang="0">
                  <a:pos x="746" y="394"/>
                </a:cxn>
                <a:cxn ang="0">
                  <a:pos x="748" y="324"/>
                </a:cxn>
                <a:cxn ang="0">
                  <a:pos x="743" y="290"/>
                </a:cxn>
                <a:cxn ang="0">
                  <a:pos x="725" y="224"/>
                </a:cxn>
                <a:cxn ang="0">
                  <a:pos x="692" y="164"/>
                </a:cxn>
                <a:cxn ang="0">
                  <a:pos x="648" y="110"/>
                </a:cxn>
                <a:cxn ang="0">
                  <a:pos x="595" y="66"/>
                </a:cxn>
                <a:cxn ang="0">
                  <a:pos x="532" y="32"/>
                </a:cxn>
                <a:cxn ang="0">
                  <a:pos x="462" y="10"/>
                </a:cxn>
                <a:cxn ang="0">
                  <a:pos x="388" y="0"/>
                </a:cxn>
                <a:cxn ang="0">
                  <a:pos x="351" y="0"/>
                </a:cxn>
              </a:cxnLst>
              <a:rect l="0" t="0" r="r" b="b"/>
              <a:pathLst>
                <a:path w="748" h="688">
                  <a:moveTo>
                    <a:pt x="351" y="0"/>
                  </a:moveTo>
                  <a:lnTo>
                    <a:pt x="351" y="0"/>
                  </a:lnTo>
                  <a:lnTo>
                    <a:pt x="314" y="4"/>
                  </a:lnTo>
                  <a:lnTo>
                    <a:pt x="277" y="10"/>
                  </a:lnTo>
                  <a:lnTo>
                    <a:pt x="242" y="20"/>
                  </a:lnTo>
                  <a:lnTo>
                    <a:pt x="207" y="34"/>
                  </a:lnTo>
                  <a:lnTo>
                    <a:pt x="174" y="50"/>
                  </a:lnTo>
                  <a:lnTo>
                    <a:pt x="146" y="70"/>
                  </a:lnTo>
                  <a:lnTo>
                    <a:pt x="119" y="90"/>
                  </a:lnTo>
                  <a:lnTo>
                    <a:pt x="93" y="114"/>
                  </a:lnTo>
                  <a:lnTo>
                    <a:pt x="70" y="140"/>
                  </a:lnTo>
                  <a:lnTo>
                    <a:pt x="51" y="168"/>
                  </a:lnTo>
                  <a:lnTo>
                    <a:pt x="35" y="196"/>
                  </a:lnTo>
                  <a:lnTo>
                    <a:pt x="21" y="228"/>
                  </a:lnTo>
                  <a:lnTo>
                    <a:pt x="9" y="260"/>
                  </a:lnTo>
                  <a:lnTo>
                    <a:pt x="2" y="294"/>
                  </a:lnTo>
                  <a:lnTo>
                    <a:pt x="0" y="328"/>
                  </a:lnTo>
                  <a:lnTo>
                    <a:pt x="0" y="362"/>
                  </a:lnTo>
                  <a:lnTo>
                    <a:pt x="0" y="362"/>
                  </a:lnTo>
                  <a:lnTo>
                    <a:pt x="5" y="398"/>
                  </a:lnTo>
                  <a:lnTo>
                    <a:pt x="12" y="432"/>
                  </a:lnTo>
                  <a:lnTo>
                    <a:pt x="23" y="464"/>
                  </a:lnTo>
                  <a:lnTo>
                    <a:pt x="40" y="494"/>
                  </a:lnTo>
                  <a:lnTo>
                    <a:pt x="56" y="524"/>
                  </a:lnTo>
                  <a:lnTo>
                    <a:pt x="77" y="552"/>
                  </a:lnTo>
                  <a:lnTo>
                    <a:pt x="100" y="576"/>
                  </a:lnTo>
                  <a:lnTo>
                    <a:pt x="126" y="600"/>
                  </a:lnTo>
                  <a:lnTo>
                    <a:pt x="156" y="620"/>
                  </a:lnTo>
                  <a:lnTo>
                    <a:pt x="186" y="640"/>
                  </a:lnTo>
                  <a:lnTo>
                    <a:pt x="216" y="654"/>
                  </a:lnTo>
                  <a:lnTo>
                    <a:pt x="251" y="668"/>
                  </a:lnTo>
                  <a:lnTo>
                    <a:pt x="286" y="678"/>
                  </a:lnTo>
                  <a:lnTo>
                    <a:pt x="323" y="684"/>
                  </a:lnTo>
                  <a:lnTo>
                    <a:pt x="360" y="688"/>
                  </a:lnTo>
                  <a:lnTo>
                    <a:pt x="397" y="688"/>
                  </a:lnTo>
                  <a:lnTo>
                    <a:pt x="397" y="688"/>
                  </a:lnTo>
                  <a:lnTo>
                    <a:pt x="437" y="684"/>
                  </a:lnTo>
                  <a:lnTo>
                    <a:pt x="472" y="676"/>
                  </a:lnTo>
                  <a:lnTo>
                    <a:pt x="509" y="666"/>
                  </a:lnTo>
                  <a:lnTo>
                    <a:pt x="541" y="652"/>
                  </a:lnTo>
                  <a:lnTo>
                    <a:pt x="574" y="636"/>
                  </a:lnTo>
                  <a:lnTo>
                    <a:pt x="604" y="618"/>
                  </a:lnTo>
                  <a:lnTo>
                    <a:pt x="630" y="596"/>
                  </a:lnTo>
                  <a:lnTo>
                    <a:pt x="655" y="572"/>
                  </a:lnTo>
                  <a:lnTo>
                    <a:pt x="678" y="548"/>
                  </a:lnTo>
                  <a:lnTo>
                    <a:pt x="697" y="520"/>
                  </a:lnTo>
                  <a:lnTo>
                    <a:pt x="716" y="490"/>
                  </a:lnTo>
                  <a:lnTo>
                    <a:pt x="727" y="460"/>
                  </a:lnTo>
                  <a:lnTo>
                    <a:pt x="739" y="428"/>
                  </a:lnTo>
                  <a:lnTo>
                    <a:pt x="746" y="394"/>
                  </a:lnTo>
                  <a:lnTo>
                    <a:pt x="748" y="360"/>
                  </a:lnTo>
                  <a:lnTo>
                    <a:pt x="748" y="324"/>
                  </a:lnTo>
                  <a:lnTo>
                    <a:pt x="748" y="324"/>
                  </a:lnTo>
                  <a:lnTo>
                    <a:pt x="743" y="290"/>
                  </a:lnTo>
                  <a:lnTo>
                    <a:pt x="736" y="256"/>
                  </a:lnTo>
                  <a:lnTo>
                    <a:pt x="725" y="224"/>
                  </a:lnTo>
                  <a:lnTo>
                    <a:pt x="711" y="192"/>
                  </a:lnTo>
                  <a:lnTo>
                    <a:pt x="692" y="164"/>
                  </a:lnTo>
                  <a:lnTo>
                    <a:pt x="671" y="136"/>
                  </a:lnTo>
                  <a:lnTo>
                    <a:pt x="648" y="110"/>
                  </a:lnTo>
                  <a:lnTo>
                    <a:pt x="623" y="88"/>
                  </a:lnTo>
                  <a:lnTo>
                    <a:pt x="595" y="66"/>
                  </a:lnTo>
                  <a:lnTo>
                    <a:pt x="565" y="48"/>
                  </a:lnTo>
                  <a:lnTo>
                    <a:pt x="532" y="32"/>
                  </a:lnTo>
                  <a:lnTo>
                    <a:pt x="497" y="20"/>
                  </a:lnTo>
                  <a:lnTo>
                    <a:pt x="462" y="10"/>
                  </a:lnTo>
                  <a:lnTo>
                    <a:pt x="427" y="2"/>
                  </a:lnTo>
                  <a:lnTo>
                    <a:pt x="388" y="0"/>
                  </a:lnTo>
                  <a:lnTo>
                    <a:pt x="351" y="0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F7B61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7" name="Freeform 83"/>
            <p:cNvSpPr>
              <a:spLocks/>
            </p:cNvSpPr>
            <p:nvPr/>
          </p:nvSpPr>
          <p:spPr bwMode="auto">
            <a:xfrm>
              <a:off x="3959225" y="4219575"/>
              <a:ext cx="1198563" cy="1095375"/>
            </a:xfrm>
            <a:custGeom>
              <a:avLst/>
              <a:gdLst/>
              <a:ahLst/>
              <a:cxnLst>
                <a:cxn ang="0">
                  <a:pos x="353" y="0"/>
                </a:cxn>
                <a:cxn ang="0">
                  <a:pos x="279" y="10"/>
                </a:cxn>
                <a:cxn ang="0">
                  <a:pos x="209" y="34"/>
                </a:cxn>
                <a:cxn ang="0">
                  <a:pos x="148" y="70"/>
                </a:cxn>
                <a:cxn ang="0">
                  <a:pos x="95" y="114"/>
                </a:cxn>
                <a:cxn ang="0">
                  <a:pos x="53" y="168"/>
                </a:cxn>
                <a:cxn ang="0">
                  <a:pos x="21" y="228"/>
                </a:cxn>
                <a:cxn ang="0">
                  <a:pos x="4" y="294"/>
                </a:cxn>
                <a:cxn ang="0">
                  <a:pos x="2" y="364"/>
                </a:cxn>
                <a:cxn ang="0">
                  <a:pos x="7" y="400"/>
                </a:cxn>
                <a:cxn ang="0">
                  <a:pos x="25" y="466"/>
                </a:cxn>
                <a:cxn ang="0">
                  <a:pos x="58" y="526"/>
                </a:cxn>
                <a:cxn ang="0">
                  <a:pos x="102" y="580"/>
                </a:cxn>
                <a:cxn ang="0">
                  <a:pos x="158" y="624"/>
                </a:cxn>
                <a:cxn ang="0">
                  <a:pos x="218" y="658"/>
                </a:cxn>
                <a:cxn ang="0">
                  <a:pos x="288" y="680"/>
                </a:cxn>
                <a:cxn ang="0">
                  <a:pos x="362" y="690"/>
                </a:cxn>
                <a:cxn ang="0">
                  <a:pos x="402" y="690"/>
                </a:cxn>
                <a:cxn ang="0">
                  <a:pos x="476" y="680"/>
                </a:cxn>
                <a:cxn ang="0">
                  <a:pos x="546" y="656"/>
                </a:cxn>
                <a:cxn ang="0">
                  <a:pos x="606" y="620"/>
                </a:cxn>
                <a:cxn ang="0">
                  <a:pos x="659" y="576"/>
                </a:cxn>
                <a:cxn ang="0">
                  <a:pos x="701" y="522"/>
                </a:cxn>
                <a:cxn ang="0">
                  <a:pos x="734" y="462"/>
                </a:cxn>
                <a:cxn ang="0">
                  <a:pos x="750" y="396"/>
                </a:cxn>
                <a:cxn ang="0">
                  <a:pos x="752" y="326"/>
                </a:cxn>
                <a:cxn ang="0">
                  <a:pos x="750" y="290"/>
                </a:cxn>
                <a:cxn ang="0">
                  <a:pos x="729" y="224"/>
                </a:cxn>
                <a:cxn ang="0">
                  <a:pos x="697" y="164"/>
                </a:cxn>
                <a:cxn ang="0">
                  <a:pos x="652" y="110"/>
                </a:cxn>
                <a:cxn ang="0">
                  <a:pos x="599" y="66"/>
                </a:cxn>
                <a:cxn ang="0">
                  <a:pos x="536" y="32"/>
                </a:cxn>
                <a:cxn ang="0">
                  <a:pos x="467" y="10"/>
                </a:cxn>
                <a:cxn ang="0">
                  <a:pos x="392" y="0"/>
                </a:cxn>
                <a:cxn ang="0">
                  <a:pos x="353" y="0"/>
                </a:cxn>
              </a:cxnLst>
              <a:rect l="0" t="0" r="r" b="b"/>
              <a:pathLst>
                <a:path w="755" h="690">
                  <a:moveTo>
                    <a:pt x="353" y="0"/>
                  </a:moveTo>
                  <a:lnTo>
                    <a:pt x="353" y="0"/>
                  </a:lnTo>
                  <a:lnTo>
                    <a:pt x="316" y="4"/>
                  </a:lnTo>
                  <a:lnTo>
                    <a:pt x="279" y="10"/>
                  </a:lnTo>
                  <a:lnTo>
                    <a:pt x="244" y="20"/>
                  </a:lnTo>
                  <a:lnTo>
                    <a:pt x="209" y="34"/>
                  </a:lnTo>
                  <a:lnTo>
                    <a:pt x="176" y="50"/>
                  </a:lnTo>
                  <a:lnTo>
                    <a:pt x="148" y="70"/>
                  </a:lnTo>
                  <a:lnTo>
                    <a:pt x="121" y="90"/>
                  </a:lnTo>
                  <a:lnTo>
                    <a:pt x="95" y="114"/>
                  </a:lnTo>
                  <a:lnTo>
                    <a:pt x="72" y="140"/>
                  </a:lnTo>
                  <a:lnTo>
                    <a:pt x="53" y="168"/>
                  </a:lnTo>
                  <a:lnTo>
                    <a:pt x="35" y="198"/>
                  </a:lnTo>
                  <a:lnTo>
                    <a:pt x="21" y="228"/>
                  </a:lnTo>
                  <a:lnTo>
                    <a:pt x="11" y="260"/>
                  </a:lnTo>
                  <a:lnTo>
                    <a:pt x="4" y="294"/>
                  </a:lnTo>
                  <a:lnTo>
                    <a:pt x="0" y="328"/>
                  </a:lnTo>
                  <a:lnTo>
                    <a:pt x="2" y="364"/>
                  </a:lnTo>
                  <a:lnTo>
                    <a:pt x="2" y="364"/>
                  </a:lnTo>
                  <a:lnTo>
                    <a:pt x="7" y="400"/>
                  </a:lnTo>
                  <a:lnTo>
                    <a:pt x="14" y="434"/>
                  </a:lnTo>
                  <a:lnTo>
                    <a:pt x="25" y="466"/>
                  </a:lnTo>
                  <a:lnTo>
                    <a:pt x="39" y="496"/>
                  </a:lnTo>
                  <a:lnTo>
                    <a:pt x="58" y="526"/>
                  </a:lnTo>
                  <a:lnTo>
                    <a:pt x="79" y="554"/>
                  </a:lnTo>
                  <a:lnTo>
                    <a:pt x="102" y="580"/>
                  </a:lnTo>
                  <a:lnTo>
                    <a:pt x="128" y="602"/>
                  </a:lnTo>
                  <a:lnTo>
                    <a:pt x="158" y="624"/>
                  </a:lnTo>
                  <a:lnTo>
                    <a:pt x="188" y="642"/>
                  </a:lnTo>
                  <a:lnTo>
                    <a:pt x="218" y="658"/>
                  </a:lnTo>
                  <a:lnTo>
                    <a:pt x="253" y="670"/>
                  </a:lnTo>
                  <a:lnTo>
                    <a:pt x="288" y="680"/>
                  </a:lnTo>
                  <a:lnTo>
                    <a:pt x="325" y="688"/>
                  </a:lnTo>
                  <a:lnTo>
                    <a:pt x="362" y="690"/>
                  </a:lnTo>
                  <a:lnTo>
                    <a:pt x="402" y="690"/>
                  </a:lnTo>
                  <a:lnTo>
                    <a:pt x="402" y="690"/>
                  </a:lnTo>
                  <a:lnTo>
                    <a:pt x="439" y="686"/>
                  </a:lnTo>
                  <a:lnTo>
                    <a:pt x="476" y="680"/>
                  </a:lnTo>
                  <a:lnTo>
                    <a:pt x="511" y="670"/>
                  </a:lnTo>
                  <a:lnTo>
                    <a:pt x="546" y="656"/>
                  </a:lnTo>
                  <a:lnTo>
                    <a:pt x="578" y="640"/>
                  </a:lnTo>
                  <a:lnTo>
                    <a:pt x="606" y="620"/>
                  </a:lnTo>
                  <a:lnTo>
                    <a:pt x="634" y="600"/>
                  </a:lnTo>
                  <a:lnTo>
                    <a:pt x="659" y="576"/>
                  </a:lnTo>
                  <a:lnTo>
                    <a:pt x="683" y="550"/>
                  </a:lnTo>
                  <a:lnTo>
                    <a:pt x="701" y="522"/>
                  </a:lnTo>
                  <a:lnTo>
                    <a:pt x="720" y="492"/>
                  </a:lnTo>
                  <a:lnTo>
                    <a:pt x="734" y="462"/>
                  </a:lnTo>
                  <a:lnTo>
                    <a:pt x="743" y="430"/>
                  </a:lnTo>
                  <a:lnTo>
                    <a:pt x="750" y="396"/>
                  </a:lnTo>
                  <a:lnTo>
                    <a:pt x="755" y="362"/>
                  </a:lnTo>
                  <a:lnTo>
                    <a:pt x="752" y="326"/>
                  </a:lnTo>
                  <a:lnTo>
                    <a:pt x="752" y="326"/>
                  </a:lnTo>
                  <a:lnTo>
                    <a:pt x="750" y="290"/>
                  </a:lnTo>
                  <a:lnTo>
                    <a:pt x="741" y="256"/>
                  </a:lnTo>
                  <a:lnTo>
                    <a:pt x="729" y="224"/>
                  </a:lnTo>
                  <a:lnTo>
                    <a:pt x="715" y="194"/>
                  </a:lnTo>
                  <a:lnTo>
                    <a:pt x="697" y="164"/>
                  </a:lnTo>
                  <a:lnTo>
                    <a:pt x="676" y="136"/>
                  </a:lnTo>
                  <a:lnTo>
                    <a:pt x="652" y="110"/>
                  </a:lnTo>
                  <a:lnTo>
                    <a:pt x="627" y="88"/>
                  </a:lnTo>
                  <a:lnTo>
                    <a:pt x="599" y="66"/>
                  </a:lnTo>
                  <a:lnTo>
                    <a:pt x="567" y="48"/>
                  </a:lnTo>
                  <a:lnTo>
                    <a:pt x="536" y="32"/>
                  </a:lnTo>
                  <a:lnTo>
                    <a:pt x="502" y="20"/>
                  </a:lnTo>
                  <a:lnTo>
                    <a:pt x="467" y="10"/>
                  </a:lnTo>
                  <a:lnTo>
                    <a:pt x="429" y="2"/>
                  </a:lnTo>
                  <a:lnTo>
                    <a:pt x="392" y="0"/>
                  </a:lnTo>
                  <a:lnTo>
                    <a:pt x="353" y="0"/>
                  </a:lnTo>
                  <a:lnTo>
                    <a:pt x="353" y="0"/>
                  </a:lnTo>
                  <a:close/>
                </a:path>
              </a:pathLst>
            </a:custGeom>
            <a:solidFill>
              <a:srgbClr val="F6B0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3959225" y="4216400"/>
              <a:ext cx="1201738" cy="1101725"/>
            </a:xfrm>
            <a:custGeom>
              <a:avLst/>
              <a:gdLst/>
              <a:ahLst/>
              <a:cxnLst>
                <a:cxn ang="0">
                  <a:pos x="355" y="0"/>
                </a:cxn>
                <a:cxn ang="0">
                  <a:pos x="279" y="10"/>
                </a:cxn>
                <a:cxn ang="0">
                  <a:pos x="209" y="34"/>
                </a:cxn>
                <a:cxn ang="0">
                  <a:pos x="148" y="70"/>
                </a:cxn>
                <a:cxn ang="0">
                  <a:pos x="95" y="114"/>
                </a:cxn>
                <a:cxn ang="0">
                  <a:pos x="51" y="168"/>
                </a:cxn>
                <a:cxn ang="0">
                  <a:pos x="21" y="230"/>
                </a:cxn>
                <a:cxn ang="0">
                  <a:pos x="4" y="296"/>
                </a:cxn>
                <a:cxn ang="0">
                  <a:pos x="0" y="366"/>
                </a:cxn>
                <a:cxn ang="0">
                  <a:pos x="4" y="400"/>
                </a:cxn>
                <a:cxn ang="0">
                  <a:pos x="25" y="468"/>
                </a:cxn>
                <a:cxn ang="0">
                  <a:pos x="58" y="528"/>
                </a:cxn>
                <a:cxn ang="0">
                  <a:pos x="102" y="582"/>
                </a:cxn>
                <a:cxn ang="0">
                  <a:pos x="158" y="626"/>
                </a:cxn>
                <a:cxn ang="0">
                  <a:pos x="220" y="660"/>
                </a:cxn>
                <a:cxn ang="0">
                  <a:pos x="290" y="684"/>
                </a:cxn>
                <a:cxn ang="0">
                  <a:pos x="364" y="694"/>
                </a:cxn>
                <a:cxn ang="0">
                  <a:pos x="402" y="694"/>
                </a:cxn>
                <a:cxn ang="0">
                  <a:pos x="478" y="682"/>
                </a:cxn>
                <a:cxn ang="0">
                  <a:pos x="548" y="658"/>
                </a:cxn>
                <a:cxn ang="0">
                  <a:pos x="608" y="624"/>
                </a:cxn>
                <a:cxn ang="0">
                  <a:pos x="662" y="578"/>
                </a:cxn>
                <a:cxn ang="0">
                  <a:pos x="706" y="524"/>
                </a:cxn>
                <a:cxn ang="0">
                  <a:pos x="736" y="464"/>
                </a:cxn>
                <a:cxn ang="0">
                  <a:pos x="752" y="398"/>
                </a:cxn>
                <a:cxn ang="0">
                  <a:pos x="757" y="328"/>
                </a:cxn>
                <a:cxn ang="0">
                  <a:pos x="752" y="292"/>
                </a:cxn>
                <a:cxn ang="0">
                  <a:pos x="731" y="224"/>
                </a:cxn>
                <a:cxn ang="0">
                  <a:pos x="699" y="164"/>
                </a:cxn>
                <a:cxn ang="0">
                  <a:pos x="655" y="110"/>
                </a:cxn>
                <a:cxn ang="0">
                  <a:pos x="599" y="66"/>
                </a:cxn>
                <a:cxn ang="0">
                  <a:pos x="536" y="32"/>
                </a:cxn>
                <a:cxn ang="0">
                  <a:pos x="467" y="10"/>
                </a:cxn>
                <a:cxn ang="0">
                  <a:pos x="392" y="0"/>
                </a:cxn>
                <a:cxn ang="0">
                  <a:pos x="355" y="0"/>
                </a:cxn>
              </a:cxnLst>
              <a:rect l="0" t="0" r="r" b="b"/>
              <a:pathLst>
                <a:path w="757" h="694">
                  <a:moveTo>
                    <a:pt x="355" y="0"/>
                  </a:moveTo>
                  <a:lnTo>
                    <a:pt x="355" y="0"/>
                  </a:lnTo>
                  <a:lnTo>
                    <a:pt x="316" y="4"/>
                  </a:lnTo>
                  <a:lnTo>
                    <a:pt x="279" y="10"/>
                  </a:lnTo>
                  <a:lnTo>
                    <a:pt x="244" y="20"/>
                  </a:lnTo>
                  <a:lnTo>
                    <a:pt x="209" y="34"/>
                  </a:lnTo>
                  <a:lnTo>
                    <a:pt x="179" y="50"/>
                  </a:lnTo>
                  <a:lnTo>
                    <a:pt x="148" y="70"/>
                  </a:lnTo>
                  <a:lnTo>
                    <a:pt x="121" y="90"/>
                  </a:lnTo>
                  <a:lnTo>
                    <a:pt x="95" y="114"/>
                  </a:lnTo>
                  <a:lnTo>
                    <a:pt x="72" y="140"/>
                  </a:lnTo>
                  <a:lnTo>
                    <a:pt x="51" y="168"/>
                  </a:lnTo>
                  <a:lnTo>
                    <a:pt x="35" y="198"/>
                  </a:lnTo>
                  <a:lnTo>
                    <a:pt x="21" y="230"/>
                  </a:lnTo>
                  <a:lnTo>
                    <a:pt x="11" y="262"/>
                  </a:lnTo>
                  <a:lnTo>
                    <a:pt x="4" y="296"/>
                  </a:lnTo>
                  <a:lnTo>
                    <a:pt x="0" y="330"/>
                  </a:lnTo>
                  <a:lnTo>
                    <a:pt x="0" y="366"/>
                  </a:lnTo>
                  <a:lnTo>
                    <a:pt x="0" y="366"/>
                  </a:lnTo>
                  <a:lnTo>
                    <a:pt x="4" y="400"/>
                  </a:lnTo>
                  <a:lnTo>
                    <a:pt x="14" y="436"/>
                  </a:lnTo>
                  <a:lnTo>
                    <a:pt x="25" y="468"/>
                  </a:lnTo>
                  <a:lnTo>
                    <a:pt x="39" y="500"/>
                  </a:lnTo>
                  <a:lnTo>
                    <a:pt x="58" y="528"/>
                  </a:lnTo>
                  <a:lnTo>
                    <a:pt x="79" y="556"/>
                  </a:lnTo>
                  <a:lnTo>
                    <a:pt x="102" y="582"/>
                  </a:lnTo>
                  <a:lnTo>
                    <a:pt x="128" y="606"/>
                  </a:lnTo>
                  <a:lnTo>
                    <a:pt x="158" y="626"/>
                  </a:lnTo>
                  <a:lnTo>
                    <a:pt x="188" y="644"/>
                  </a:lnTo>
                  <a:lnTo>
                    <a:pt x="220" y="660"/>
                  </a:lnTo>
                  <a:lnTo>
                    <a:pt x="253" y="674"/>
                  </a:lnTo>
                  <a:lnTo>
                    <a:pt x="290" y="684"/>
                  </a:lnTo>
                  <a:lnTo>
                    <a:pt x="325" y="690"/>
                  </a:lnTo>
                  <a:lnTo>
                    <a:pt x="364" y="694"/>
                  </a:lnTo>
                  <a:lnTo>
                    <a:pt x="402" y="694"/>
                  </a:lnTo>
                  <a:lnTo>
                    <a:pt x="402" y="694"/>
                  </a:lnTo>
                  <a:lnTo>
                    <a:pt x="441" y="690"/>
                  </a:lnTo>
                  <a:lnTo>
                    <a:pt x="478" y="682"/>
                  </a:lnTo>
                  <a:lnTo>
                    <a:pt x="513" y="672"/>
                  </a:lnTo>
                  <a:lnTo>
                    <a:pt x="548" y="658"/>
                  </a:lnTo>
                  <a:lnTo>
                    <a:pt x="578" y="642"/>
                  </a:lnTo>
                  <a:lnTo>
                    <a:pt x="608" y="624"/>
                  </a:lnTo>
                  <a:lnTo>
                    <a:pt x="636" y="602"/>
                  </a:lnTo>
                  <a:lnTo>
                    <a:pt x="662" y="578"/>
                  </a:lnTo>
                  <a:lnTo>
                    <a:pt x="685" y="552"/>
                  </a:lnTo>
                  <a:lnTo>
                    <a:pt x="706" y="524"/>
                  </a:lnTo>
                  <a:lnTo>
                    <a:pt x="722" y="494"/>
                  </a:lnTo>
                  <a:lnTo>
                    <a:pt x="736" y="464"/>
                  </a:lnTo>
                  <a:lnTo>
                    <a:pt x="745" y="432"/>
                  </a:lnTo>
                  <a:lnTo>
                    <a:pt x="752" y="398"/>
                  </a:lnTo>
                  <a:lnTo>
                    <a:pt x="757" y="362"/>
                  </a:lnTo>
                  <a:lnTo>
                    <a:pt x="757" y="328"/>
                  </a:lnTo>
                  <a:lnTo>
                    <a:pt x="757" y="328"/>
                  </a:lnTo>
                  <a:lnTo>
                    <a:pt x="752" y="292"/>
                  </a:lnTo>
                  <a:lnTo>
                    <a:pt x="743" y="258"/>
                  </a:lnTo>
                  <a:lnTo>
                    <a:pt x="731" y="224"/>
                  </a:lnTo>
                  <a:lnTo>
                    <a:pt x="718" y="194"/>
                  </a:lnTo>
                  <a:lnTo>
                    <a:pt x="699" y="164"/>
                  </a:lnTo>
                  <a:lnTo>
                    <a:pt x="678" y="136"/>
                  </a:lnTo>
                  <a:lnTo>
                    <a:pt x="655" y="110"/>
                  </a:lnTo>
                  <a:lnTo>
                    <a:pt x="629" y="88"/>
                  </a:lnTo>
                  <a:lnTo>
                    <a:pt x="599" y="66"/>
                  </a:lnTo>
                  <a:lnTo>
                    <a:pt x="569" y="48"/>
                  </a:lnTo>
                  <a:lnTo>
                    <a:pt x="536" y="32"/>
                  </a:lnTo>
                  <a:lnTo>
                    <a:pt x="504" y="20"/>
                  </a:lnTo>
                  <a:lnTo>
                    <a:pt x="467" y="10"/>
                  </a:lnTo>
                  <a:lnTo>
                    <a:pt x="432" y="2"/>
                  </a:lnTo>
                  <a:lnTo>
                    <a:pt x="392" y="0"/>
                  </a:lnTo>
                  <a:lnTo>
                    <a:pt x="355" y="0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rgbClr val="F5AB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3959225" y="4210050"/>
              <a:ext cx="1204913" cy="1108075"/>
            </a:xfrm>
            <a:custGeom>
              <a:avLst/>
              <a:gdLst/>
              <a:ahLst/>
              <a:cxnLst>
                <a:cxn ang="0">
                  <a:pos x="355" y="2"/>
                </a:cxn>
                <a:cxn ang="0">
                  <a:pos x="279" y="12"/>
                </a:cxn>
                <a:cxn ang="0">
                  <a:pos x="209" y="36"/>
                </a:cxn>
                <a:cxn ang="0">
                  <a:pos x="148" y="72"/>
                </a:cxn>
                <a:cxn ang="0">
                  <a:pos x="95" y="118"/>
                </a:cxn>
                <a:cxn ang="0">
                  <a:pos x="51" y="172"/>
                </a:cxn>
                <a:cxn ang="0">
                  <a:pos x="21" y="232"/>
                </a:cxn>
                <a:cxn ang="0">
                  <a:pos x="2" y="298"/>
                </a:cxn>
                <a:cxn ang="0">
                  <a:pos x="0" y="370"/>
                </a:cxn>
                <a:cxn ang="0">
                  <a:pos x="4" y="404"/>
                </a:cxn>
                <a:cxn ang="0">
                  <a:pos x="23" y="472"/>
                </a:cxn>
                <a:cxn ang="0">
                  <a:pos x="58" y="532"/>
                </a:cxn>
                <a:cxn ang="0">
                  <a:pos x="102" y="586"/>
                </a:cxn>
                <a:cxn ang="0">
                  <a:pos x="158" y="632"/>
                </a:cxn>
                <a:cxn ang="0">
                  <a:pos x="220" y="666"/>
                </a:cxn>
                <a:cxn ang="0">
                  <a:pos x="290" y="688"/>
                </a:cxn>
                <a:cxn ang="0">
                  <a:pos x="364" y="698"/>
                </a:cxn>
                <a:cxn ang="0">
                  <a:pos x="404" y="698"/>
                </a:cxn>
                <a:cxn ang="0">
                  <a:pos x="478" y="688"/>
                </a:cxn>
                <a:cxn ang="0">
                  <a:pos x="550" y="664"/>
                </a:cxn>
                <a:cxn ang="0">
                  <a:pos x="611" y="628"/>
                </a:cxn>
                <a:cxn ang="0">
                  <a:pos x="664" y="582"/>
                </a:cxn>
                <a:cxn ang="0">
                  <a:pos x="708" y="528"/>
                </a:cxn>
                <a:cxn ang="0">
                  <a:pos x="738" y="468"/>
                </a:cxn>
                <a:cxn ang="0">
                  <a:pos x="757" y="400"/>
                </a:cxn>
                <a:cxn ang="0">
                  <a:pos x="759" y="330"/>
                </a:cxn>
                <a:cxn ang="0">
                  <a:pos x="755" y="294"/>
                </a:cxn>
                <a:cxn ang="0">
                  <a:pos x="734" y="228"/>
                </a:cxn>
                <a:cxn ang="0">
                  <a:pos x="701" y="166"/>
                </a:cxn>
                <a:cxn ang="0">
                  <a:pos x="657" y="114"/>
                </a:cxn>
                <a:cxn ang="0">
                  <a:pos x="601" y="68"/>
                </a:cxn>
                <a:cxn ang="0">
                  <a:pos x="539" y="34"/>
                </a:cxn>
                <a:cxn ang="0">
                  <a:pos x="469" y="12"/>
                </a:cxn>
                <a:cxn ang="0">
                  <a:pos x="395" y="0"/>
                </a:cxn>
                <a:cxn ang="0">
                  <a:pos x="355" y="2"/>
                </a:cxn>
              </a:cxnLst>
              <a:rect l="0" t="0" r="r" b="b"/>
              <a:pathLst>
                <a:path w="759" h="698">
                  <a:moveTo>
                    <a:pt x="355" y="2"/>
                  </a:moveTo>
                  <a:lnTo>
                    <a:pt x="355" y="2"/>
                  </a:lnTo>
                  <a:lnTo>
                    <a:pt x="318" y="4"/>
                  </a:lnTo>
                  <a:lnTo>
                    <a:pt x="279" y="12"/>
                  </a:lnTo>
                  <a:lnTo>
                    <a:pt x="244" y="22"/>
                  </a:lnTo>
                  <a:lnTo>
                    <a:pt x="209" y="36"/>
                  </a:lnTo>
                  <a:lnTo>
                    <a:pt x="179" y="52"/>
                  </a:lnTo>
                  <a:lnTo>
                    <a:pt x="148" y="72"/>
                  </a:lnTo>
                  <a:lnTo>
                    <a:pt x="121" y="94"/>
                  </a:lnTo>
                  <a:lnTo>
                    <a:pt x="95" y="118"/>
                  </a:lnTo>
                  <a:lnTo>
                    <a:pt x="72" y="144"/>
                  </a:lnTo>
                  <a:lnTo>
                    <a:pt x="51" y="172"/>
                  </a:lnTo>
                  <a:lnTo>
                    <a:pt x="35" y="200"/>
                  </a:lnTo>
                  <a:lnTo>
                    <a:pt x="21" y="232"/>
                  </a:lnTo>
                  <a:lnTo>
                    <a:pt x="9" y="264"/>
                  </a:lnTo>
                  <a:lnTo>
                    <a:pt x="2" y="298"/>
                  </a:lnTo>
                  <a:lnTo>
                    <a:pt x="0" y="334"/>
                  </a:lnTo>
                  <a:lnTo>
                    <a:pt x="0" y="370"/>
                  </a:lnTo>
                  <a:lnTo>
                    <a:pt x="0" y="370"/>
                  </a:lnTo>
                  <a:lnTo>
                    <a:pt x="4" y="404"/>
                  </a:lnTo>
                  <a:lnTo>
                    <a:pt x="11" y="438"/>
                  </a:lnTo>
                  <a:lnTo>
                    <a:pt x="23" y="472"/>
                  </a:lnTo>
                  <a:lnTo>
                    <a:pt x="39" y="504"/>
                  </a:lnTo>
                  <a:lnTo>
                    <a:pt x="58" y="532"/>
                  </a:lnTo>
                  <a:lnTo>
                    <a:pt x="79" y="560"/>
                  </a:lnTo>
                  <a:lnTo>
                    <a:pt x="102" y="586"/>
                  </a:lnTo>
                  <a:lnTo>
                    <a:pt x="128" y="610"/>
                  </a:lnTo>
                  <a:lnTo>
                    <a:pt x="158" y="632"/>
                  </a:lnTo>
                  <a:lnTo>
                    <a:pt x="188" y="650"/>
                  </a:lnTo>
                  <a:lnTo>
                    <a:pt x="220" y="666"/>
                  </a:lnTo>
                  <a:lnTo>
                    <a:pt x="253" y="678"/>
                  </a:lnTo>
                  <a:lnTo>
                    <a:pt x="290" y="688"/>
                  </a:lnTo>
                  <a:lnTo>
                    <a:pt x="327" y="696"/>
                  </a:lnTo>
                  <a:lnTo>
                    <a:pt x="364" y="698"/>
                  </a:lnTo>
                  <a:lnTo>
                    <a:pt x="404" y="698"/>
                  </a:lnTo>
                  <a:lnTo>
                    <a:pt x="404" y="698"/>
                  </a:lnTo>
                  <a:lnTo>
                    <a:pt x="441" y="694"/>
                  </a:lnTo>
                  <a:lnTo>
                    <a:pt x="478" y="688"/>
                  </a:lnTo>
                  <a:lnTo>
                    <a:pt x="515" y="678"/>
                  </a:lnTo>
                  <a:lnTo>
                    <a:pt x="550" y="664"/>
                  </a:lnTo>
                  <a:lnTo>
                    <a:pt x="580" y="648"/>
                  </a:lnTo>
                  <a:lnTo>
                    <a:pt x="611" y="628"/>
                  </a:lnTo>
                  <a:lnTo>
                    <a:pt x="639" y="606"/>
                  </a:lnTo>
                  <a:lnTo>
                    <a:pt x="664" y="582"/>
                  </a:lnTo>
                  <a:lnTo>
                    <a:pt x="687" y="556"/>
                  </a:lnTo>
                  <a:lnTo>
                    <a:pt x="708" y="528"/>
                  </a:lnTo>
                  <a:lnTo>
                    <a:pt x="725" y="498"/>
                  </a:lnTo>
                  <a:lnTo>
                    <a:pt x="738" y="468"/>
                  </a:lnTo>
                  <a:lnTo>
                    <a:pt x="750" y="434"/>
                  </a:lnTo>
                  <a:lnTo>
                    <a:pt x="757" y="400"/>
                  </a:lnTo>
                  <a:lnTo>
                    <a:pt x="759" y="366"/>
                  </a:lnTo>
                  <a:lnTo>
                    <a:pt x="759" y="330"/>
                  </a:lnTo>
                  <a:lnTo>
                    <a:pt x="759" y="330"/>
                  </a:lnTo>
                  <a:lnTo>
                    <a:pt x="755" y="294"/>
                  </a:lnTo>
                  <a:lnTo>
                    <a:pt x="748" y="260"/>
                  </a:lnTo>
                  <a:lnTo>
                    <a:pt x="734" y="228"/>
                  </a:lnTo>
                  <a:lnTo>
                    <a:pt x="720" y="196"/>
                  </a:lnTo>
                  <a:lnTo>
                    <a:pt x="701" y="166"/>
                  </a:lnTo>
                  <a:lnTo>
                    <a:pt x="680" y="138"/>
                  </a:lnTo>
                  <a:lnTo>
                    <a:pt x="657" y="114"/>
                  </a:lnTo>
                  <a:lnTo>
                    <a:pt x="632" y="90"/>
                  </a:lnTo>
                  <a:lnTo>
                    <a:pt x="601" y="68"/>
                  </a:lnTo>
                  <a:lnTo>
                    <a:pt x="571" y="50"/>
                  </a:lnTo>
                  <a:lnTo>
                    <a:pt x="539" y="34"/>
                  </a:lnTo>
                  <a:lnTo>
                    <a:pt x="504" y="22"/>
                  </a:lnTo>
                  <a:lnTo>
                    <a:pt x="469" y="12"/>
                  </a:lnTo>
                  <a:lnTo>
                    <a:pt x="432" y="4"/>
                  </a:lnTo>
                  <a:lnTo>
                    <a:pt x="395" y="0"/>
                  </a:lnTo>
                  <a:lnTo>
                    <a:pt x="355" y="2"/>
                  </a:lnTo>
                  <a:lnTo>
                    <a:pt x="355" y="2"/>
                  </a:lnTo>
                  <a:close/>
                </a:path>
              </a:pathLst>
            </a:custGeom>
            <a:solidFill>
              <a:srgbClr val="F4A71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0" name="Freeform 86"/>
            <p:cNvSpPr>
              <a:spLocks/>
            </p:cNvSpPr>
            <p:nvPr/>
          </p:nvSpPr>
          <p:spPr bwMode="auto">
            <a:xfrm>
              <a:off x="3954463" y="4206875"/>
              <a:ext cx="1214438" cy="1114425"/>
            </a:xfrm>
            <a:custGeom>
              <a:avLst/>
              <a:gdLst/>
              <a:ahLst/>
              <a:cxnLst>
                <a:cxn ang="0">
                  <a:pos x="360" y="0"/>
                </a:cxn>
                <a:cxn ang="0">
                  <a:pos x="284" y="12"/>
                </a:cxn>
                <a:cxn ang="0">
                  <a:pos x="214" y="36"/>
                </a:cxn>
                <a:cxn ang="0">
                  <a:pos x="151" y="72"/>
                </a:cxn>
                <a:cxn ang="0">
                  <a:pos x="98" y="118"/>
                </a:cxn>
                <a:cxn ang="0">
                  <a:pos x="54" y="172"/>
                </a:cxn>
                <a:cxn ang="0">
                  <a:pos x="24" y="232"/>
                </a:cxn>
                <a:cxn ang="0">
                  <a:pos x="5" y="300"/>
                </a:cxn>
                <a:cxn ang="0">
                  <a:pos x="3" y="370"/>
                </a:cxn>
                <a:cxn ang="0">
                  <a:pos x="7" y="406"/>
                </a:cxn>
                <a:cxn ang="0">
                  <a:pos x="26" y="474"/>
                </a:cxn>
                <a:cxn ang="0">
                  <a:pos x="61" y="536"/>
                </a:cxn>
                <a:cxn ang="0">
                  <a:pos x="105" y="588"/>
                </a:cxn>
                <a:cxn ang="0">
                  <a:pos x="161" y="634"/>
                </a:cxn>
                <a:cxn ang="0">
                  <a:pos x="223" y="668"/>
                </a:cxn>
                <a:cxn ang="0">
                  <a:pos x="293" y="692"/>
                </a:cxn>
                <a:cxn ang="0">
                  <a:pos x="370" y="702"/>
                </a:cxn>
                <a:cxn ang="0">
                  <a:pos x="407" y="702"/>
                </a:cxn>
                <a:cxn ang="0">
                  <a:pos x="484" y="690"/>
                </a:cxn>
                <a:cxn ang="0">
                  <a:pos x="553" y="666"/>
                </a:cxn>
                <a:cxn ang="0">
                  <a:pos x="616" y="630"/>
                </a:cxn>
                <a:cxn ang="0">
                  <a:pos x="669" y="586"/>
                </a:cxn>
                <a:cxn ang="0">
                  <a:pos x="714" y="530"/>
                </a:cxn>
                <a:cxn ang="0">
                  <a:pos x="744" y="470"/>
                </a:cxn>
                <a:cxn ang="0">
                  <a:pos x="762" y="402"/>
                </a:cxn>
                <a:cxn ang="0">
                  <a:pos x="765" y="332"/>
                </a:cxn>
                <a:cxn ang="0">
                  <a:pos x="760" y="296"/>
                </a:cxn>
                <a:cxn ang="0">
                  <a:pos x="741" y="228"/>
                </a:cxn>
                <a:cxn ang="0">
                  <a:pos x="707" y="168"/>
                </a:cxn>
                <a:cxn ang="0">
                  <a:pos x="662" y="114"/>
                </a:cxn>
                <a:cxn ang="0">
                  <a:pos x="607" y="68"/>
                </a:cxn>
                <a:cxn ang="0">
                  <a:pos x="544" y="34"/>
                </a:cxn>
                <a:cxn ang="0">
                  <a:pos x="474" y="10"/>
                </a:cxn>
                <a:cxn ang="0">
                  <a:pos x="398" y="0"/>
                </a:cxn>
                <a:cxn ang="0">
                  <a:pos x="360" y="0"/>
                </a:cxn>
              </a:cxnLst>
              <a:rect l="0" t="0" r="r" b="b"/>
              <a:pathLst>
                <a:path w="765" h="702">
                  <a:moveTo>
                    <a:pt x="360" y="0"/>
                  </a:moveTo>
                  <a:lnTo>
                    <a:pt x="360" y="0"/>
                  </a:lnTo>
                  <a:lnTo>
                    <a:pt x="321" y="4"/>
                  </a:lnTo>
                  <a:lnTo>
                    <a:pt x="284" y="12"/>
                  </a:lnTo>
                  <a:lnTo>
                    <a:pt x="247" y="22"/>
                  </a:lnTo>
                  <a:lnTo>
                    <a:pt x="214" y="36"/>
                  </a:lnTo>
                  <a:lnTo>
                    <a:pt x="182" y="52"/>
                  </a:lnTo>
                  <a:lnTo>
                    <a:pt x="151" y="72"/>
                  </a:lnTo>
                  <a:lnTo>
                    <a:pt x="124" y="94"/>
                  </a:lnTo>
                  <a:lnTo>
                    <a:pt x="98" y="118"/>
                  </a:lnTo>
                  <a:lnTo>
                    <a:pt x="75" y="144"/>
                  </a:lnTo>
                  <a:lnTo>
                    <a:pt x="54" y="172"/>
                  </a:lnTo>
                  <a:lnTo>
                    <a:pt x="38" y="202"/>
                  </a:lnTo>
                  <a:lnTo>
                    <a:pt x="24" y="232"/>
                  </a:lnTo>
                  <a:lnTo>
                    <a:pt x="12" y="266"/>
                  </a:lnTo>
                  <a:lnTo>
                    <a:pt x="5" y="300"/>
                  </a:lnTo>
                  <a:lnTo>
                    <a:pt x="0" y="334"/>
                  </a:lnTo>
                  <a:lnTo>
                    <a:pt x="3" y="370"/>
                  </a:lnTo>
                  <a:lnTo>
                    <a:pt x="3" y="370"/>
                  </a:lnTo>
                  <a:lnTo>
                    <a:pt x="7" y="406"/>
                  </a:lnTo>
                  <a:lnTo>
                    <a:pt x="14" y="440"/>
                  </a:lnTo>
                  <a:lnTo>
                    <a:pt x="26" y="474"/>
                  </a:lnTo>
                  <a:lnTo>
                    <a:pt x="42" y="506"/>
                  </a:lnTo>
                  <a:lnTo>
                    <a:pt x="61" y="536"/>
                  </a:lnTo>
                  <a:lnTo>
                    <a:pt x="82" y="564"/>
                  </a:lnTo>
                  <a:lnTo>
                    <a:pt x="105" y="588"/>
                  </a:lnTo>
                  <a:lnTo>
                    <a:pt x="131" y="612"/>
                  </a:lnTo>
                  <a:lnTo>
                    <a:pt x="161" y="634"/>
                  </a:lnTo>
                  <a:lnTo>
                    <a:pt x="191" y="652"/>
                  </a:lnTo>
                  <a:lnTo>
                    <a:pt x="223" y="668"/>
                  </a:lnTo>
                  <a:lnTo>
                    <a:pt x="258" y="682"/>
                  </a:lnTo>
                  <a:lnTo>
                    <a:pt x="293" y="692"/>
                  </a:lnTo>
                  <a:lnTo>
                    <a:pt x="330" y="698"/>
                  </a:lnTo>
                  <a:lnTo>
                    <a:pt x="370" y="702"/>
                  </a:lnTo>
                  <a:lnTo>
                    <a:pt x="407" y="702"/>
                  </a:lnTo>
                  <a:lnTo>
                    <a:pt x="407" y="702"/>
                  </a:lnTo>
                  <a:lnTo>
                    <a:pt x="446" y="698"/>
                  </a:lnTo>
                  <a:lnTo>
                    <a:pt x="484" y="690"/>
                  </a:lnTo>
                  <a:lnTo>
                    <a:pt x="521" y="680"/>
                  </a:lnTo>
                  <a:lnTo>
                    <a:pt x="553" y="666"/>
                  </a:lnTo>
                  <a:lnTo>
                    <a:pt x="586" y="650"/>
                  </a:lnTo>
                  <a:lnTo>
                    <a:pt x="616" y="630"/>
                  </a:lnTo>
                  <a:lnTo>
                    <a:pt x="644" y="610"/>
                  </a:lnTo>
                  <a:lnTo>
                    <a:pt x="669" y="586"/>
                  </a:lnTo>
                  <a:lnTo>
                    <a:pt x="693" y="558"/>
                  </a:lnTo>
                  <a:lnTo>
                    <a:pt x="714" y="530"/>
                  </a:lnTo>
                  <a:lnTo>
                    <a:pt x="730" y="500"/>
                  </a:lnTo>
                  <a:lnTo>
                    <a:pt x="744" y="470"/>
                  </a:lnTo>
                  <a:lnTo>
                    <a:pt x="755" y="436"/>
                  </a:lnTo>
                  <a:lnTo>
                    <a:pt x="762" y="402"/>
                  </a:lnTo>
                  <a:lnTo>
                    <a:pt x="765" y="368"/>
                  </a:lnTo>
                  <a:lnTo>
                    <a:pt x="765" y="332"/>
                  </a:lnTo>
                  <a:lnTo>
                    <a:pt x="765" y="332"/>
                  </a:lnTo>
                  <a:lnTo>
                    <a:pt x="760" y="296"/>
                  </a:lnTo>
                  <a:lnTo>
                    <a:pt x="753" y="262"/>
                  </a:lnTo>
                  <a:lnTo>
                    <a:pt x="741" y="228"/>
                  </a:lnTo>
                  <a:lnTo>
                    <a:pt x="725" y="198"/>
                  </a:lnTo>
                  <a:lnTo>
                    <a:pt x="707" y="168"/>
                  </a:lnTo>
                  <a:lnTo>
                    <a:pt x="686" y="140"/>
                  </a:lnTo>
                  <a:lnTo>
                    <a:pt x="662" y="114"/>
                  </a:lnTo>
                  <a:lnTo>
                    <a:pt x="637" y="90"/>
                  </a:lnTo>
                  <a:lnTo>
                    <a:pt x="607" y="68"/>
                  </a:lnTo>
                  <a:lnTo>
                    <a:pt x="577" y="50"/>
                  </a:lnTo>
                  <a:lnTo>
                    <a:pt x="544" y="34"/>
                  </a:lnTo>
                  <a:lnTo>
                    <a:pt x="509" y="20"/>
                  </a:lnTo>
                  <a:lnTo>
                    <a:pt x="474" y="10"/>
                  </a:lnTo>
                  <a:lnTo>
                    <a:pt x="437" y="4"/>
                  </a:lnTo>
                  <a:lnTo>
                    <a:pt x="398" y="0"/>
                  </a:lnTo>
                  <a:lnTo>
                    <a:pt x="360" y="0"/>
                  </a:lnTo>
                  <a:lnTo>
                    <a:pt x="360" y="0"/>
                  </a:lnTo>
                  <a:close/>
                </a:path>
              </a:pathLst>
            </a:custGeom>
            <a:solidFill>
              <a:srgbClr val="F4A2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1" name="Freeform 87"/>
            <p:cNvSpPr>
              <a:spLocks/>
            </p:cNvSpPr>
            <p:nvPr/>
          </p:nvSpPr>
          <p:spPr bwMode="auto">
            <a:xfrm>
              <a:off x="3948113" y="4197350"/>
              <a:ext cx="1216025" cy="1133475"/>
            </a:xfrm>
            <a:custGeom>
              <a:avLst/>
              <a:gdLst/>
              <a:ahLst/>
              <a:cxnLst>
                <a:cxn ang="0">
                  <a:pos x="358" y="0"/>
                </a:cxn>
                <a:cxn ang="0">
                  <a:pos x="283" y="12"/>
                </a:cxn>
                <a:cxn ang="0">
                  <a:pos x="211" y="36"/>
                </a:cxn>
                <a:cxn ang="0">
                  <a:pos x="148" y="72"/>
                </a:cxn>
                <a:cxn ang="0">
                  <a:pos x="95" y="118"/>
                </a:cxn>
                <a:cxn ang="0">
                  <a:pos x="51" y="174"/>
                </a:cxn>
                <a:cxn ang="0">
                  <a:pos x="21" y="236"/>
                </a:cxn>
                <a:cxn ang="0">
                  <a:pos x="2" y="304"/>
                </a:cxn>
                <a:cxn ang="0">
                  <a:pos x="0" y="376"/>
                </a:cxn>
                <a:cxn ang="0">
                  <a:pos x="4" y="412"/>
                </a:cxn>
                <a:cxn ang="0">
                  <a:pos x="25" y="482"/>
                </a:cxn>
                <a:cxn ang="0">
                  <a:pos x="58" y="544"/>
                </a:cxn>
                <a:cxn ang="0">
                  <a:pos x="102" y="598"/>
                </a:cxn>
                <a:cxn ang="0">
                  <a:pos x="158" y="644"/>
                </a:cxn>
                <a:cxn ang="0">
                  <a:pos x="223" y="680"/>
                </a:cxn>
                <a:cxn ang="0">
                  <a:pos x="292" y="704"/>
                </a:cxn>
                <a:cxn ang="0">
                  <a:pos x="369" y="714"/>
                </a:cxn>
                <a:cxn ang="0">
                  <a:pos x="409" y="714"/>
                </a:cxn>
                <a:cxn ang="0">
                  <a:pos x="485" y="702"/>
                </a:cxn>
                <a:cxn ang="0">
                  <a:pos x="555" y="678"/>
                </a:cxn>
                <a:cxn ang="0">
                  <a:pos x="618" y="642"/>
                </a:cxn>
                <a:cxn ang="0">
                  <a:pos x="671" y="596"/>
                </a:cxn>
                <a:cxn ang="0">
                  <a:pos x="715" y="540"/>
                </a:cxn>
                <a:cxn ang="0">
                  <a:pos x="745" y="478"/>
                </a:cxn>
                <a:cxn ang="0">
                  <a:pos x="764" y="410"/>
                </a:cxn>
                <a:cxn ang="0">
                  <a:pos x="766" y="338"/>
                </a:cxn>
                <a:cxn ang="0">
                  <a:pos x="762" y="302"/>
                </a:cxn>
                <a:cxn ang="0">
                  <a:pos x="741" y="232"/>
                </a:cxn>
                <a:cxn ang="0">
                  <a:pos x="708" y="170"/>
                </a:cxn>
                <a:cxn ang="0">
                  <a:pos x="664" y="116"/>
                </a:cxn>
                <a:cxn ang="0">
                  <a:pos x="608" y="70"/>
                </a:cxn>
                <a:cxn ang="0">
                  <a:pos x="543" y="34"/>
                </a:cxn>
                <a:cxn ang="0">
                  <a:pos x="474" y="10"/>
                </a:cxn>
                <a:cxn ang="0">
                  <a:pos x="397" y="0"/>
                </a:cxn>
                <a:cxn ang="0">
                  <a:pos x="358" y="0"/>
                </a:cxn>
              </a:cxnLst>
              <a:rect l="0" t="0" r="r" b="b"/>
              <a:pathLst>
                <a:path w="766" h="714">
                  <a:moveTo>
                    <a:pt x="358" y="0"/>
                  </a:moveTo>
                  <a:lnTo>
                    <a:pt x="358" y="0"/>
                  </a:lnTo>
                  <a:lnTo>
                    <a:pt x="320" y="4"/>
                  </a:lnTo>
                  <a:lnTo>
                    <a:pt x="283" y="12"/>
                  </a:lnTo>
                  <a:lnTo>
                    <a:pt x="246" y="22"/>
                  </a:lnTo>
                  <a:lnTo>
                    <a:pt x="211" y="36"/>
                  </a:lnTo>
                  <a:lnTo>
                    <a:pt x="179" y="52"/>
                  </a:lnTo>
                  <a:lnTo>
                    <a:pt x="148" y="72"/>
                  </a:lnTo>
                  <a:lnTo>
                    <a:pt x="121" y="94"/>
                  </a:lnTo>
                  <a:lnTo>
                    <a:pt x="95" y="118"/>
                  </a:lnTo>
                  <a:lnTo>
                    <a:pt x="72" y="146"/>
                  </a:lnTo>
                  <a:lnTo>
                    <a:pt x="51" y="174"/>
                  </a:lnTo>
                  <a:lnTo>
                    <a:pt x="35" y="204"/>
                  </a:lnTo>
                  <a:lnTo>
                    <a:pt x="21" y="236"/>
                  </a:lnTo>
                  <a:lnTo>
                    <a:pt x="9" y="270"/>
                  </a:lnTo>
                  <a:lnTo>
                    <a:pt x="2" y="304"/>
                  </a:lnTo>
                  <a:lnTo>
                    <a:pt x="0" y="340"/>
                  </a:lnTo>
                  <a:lnTo>
                    <a:pt x="0" y="376"/>
                  </a:lnTo>
                  <a:lnTo>
                    <a:pt x="0" y="376"/>
                  </a:lnTo>
                  <a:lnTo>
                    <a:pt x="4" y="412"/>
                  </a:lnTo>
                  <a:lnTo>
                    <a:pt x="14" y="448"/>
                  </a:lnTo>
                  <a:lnTo>
                    <a:pt x="25" y="482"/>
                  </a:lnTo>
                  <a:lnTo>
                    <a:pt x="39" y="514"/>
                  </a:lnTo>
                  <a:lnTo>
                    <a:pt x="58" y="544"/>
                  </a:lnTo>
                  <a:lnTo>
                    <a:pt x="79" y="572"/>
                  </a:lnTo>
                  <a:lnTo>
                    <a:pt x="102" y="598"/>
                  </a:lnTo>
                  <a:lnTo>
                    <a:pt x="130" y="622"/>
                  </a:lnTo>
                  <a:lnTo>
                    <a:pt x="158" y="644"/>
                  </a:lnTo>
                  <a:lnTo>
                    <a:pt x="190" y="664"/>
                  </a:lnTo>
                  <a:lnTo>
                    <a:pt x="223" y="680"/>
                  </a:lnTo>
                  <a:lnTo>
                    <a:pt x="258" y="692"/>
                  </a:lnTo>
                  <a:lnTo>
                    <a:pt x="292" y="704"/>
                  </a:lnTo>
                  <a:lnTo>
                    <a:pt x="330" y="710"/>
                  </a:lnTo>
                  <a:lnTo>
                    <a:pt x="369" y="714"/>
                  </a:lnTo>
                  <a:lnTo>
                    <a:pt x="409" y="714"/>
                  </a:lnTo>
                  <a:lnTo>
                    <a:pt x="409" y="714"/>
                  </a:lnTo>
                  <a:lnTo>
                    <a:pt x="446" y="710"/>
                  </a:lnTo>
                  <a:lnTo>
                    <a:pt x="485" y="702"/>
                  </a:lnTo>
                  <a:lnTo>
                    <a:pt x="520" y="692"/>
                  </a:lnTo>
                  <a:lnTo>
                    <a:pt x="555" y="678"/>
                  </a:lnTo>
                  <a:lnTo>
                    <a:pt x="587" y="662"/>
                  </a:lnTo>
                  <a:lnTo>
                    <a:pt x="618" y="642"/>
                  </a:lnTo>
                  <a:lnTo>
                    <a:pt x="646" y="620"/>
                  </a:lnTo>
                  <a:lnTo>
                    <a:pt x="671" y="596"/>
                  </a:lnTo>
                  <a:lnTo>
                    <a:pt x="694" y="568"/>
                  </a:lnTo>
                  <a:lnTo>
                    <a:pt x="715" y="540"/>
                  </a:lnTo>
                  <a:lnTo>
                    <a:pt x="732" y="510"/>
                  </a:lnTo>
                  <a:lnTo>
                    <a:pt x="745" y="478"/>
                  </a:lnTo>
                  <a:lnTo>
                    <a:pt x="757" y="444"/>
                  </a:lnTo>
                  <a:lnTo>
                    <a:pt x="764" y="410"/>
                  </a:lnTo>
                  <a:lnTo>
                    <a:pt x="766" y="374"/>
                  </a:lnTo>
                  <a:lnTo>
                    <a:pt x="766" y="338"/>
                  </a:lnTo>
                  <a:lnTo>
                    <a:pt x="766" y="338"/>
                  </a:lnTo>
                  <a:lnTo>
                    <a:pt x="762" y="302"/>
                  </a:lnTo>
                  <a:lnTo>
                    <a:pt x="755" y="266"/>
                  </a:lnTo>
                  <a:lnTo>
                    <a:pt x="741" y="232"/>
                  </a:lnTo>
                  <a:lnTo>
                    <a:pt x="727" y="200"/>
                  </a:lnTo>
                  <a:lnTo>
                    <a:pt x="708" y="170"/>
                  </a:lnTo>
                  <a:lnTo>
                    <a:pt x="687" y="142"/>
                  </a:lnTo>
                  <a:lnTo>
                    <a:pt x="664" y="116"/>
                  </a:lnTo>
                  <a:lnTo>
                    <a:pt x="636" y="92"/>
                  </a:lnTo>
                  <a:lnTo>
                    <a:pt x="608" y="70"/>
                  </a:lnTo>
                  <a:lnTo>
                    <a:pt x="576" y="50"/>
                  </a:lnTo>
                  <a:lnTo>
                    <a:pt x="543" y="34"/>
                  </a:lnTo>
                  <a:lnTo>
                    <a:pt x="509" y="20"/>
                  </a:lnTo>
                  <a:lnTo>
                    <a:pt x="474" y="10"/>
                  </a:lnTo>
                  <a:lnTo>
                    <a:pt x="436" y="4"/>
                  </a:lnTo>
                  <a:lnTo>
                    <a:pt x="397" y="0"/>
                  </a:lnTo>
                  <a:lnTo>
                    <a:pt x="358" y="0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F39E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2" name="Freeform 88"/>
            <p:cNvSpPr>
              <a:spLocks/>
            </p:cNvSpPr>
            <p:nvPr/>
          </p:nvSpPr>
          <p:spPr bwMode="auto">
            <a:xfrm>
              <a:off x="3981450" y="4216400"/>
              <a:ext cx="1157288" cy="1073150"/>
            </a:xfrm>
            <a:custGeom>
              <a:avLst/>
              <a:gdLst/>
              <a:ahLst/>
              <a:cxnLst>
                <a:cxn ang="0">
                  <a:pos x="341" y="0"/>
                </a:cxn>
                <a:cxn ang="0">
                  <a:pos x="269" y="10"/>
                </a:cxn>
                <a:cxn ang="0">
                  <a:pos x="202" y="34"/>
                </a:cxn>
                <a:cxn ang="0">
                  <a:pos x="141" y="68"/>
                </a:cxn>
                <a:cxn ang="0">
                  <a:pos x="90" y="112"/>
                </a:cxn>
                <a:cxn ang="0">
                  <a:pos x="48" y="164"/>
                </a:cxn>
                <a:cxn ang="0">
                  <a:pos x="21" y="224"/>
                </a:cxn>
                <a:cxn ang="0">
                  <a:pos x="2" y="288"/>
                </a:cxn>
                <a:cxn ang="0">
                  <a:pos x="0" y="356"/>
                </a:cxn>
                <a:cxn ang="0">
                  <a:pos x="4" y="392"/>
                </a:cxn>
                <a:cxn ang="0">
                  <a:pos x="23" y="456"/>
                </a:cxn>
                <a:cxn ang="0">
                  <a:pos x="55" y="516"/>
                </a:cxn>
                <a:cxn ang="0">
                  <a:pos x="97" y="568"/>
                </a:cxn>
                <a:cxn ang="0">
                  <a:pos x="151" y="612"/>
                </a:cxn>
                <a:cxn ang="0">
                  <a:pos x="211" y="644"/>
                </a:cxn>
                <a:cxn ang="0">
                  <a:pos x="278" y="668"/>
                </a:cxn>
                <a:cxn ang="0">
                  <a:pos x="350" y="676"/>
                </a:cxn>
                <a:cxn ang="0">
                  <a:pos x="388" y="676"/>
                </a:cxn>
                <a:cxn ang="0">
                  <a:pos x="460" y="666"/>
                </a:cxn>
                <a:cxn ang="0">
                  <a:pos x="527" y="642"/>
                </a:cxn>
                <a:cxn ang="0">
                  <a:pos x="587" y="608"/>
                </a:cxn>
                <a:cxn ang="0">
                  <a:pos x="638" y="564"/>
                </a:cxn>
                <a:cxn ang="0">
                  <a:pos x="678" y="512"/>
                </a:cxn>
                <a:cxn ang="0">
                  <a:pos x="708" y="452"/>
                </a:cxn>
                <a:cxn ang="0">
                  <a:pos x="724" y="388"/>
                </a:cxn>
                <a:cxn ang="0">
                  <a:pos x="727" y="320"/>
                </a:cxn>
                <a:cxn ang="0">
                  <a:pos x="724" y="286"/>
                </a:cxn>
                <a:cxn ang="0">
                  <a:pos x="704" y="220"/>
                </a:cxn>
                <a:cxn ang="0">
                  <a:pos x="673" y="160"/>
                </a:cxn>
                <a:cxn ang="0">
                  <a:pos x="629" y="108"/>
                </a:cxn>
                <a:cxn ang="0">
                  <a:pos x="578" y="66"/>
                </a:cxn>
                <a:cxn ang="0">
                  <a:pos x="518" y="32"/>
                </a:cxn>
                <a:cxn ang="0">
                  <a:pos x="450" y="10"/>
                </a:cxn>
                <a:cxn ang="0">
                  <a:pos x="378" y="0"/>
                </a:cxn>
                <a:cxn ang="0">
                  <a:pos x="341" y="0"/>
                </a:cxn>
              </a:cxnLst>
              <a:rect l="0" t="0" r="r" b="b"/>
              <a:pathLst>
                <a:path w="729" h="676">
                  <a:moveTo>
                    <a:pt x="341" y="0"/>
                  </a:moveTo>
                  <a:lnTo>
                    <a:pt x="341" y="0"/>
                  </a:lnTo>
                  <a:lnTo>
                    <a:pt x="304" y="4"/>
                  </a:lnTo>
                  <a:lnTo>
                    <a:pt x="269" y="10"/>
                  </a:lnTo>
                  <a:lnTo>
                    <a:pt x="234" y="20"/>
                  </a:lnTo>
                  <a:lnTo>
                    <a:pt x="202" y="34"/>
                  </a:lnTo>
                  <a:lnTo>
                    <a:pt x="169" y="50"/>
                  </a:lnTo>
                  <a:lnTo>
                    <a:pt x="141" y="68"/>
                  </a:lnTo>
                  <a:lnTo>
                    <a:pt x="116" y="90"/>
                  </a:lnTo>
                  <a:lnTo>
                    <a:pt x="90" y="112"/>
                  </a:lnTo>
                  <a:lnTo>
                    <a:pt x="69" y="138"/>
                  </a:lnTo>
                  <a:lnTo>
                    <a:pt x="48" y="164"/>
                  </a:lnTo>
                  <a:lnTo>
                    <a:pt x="32" y="194"/>
                  </a:lnTo>
                  <a:lnTo>
                    <a:pt x="21" y="224"/>
                  </a:lnTo>
                  <a:lnTo>
                    <a:pt x="9" y="256"/>
                  </a:lnTo>
                  <a:lnTo>
                    <a:pt x="2" y="288"/>
                  </a:lnTo>
                  <a:lnTo>
                    <a:pt x="0" y="322"/>
                  </a:lnTo>
                  <a:lnTo>
                    <a:pt x="0" y="356"/>
                  </a:lnTo>
                  <a:lnTo>
                    <a:pt x="0" y="356"/>
                  </a:lnTo>
                  <a:lnTo>
                    <a:pt x="4" y="392"/>
                  </a:lnTo>
                  <a:lnTo>
                    <a:pt x="11" y="424"/>
                  </a:lnTo>
                  <a:lnTo>
                    <a:pt x="23" y="456"/>
                  </a:lnTo>
                  <a:lnTo>
                    <a:pt x="37" y="486"/>
                  </a:lnTo>
                  <a:lnTo>
                    <a:pt x="55" y="516"/>
                  </a:lnTo>
                  <a:lnTo>
                    <a:pt x="76" y="542"/>
                  </a:lnTo>
                  <a:lnTo>
                    <a:pt x="97" y="568"/>
                  </a:lnTo>
                  <a:lnTo>
                    <a:pt x="123" y="590"/>
                  </a:lnTo>
                  <a:lnTo>
                    <a:pt x="151" y="612"/>
                  </a:lnTo>
                  <a:lnTo>
                    <a:pt x="181" y="630"/>
                  </a:lnTo>
                  <a:lnTo>
                    <a:pt x="211" y="644"/>
                  </a:lnTo>
                  <a:lnTo>
                    <a:pt x="244" y="658"/>
                  </a:lnTo>
                  <a:lnTo>
                    <a:pt x="278" y="668"/>
                  </a:lnTo>
                  <a:lnTo>
                    <a:pt x="313" y="674"/>
                  </a:lnTo>
                  <a:lnTo>
                    <a:pt x="350" y="676"/>
                  </a:lnTo>
                  <a:lnTo>
                    <a:pt x="388" y="676"/>
                  </a:lnTo>
                  <a:lnTo>
                    <a:pt x="388" y="676"/>
                  </a:lnTo>
                  <a:lnTo>
                    <a:pt x="425" y="674"/>
                  </a:lnTo>
                  <a:lnTo>
                    <a:pt x="460" y="666"/>
                  </a:lnTo>
                  <a:lnTo>
                    <a:pt x="494" y="656"/>
                  </a:lnTo>
                  <a:lnTo>
                    <a:pt x="527" y="642"/>
                  </a:lnTo>
                  <a:lnTo>
                    <a:pt x="557" y="626"/>
                  </a:lnTo>
                  <a:lnTo>
                    <a:pt x="587" y="608"/>
                  </a:lnTo>
                  <a:lnTo>
                    <a:pt x="613" y="588"/>
                  </a:lnTo>
                  <a:lnTo>
                    <a:pt x="638" y="564"/>
                  </a:lnTo>
                  <a:lnTo>
                    <a:pt x="659" y="540"/>
                  </a:lnTo>
                  <a:lnTo>
                    <a:pt x="678" y="512"/>
                  </a:lnTo>
                  <a:lnTo>
                    <a:pt x="694" y="484"/>
                  </a:lnTo>
                  <a:lnTo>
                    <a:pt x="708" y="452"/>
                  </a:lnTo>
                  <a:lnTo>
                    <a:pt x="717" y="422"/>
                  </a:lnTo>
                  <a:lnTo>
                    <a:pt x="724" y="388"/>
                  </a:lnTo>
                  <a:lnTo>
                    <a:pt x="729" y="354"/>
                  </a:lnTo>
                  <a:lnTo>
                    <a:pt x="727" y="320"/>
                  </a:lnTo>
                  <a:lnTo>
                    <a:pt x="727" y="320"/>
                  </a:lnTo>
                  <a:lnTo>
                    <a:pt x="724" y="286"/>
                  </a:lnTo>
                  <a:lnTo>
                    <a:pt x="715" y="252"/>
                  </a:lnTo>
                  <a:lnTo>
                    <a:pt x="704" y="220"/>
                  </a:lnTo>
                  <a:lnTo>
                    <a:pt x="690" y="190"/>
                  </a:lnTo>
                  <a:lnTo>
                    <a:pt x="673" y="160"/>
                  </a:lnTo>
                  <a:lnTo>
                    <a:pt x="652" y="134"/>
                  </a:lnTo>
                  <a:lnTo>
                    <a:pt x="629" y="108"/>
                  </a:lnTo>
                  <a:lnTo>
                    <a:pt x="604" y="86"/>
                  </a:lnTo>
                  <a:lnTo>
                    <a:pt x="578" y="66"/>
                  </a:lnTo>
                  <a:lnTo>
                    <a:pt x="548" y="48"/>
                  </a:lnTo>
                  <a:lnTo>
                    <a:pt x="518" y="32"/>
                  </a:lnTo>
                  <a:lnTo>
                    <a:pt x="483" y="20"/>
                  </a:lnTo>
                  <a:lnTo>
                    <a:pt x="450" y="10"/>
                  </a:lnTo>
                  <a:lnTo>
                    <a:pt x="413" y="2"/>
                  </a:lnTo>
                  <a:lnTo>
                    <a:pt x="378" y="0"/>
                  </a:lnTo>
                  <a:lnTo>
                    <a:pt x="341" y="0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rgbClr val="FFC4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3" name="Freeform 89"/>
            <p:cNvSpPr>
              <a:spLocks/>
            </p:cNvSpPr>
            <p:nvPr/>
          </p:nvSpPr>
          <p:spPr bwMode="auto">
            <a:xfrm>
              <a:off x="3992563" y="4235450"/>
              <a:ext cx="1123950" cy="1044575"/>
            </a:xfrm>
            <a:custGeom>
              <a:avLst/>
              <a:gdLst/>
              <a:ahLst/>
              <a:cxnLst>
                <a:cxn ang="0">
                  <a:pos x="332" y="0"/>
                </a:cxn>
                <a:cxn ang="0">
                  <a:pos x="260" y="10"/>
                </a:cxn>
                <a:cxn ang="0">
                  <a:pos x="195" y="32"/>
                </a:cxn>
                <a:cxn ang="0">
                  <a:pos x="137" y="66"/>
                </a:cxn>
                <a:cxn ang="0">
                  <a:pos x="88" y="108"/>
                </a:cxn>
                <a:cxn ang="0">
                  <a:pos x="46" y="160"/>
                </a:cxn>
                <a:cxn ang="0">
                  <a:pos x="18" y="218"/>
                </a:cxn>
                <a:cxn ang="0">
                  <a:pos x="2" y="280"/>
                </a:cxn>
                <a:cxn ang="0">
                  <a:pos x="0" y="346"/>
                </a:cxn>
                <a:cxn ang="0">
                  <a:pos x="4" y="380"/>
                </a:cxn>
                <a:cxn ang="0">
                  <a:pos x="23" y="444"/>
                </a:cxn>
                <a:cxn ang="0">
                  <a:pos x="53" y="500"/>
                </a:cxn>
                <a:cxn ang="0">
                  <a:pos x="95" y="552"/>
                </a:cxn>
                <a:cxn ang="0">
                  <a:pos x="146" y="594"/>
                </a:cxn>
                <a:cxn ang="0">
                  <a:pos x="204" y="626"/>
                </a:cxn>
                <a:cxn ang="0">
                  <a:pos x="269" y="648"/>
                </a:cxn>
                <a:cxn ang="0">
                  <a:pos x="339" y="658"/>
                </a:cxn>
                <a:cxn ang="0">
                  <a:pos x="376" y="658"/>
                </a:cxn>
                <a:cxn ang="0">
                  <a:pos x="448" y="646"/>
                </a:cxn>
                <a:cxn ang="0">
                  <a:pos x="513" y="624"/>
                </a:cxn>
                <a:cxn ang="0">
                  <a:pos x="571" y="590"/>
                </a:cxn>
                <a:cxn ang="0">
                  <a:pos x="620" y="548"/>
                </a:cxn>
                <a:cxn ang="0">
                  <a:pos x="659" y="496"/>
                </a:cxn>
                <a:cxn ang="0">
                  <a:pos x="690" y="440"/>
                </a:cxn>
                <a:cxn ang="0">
                  <a:pos x="706" y="376"/>
                </a:cxn>
                <a:cxn ang="0">
                  <a:pos x="708" y="310"/>
                </a:cxn>
                <a:cxn ang="0">
                  <a:pos x="704" y="276"/>
                </a:cxn>
                <a:cxn ang="0">
                  <a:pos x="685" y="214"/>
                </a:cxn>
                <a:cxn ang="0">
                  <a:pos x="655" y="156"/>
                </a:cxn>
                <a:cxn ang="0">
                  <a:pos x="613" y="106"/>
                </a:cxn>
                <a:cxn ang="0">
                  <a:pos x="562" y="64"/>
                </a:cxn>
                <a:cxn ang="0">
                  <a:pos x="501" y="30"/>
                </a:cxn>
                <a:cxn ang="0">
                  <a:pos x="436" y="10"/>
                </a:cxn>
                <a:cxn ang="0">
                  <a:pos x="367" y="0"/>
                </a:cxn>
                <a:cxn ang="0">
                  <a:pos x="332" y="0"/>
                </a:cxn>
              </a:cxnLst>
              <a:rect l="0" t="0" r="r" b="b"/>
              <a:pathLst>
                <a:path w="708" h="658">
                  <a:moveTo>
                    <a:pt x="332" y="0"/>
                  </a:moveTo>
                  <a:lnTo>
                    <a:pt x="332" y="0"/>
                  </a:lnTo>
                  <a:lnTo>
                    <a:pt x="295" y="4"/>
                  </a:lnTo>
                  <a:lnTo>
                    <a:pt x="260" y="10"/>
                  </a:lnTo>
                  <a:lnTo>
                    <a:pt x="227" y="20"/>
                  </a:lnTo>
                  <a:lnTo>
                    <a:pt x="195" y="32"/>
                  </a:lnTo>
                  <a:lnTo>
                    <a:pt x="165" y="48"/>
                  </a:lnTo>
                  <a:lnTo>
                    <a:pt x="137" y="66"/>
                  </a:lnTo>
                  <a:lnTo>
                    <a:pt x="111" y="86"/>
                  </a:lnTo>
                  <a:lnTo>
                    <a:pt x="88" y="108"/>
                  </a:lnTo>
                  <a:lnTo>
                    <a:pt x="67" y="134"/>
                  </a:lnTo>
                  <a:lnTo>
                    <a:pt x="46" y="160"/>
                  </a:lnTo>
                  <a:lnTo>
                    <a:pt x="32" y="188"/>
                  </a:lnTo>
                  <a:lnTo>
                    <a:pt x="18" y="218"/>
                  </a:lnTo>
                  <a:lnTo>
                    <a:pt x="9" y="248"/>
                  </a:lnTo>
                  <a:lnTo>
                    <a:pt x="2" y="280"/>
                  </a:lnTo>
                  <a:lnTo>
                    <a:pt x="0" y="312"/>
                  </a:lnTo>
                  <a:lnTo>
                    <a:pt x="0" y="346"/>
                  </a:lnTo>
                  <a:lnTo>
                    <a:pt x="0" y="346"/>
                  </a:lnTo>
                  <a:lnTo>
                    <a:pt x="4" y="380"/>
                  </a:lnTo>
                  <a:lnTo>
                    <a:pt x="11" y="412"/>
                  </a:lnTo>
                  <a:lnTo>
                    <a:pt x="23" y="444"/>
                  </a:lnTo>
                  <a:lnTo>
                    <a:pt x="37" y="472"/>
                  </a:lnTo>
                  <a:lnTo>
                    <a:pt x="53" y="500"/>
                  </a:lnTo>
                  <a:lnTo>
                    <a:pt x="72" y="526"/>
                  </a:lnTo>
                  <a:lnTo>
                    <a:pt x="95" y="552"/>
                  </a:lnTo>
                  <a:lnTo>
                    <a:pt x="118" y="574"/>
                  </a:lnTo>
                  <a:lnTo>
                    <a:pt x="146" y="594"/>
                  </a:lnTo>
                  <a:lnTo>
                    <a:pt x="174" y="610"/>
                  </a:lnTo>
                  <a:lnTo>
                    <a:pt x="204" y="626"/>
                  </a:lnTo>
                  <a:lnTo>
                    <a:pt x="237" y="638"/>
                  </a:lnTo>
                  <a:lnTo>
                    <a:pt x="269" y="648"/>
                  </a:lnTo>
                  <a:lnTo>
                    <a:pt x="304" y="654"/>
                  </a:lnTo>
                  <a:lnTo>
                    <a:pt x="339" y="658"/>
                  </a:lnTo>
                  <a:lnTo>
                    <a:pt x="376" y="658"/>
                  </a:lnTo>
                  <a:lnTo>
                    <a:pt x="376" y="658"/>
                  </a:lnTo>
                  <a:lnTo>
                    <a:pt x="413" y="654"/>
                  </a:lnTo>
                  <a:lnTo>
                    <a:pt x="448" y="646"/>
                  </a:lnTo>
                  <a:lnTo>
                    <a:pt x="481" y="636"/>
                  </a:lnTo>
                  <a:lnTo>
                    <a:pt x="513" y="624"/>
                  </a:lnTo>
                  <a:lnTo>
                    <a:pt x="541" y="608"/>
                  </a:lnTo>
                  <a:lnTo>
                    <a:pt x="571" y="590"/>
                  </a:lnTo>
                  <a:lnTo>
                    <a:pt x="597" y="570"/>
                  </a:lnTo>
                  <a:lnTo>
                    <a:pt x="620" y="548"/>
                  </a:lnTo>
                  <a:lnTo>
                    <a:pt x="641" y="524"/>
                  </a:lnTo>
                  <a:lnTo>
                    <a:pt x="659" y="496"/>
                  </a:lnTo>
                  <a:lnTo>
                    <a:pt x="676" y="468"/>
                  </a:lnTo>
                  <a:lnTo>
                    <a:pt x="690" y="440"/>
                  </a:lnTo>
                  <a:lnTo>
                    <a:pt x="699" y="408"/>
                  </a:lnTo>
                  <a:lnTo>
                    <a:pt x="706" y="376"/>
                  </a:lnTo>
                  <a:lnTo>
                    <a:pt x="708" y="344"/>
                  </a:lnTo>
                  <a:lnTo>
                    <a:pt x="708" y="310"/>
                  </a:lnTo>
                  <a:lnTo>
                    <a:pt x="708" y="310"/>
                  </a:lnTo>
                  <a:lnTo>
                    <a:pt x="704" y="276"/>
                  </a:lnTo>
                  <a:lnTo>
                    <a:pt x="697" y="244"/>
                  </a:lnTo>
                  <a:lnTo>
                    <a:pt x="685" y="214"/>
                  </a:lnTo>
                  <a:lnTo>
                    <a:pt x="671" y="184"/>
                  </a:lnTo>
                  <a:lnTo>
                    <a:pt x="655" y="156"/>
                  </a:lnTo>
                  <a:lnTo>
                    <a:pt x="634" y="130"/>
                  </a:lnTo>
                  <a:lnTo>
                    <a:pt x="613" y="106"/>
                  </a:lnTo>
                  <a:lnTo>
                    <a:pt x="587" y="84"/>
                  </a:lnTo>
                  <a:lnTo>
                    <a:pt x="562" y="64"/>
                  </a:lnTo>
                  <a:lnTo>
                    <a:pt x="532" y="46"/>
                  </a:lnTo>
                  <a:lnTo>
                    <a:pt x="501" y="30"/>
                  </a:lnTo>
                  <a:lnTo>
                    <a:pt x="471" y="18"/>
                  </a:lnTo>
                  <a:lnTo>
                    <a:pt x="436" y="10"/>
                  </a:lnTo>
                  <a:lnTo>
                    <a:pt x="402" y="2"/>
                  </a:lnTo>
                  <a:lnTo>
                    <a:pt x="367" y="0"/>
                  </a:lnTo>
                  <a:lnTo>
                    <a:pt x="332" y="0"/>
                  </a:lnTo>
                  <a:lnTo>
                    <a:pt x="332" y="0"/>
                  </a:lnTo>
                  <a:close/>
                </a:path>
              </a:pathLst>
            </a:custGeom>
            <a:solidFill>
              <a:srgbClr val="FFC50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4" name="Freeform 90"/>
            <p:cNvSpPr>
              <a:spLocks/>
            </p:cNvSpPr>
            <p:nvPr/>
          </p:nvSpPr>
          <p:spPr bwMode="auto">
            <a:xfrm>
              <a:off x="3998913" y="4254500"/>
              <a:ext cx="1095375" cy="1012825"/>
            </a:xfrm>
            <a:custGeom>
              <a:avLst/>
              <a:gdLst/>
              <a:ahLst/>
              <a:cxnLst>
                <a:cxn ang="0">
                  <a:pos x="323" y="0"/>
                </a:cxn>
                <a:cxn ang="0">
                  <a:pos x="256" y="10"/>
                </a:cxn>
                <a:cxn ang="0">
                  <a:pos x="191" y="32"/>
                </a:cxn>
                <a:cxn ang="0">
                  <a:pos x="135" y="64"/>
                </a:cxn>
                <a:cxn ang="0">
                  <a:pos x="86" y="106"/>
                </a:cxn>
                <a:cxn ang="0">
                  <a:pos x="49" y="154"/>
                </a:cxn>
                <a:cxn ang="0">
                  <a:pos x="19" y="210"/>
                </a:cxn>
                <a:cxn ang="0">
                  <a:pos x="5" y="272"/>
                </a:cxn>
                <a:cxn ang="0">
                  <a:pos x="0" y="336"/>
                </a:cxn>
                <a:cxn ang="0">
                  <a:pos x="5" y="368"/>
                </a:cxn>
                <a:cxn ang="0">
                  <a:pos x="24" y="430"/>
                </a:cxn>
                <a:cxn ang="0">
                  <a:pos x="54" y="486"/>
                </a:cxn>
                <a:cxn ang="0">
                  <a:pos x="93" y="534"/>
                </a:cxn>
                <a:cxn ang="0">
                  <a:pos x="144" y="576"/>
                </a:cxn>
                <a:cxn ang="0">
                  <a:pos x="200" y="608"/>
                </a:cxn>
                <a:cxn ang="0">
                  <a:pos x="265" y="628"/>
                </a:cxn>
                <a:cxn ang="0">
                  <a:pos x="332" y="638"/>
                </a:cxn>
                <a:cxn ang="0">
                  <a:pos x="367" y="638"/>
                </a:cxn>
                <a:cxn ang="0">
                  <a:pos x="437" y="628"/>
                </a:cxn>
                <a:cxn ang="0">
                  <a:pos x="500" y="606"/>
                </a:cxn>
                <a:cxn ang="0">
                  <a:pos x="558" y="572"/>
                </a:cxn>
                <a:cxn ang="0">
                  <a:pos x="604" y="532"/>
                </a:cxn>
                <a:cxn ang="0">
                  <a:pos x="644" y="482"/>
                </a:cxn>
                <a:cxn ang="0">
                  <a:pos x="672" y="426"/>
                </a:cxn>
                <a:cxn ang="0">
                  <a:pos x="688" y="366"/>
                </a:cxn>
                <a:cxn ang="0">
                  <a:pos x="690" y="300"/>
                </a:cxn>
                <a:cxn ang="0">
                  <a:pos x="686" y="268"/>
                </a:cxn>
                <a:cxn ang="0">
                  <a:pos x="669" y="206"/>
                </a:cxn>
                <a:cxn ang="0">
                  <a:pos x="639" y="152"/>
                </a:cxn>
                <a:cxn ang="0">
                  <a:pos x="597" y="102"/>
                </a:cxn>
                <a:cxn ang="0">
                  <a:pos x="549" y="62"/>
                </a:cxn>
                <a:cxn ang="0">
                  <a:pos x="490" y="30"/>
                </a:cxn>
                <a:cxn ang="0">
                  <a:pos x="428" y="8"/>
                </a:cxn>
                <a:cxn ang="0">
                  <a:pos x="360" y="0"/>
                </a:cxn>
                <a:cxn ang="0">
                  <a:pos x="323" y="0"/>
                </a:cxn>
              </a:cxnLst>
              <a:rect l="0" t="0" r="r" b="b"/>
              <a:pathLst>
                <a:path w="690" h="638">
                  <a:moveTo>
                    <a:pt x="323" y="0"/>
                  </a:moveTo>
                  <a:lnTo>
                    <a:pt x="323" y="0"/>
                  </a:lnTo>
                  <a:lnTo>
                    <a:pt x="288" y="2"/>
                  </a:lnTo>
                  <a:lnTo>
                    <a:pt x="256" y="10"/>
                  </a:lnTo>
                  <a:lnTo>
                    <a:pt x="223" y="20"/>
                  </a:lnTo>
                  <a:lnTo>
                    <a:pt x="191" y="32"/>
                  </a:lnTo>
                  <a:lnTo>
                    <a:pt x="163" y="46"/>
                  </a:lnTo>
                  <a:lnTo>
                    <a:pt x="135" y="64"/>
                  </a:lnTo>
                  <a:lnTo>
                    <a:pt x="109" y="84"/>
                  </a:lnTo>
                  <a:lnTo>
                    <a:pt x="86" y="106"/>
                  </a:lnTo>
                  <a:lnTo>
                    <a:pt x="65" y="130"/>
                  </a:lnTo>
                  <a:lnTo>
                    <a:pt x="49" y="154"/>
                  </a:lnTo>
                  <a:lnTo>
                    <a:pt x="33" y="182"/>
                  </a:lnTo>
                  <a:lnTo>
                    <a:pt x="19" y="210"/>
                  </a:lnTo>
                  <a:lnTo>
                    <a:pt x="10" y="240"/>
                  </a:lnTo>
                  <a:lnTo>
                    <a:pt x="5" y="272"/>
                  </a:lnTo>
                  <a:lnTo>
                    <a:pt x="0" y="304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5" y="368"/>
                  </a:lnTo>
                  <a:lnTo>
                    <a:pt x="12" y="400"/>
                  </a:lnTo>
                  <a:lnTo>
                    <a:pt x="24" y="430"/>
                  </a:lnTo>
                  <a:lnTo>
                    <a:pt x="37" y="458"/>
                  </a:lnTo>
                  <a:lnTo>
                    <a:pt x="54" y="486"/>
                  </a:lnTo>
                  <a:lnTo>
                    <a:pt x="72" y="512"/>
                  </a:lnTo>
                  <a:lnTo>
                    <a:pt x="93" y="534"/>
                  </a:lnTo>
                  <a:lnTo>
                    <a:pt x="119" y="556"/>
                  </a:lnTo>
                  <a:lnTo>
                    <a:pt x="144" y="576"/>
                  </a:lnTo>
                  <a:lnTo>
                    <a:pt x="172" y="592"/>
                  </a:lnTo>
                  <a:lnTo>
                    <a:pt x="200" y="608"/>
                  </a:lnTo>
                  <a:lnTo>
                    <a:pt x="233" y="618"/>
                  </a:lnTo>
                  <a:lnTo>
                    <a:pt x="265" y="628"/>
                  </a:lnTo>
                  <a:lnTo>
                    <a:pt x="298" y="634"/>
                  </a:lnTo>
                  <a:lnTo>
                    <a:pt x="332" y="638"/>
                  </a:lnTo>
                  <a:lnTo>
                    <a:pt x="367" y="638"/>
                  </a:lnTo>
                  <a:lnTo>
                    <a:pt x="367" y="638"/>
                  </a:lnTo>
                  <a:lnTo>
                    <a:pt x="402" y="634"/>
                  </a:lnTo>
                  <a:lnTo>
                    <a:pt x="437" y="628"/>
                  </a:lnTo>
                  <a:lnTo>
                    <a:pt x="470" y="618"/>
                  </a:lnTo>
                  <a:lnTo>
                    <a:pt x="500" y="606"/>
                  </a:lnTo>
                  <a:lnTo>
                    <a:pt x="530" y="590"/>
                  </a:lnTo>
                  <a:lnTo>
                    <a:pt x="558" y="572"/>
                  </a:lnTo>
                  <a:lnTo>
                    <a:pt x="581" y="554"/>
                  </a:lnTo>
                  <a:lnTo>
                    <a:pt x="604" y="532"/>
                  </a:lnTo>
                  <a:lnTo>
                    <a:pt x="625" y="508"/>
                  </a:lnTo>
                  <a:lnTo>
                    <a:pt x="644" y="482"/>
                  </a:lnTo>
                  <a:lnTo>
                    <a:pt x="660" y="454"/>
                  </a:lnTo>
                  <a:lnTo>
                    <a:pt x="672" y="426"/>
                  </a:lnTo>
                  <a:lnTo>
                    <a:pt x="681" y="396"/>
                  </a:lnTo>
                  <a:lnTo>
                    <a:pt x="688" y="366"/>
                  </a:lnTo>
                  <a:lnTo>
                    <a:pt x="690" y="334"/>
                  </a:lnTo>
                  <a:lnTo>
                    <a:pt x="690" y="300"/>
                  </a:lnTo>
                  <a:lnTo>
                    <a:pt x="690" y="300"/>
                  </a:lnTo>
                  <a:lnTo>
                    <a:pt x="686" y="268"/>
                  </a:lnTo>
                  <a:lnTo>
                    <a:pt x="679" y="236"/>
                  </a:lnTo>
                  <a:lnTo>
                    <a:pt x="669" y="206"/>
                  </a:lnTo>
                  <a:lnTo>
                    <a:pt x="655" y="178"/>
                  </a:lnTo>
                  <a:lnTo>
                    <a:pt x="639" y="152"/>
                  </a:lnTo>
                  <a:lnTo>
                    <a:pt x="621" y="126"/>
                  </a:lnTo>
                  <a:lnTo>
                    <a:pt x="597" y="102"/>
                  </a:lnTo>
                  <a:lnTo>
                    <a:pt x="574" y="80"/>
                  </a:lnTo>
                  <a:lnTo>
                    <a:pt x="549" y="62"/>
                  </a:lnTo>
                  <a:lnTo>
                    <a:pt x="521" y="44"/>
                  </a:lnTo>
                  <a:lnTo>
                    <a:pt x="490" y="30"/>
                  </a:lnTo>
                  <a:lnTo>
                    <a:pt x="460" y="18"/>
                  </a:lnTo>
                  <a:lnTo>
                    <a:pt x="428" y="8"/>
                  </a:lnTo>
                  <a:lnTo>
                    <a:pt x="393" y="2"/>
                  </a:lnTo>
                  <a:lnTo>
                    <a:pt x="360" y="0"/>
                  </a:lnTo>
                  <a:lnTo>
                    <a:pt x="323" y="0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rgbClr val="FFC8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5" name="Freeform 91"/>
            <p:cNvSpPr>
              <a:spLocks/>
            </p:cNvSpPr>
            <p:nvPr/>
          </p:nvSpPr>
          <p:spPr bwMode="auto">
            <a:xfrm>
              <a:off x="4010025" y="4273550"/>
              <a:ext cx="1066800" cy="981075"/>
            </a:xfrm>
            <a:custGeom>
              <a:avLst/>
              <a:gdLst/>
              <a:ahLst/>
              <a:cxnLst>
                <a:cxn ang="0">
                  <a:pos x="314" y="0"/>
                </a:cxn>
                <a:cxn ang="0">
                  <a:pos x="247" y="8"/>
                </a:cxn>
                <a:cxn ang="0">
                  <a:pos x="186" y="30"/>
                </a:cxn>
                <a:cxn ang="0">
                  <a:pos x="130" y="62"/>
                </a:cxn>
                <a:cxn ang="0">
                  <a:pos x="84" y="102"/>
                </a:cxn>
                <a:cxn ang="0">
                  <a:pos x="47" y="150"/>
                </a:cxn>
                <a:cxn ang="0">
                  <a:pos x="19" y="204"/>
                </a:cxn>
                <a:cxn ang="0">
                  <a:pos x="3" y="262"/>
                </a:cxn>
                <a:cxn ang="0">
                  <a:pos x="0" y="326"/>
                </a:cxn>
                <a:cxn ang="0">
                  <a:pos x="5" y="356"/>
                </a:cxn>
                <a:cxn ang="0">
                  <a:pos x="21" y="416"/>
                </a:cxn>
                <a:cxn ang="0">
                  <a:pos x="51" y="470"/>
                </a:cxn>
                <a:cxn ang="0">
                  <a:pos x="91" y="518"/>
                </a:cxn>
                <a:cxn ang="0">
                  <a:pos x="140" y="558"/>
                </a:cxn>
                <a:cxn ang="0">
                  <a:pos x="195" y="588"/>
                </a:cxn>
                <a:cxn ang="0">
                  <a:pos x="256" y="608"/>
                </a:cxn>
                <a:cxn ang="0">
                  <a:pos x="323" y="618"/>
                </a:cxn>
                <a:cxn ang="0">
                  <a:pos x="356" y="618"/>
                </a:cxn>
                <a:cxn ang="0">
                  <a:pos x="423" y="608"/>
                </a:cxn>
                <a:cxn ang="0">
                  <a:pos x="486" y="586"/>
                </a:cxn>
                <a:cxn ang="0">
                  <a:pos x="539" y="556"/>
                </a:cxn>
                <a:cxn ang="0">
                  <a:pos x="588" y="514"/>
                </a:cxn>
                <a:cxn ang="0">
                  <a:pos x="625" y="466"/>
                </a:cxn>
                <a:cxn ang="0">
                  <a:pos x="653" y="412"/>
                </a:cxn>
                <a:cxn ang="0">
                  <a:pos x="669" y="354"/>
                </a:cxn>
                <a:cxn ang="0">
                  <a:pos x="672" y="292"/>
                </a:cxn>
                <a:cxn ang="0">
                  <a:pos x="667" y="260"/>
                </a:cxn>
                <a:cxn ang="0">
                  <a:pos x="648" y="200"/>
                </a:cxn>
                <a:cxn ang="0">
                  <a:pos x="620" y="146"/>
                </a:cxn>
                <a:cxn ang="0">
                  <a:pos x="581" y="98"/>
                </a:cxn>
                <a:cxn ang="0">
                  <a:pos x="532" y="60"/>
                </a:cxn>
                <a:cxn ang="0">
                  <a:pos x="476" y="28"/>
                </a:cxn>
                <a:cxn ang="0">
                  <a:pos x="414" y="8"/>
                </a:cxn>
                <a:cxn ang="0">
                  <a:pos x="349" y="0"/>
                </a:cxn>
                <a:cxn ang="0">
                  <a:pos x="314" y="0"/>
                </a:cxn>
              </a:cxnLst>
              <a:rect l="0" t="0" r="r" b="b"/>
              <a:pathLst>
                <a:path w="672" h="618">
                  <a:moveTo>
                    <a:pt x="314" y="0"/>
                  </a:moveTo>
                  <a:lnTo>
                    <a:pt x="314" y="0"/>
                  </a:lnTo>
                  <a:lnTo>
                    <a:pt x="279" y="2"/>
                  </a:lnTo>
                  <a:lnTo>
                    <a:pt x="247" y="8"/>
                  </a:lnTo>
                  <a:lnTo>
                    <a:pt x="216" y="18"/>
                  </a:lnTo>
                  <a:lnTo>
                    <a:pt x="186" y="30"/>
                  </a:lnTo>
                  <a:lnTo>
                    <a:pt x="158" y="44"/>
                  </a:lnTo>
                  <a:lnTo>
                    <a:pt x="130" y="62"/>
                  </a:lnTo>
                  <a:lnTo>
                    <a:pt x="107" y="80"/>
                  </a:lnTo>
                  <a:lnTo>
                    <a:pt x="84" y="102"/>
                  </a:lnTo>
                  <a:lnTo>
                    <a:pt x="63" y="126"/>
                  </a:lnTo>
                  <a:lnTo>
                    <a:pt x="47" y="150"/>
                  </a:lnTo>
                  <a:lnTo>
                    <a:pt x="30" y="176"/>
                  </a:lnTo>
                  <a:lnTo>
                    <a:pt x="19" y="204"/>
                  </a:lnTo>
                  <a:lnTo>
                    <a:pt x="10" y="232"/>
                  </a:lnTo>
                  <a:lnTo>
                    <a:pt x="3" y="262"/>
                  </a:lnTo>
                  <a:lnTo>
                    <a:pt x="0" y="294"/>
                  </a:lnTo>
                  <a:lnTo>
                    <a:pt x="0" y="326"/>
                  </a:lnTo>
                  <a:lnTo>
                    <a:pt x="0" y="326"/>
                  </a:lnTo>
                  <a:lnTo>
                    <a:pt x="5" y="356"/>
                  </a:lnTo>
                  <a:lnTo>
                    <a:pt x="12" y="388"/>
                  </a:lnTo>
                  <a:lnTo>
                    <a:pt x="21" y="416"/>
                  </a:lnTo>
                  <a:lnTo>
                    <a:pt x="35" y="444"/>
                  </a:lnTo>
                  <a:lnTo>
                    <a:pt x="51" y="470"/>
                  </a:lnTo>
                  <a:lnTo>
                    <a:pt x="70" y="496"/>
                  </a:lnTo>
                  <a:lnTo>
                    <a:pt x="91" y="518"/>
                  </a:lnTo>
                  <a:lnTo>
                    <a:pt x="114" y="538"/>
                  </a:lnTo>
                  <a:lnTo>
                    <a:pt x="140" y="558"/>
                  </a:lnTo>
                  <a:lnTo>
                    <a:pt x="165" y="574"/>
                  </a:lnTo>
                  <a:lnTo>
                    <a:pt x="195" y="588"/>
                  </a:lnTo>
                  <a:lnTo>
                    <a:pt x="226" y="600"/>
                  </a:lnTo>
                  <a:lnTo>
                    <a:pt x="256" y="608"/>
                  </a:lnTo>
                  <a:lnTo>
                    <a:pt x="288" y="614"/>
                  </a:lnTo>
                  <a:lnTo>
                    <a:pt x="323" y="618"/>
                  </a:lnTo>
                  <a:lnTo>
                    <a:pt x="356" y="618"/>
                  </a:lnTo>
                  <a:lnTo>
                    <a:pt x="356" y="618"/>
                  </a:lnTo>
                  <a:lnTo>
                    <a:pt x="391" y="614"/>
                  </a:lnTo>
                  <a:lnTo>
                    <a:pt x="423" y="608"/>
                  </a:lnTo>
                  <a:lnTo>
                    <a:pt x="456" y="598"/>
                  </a:lnTo>
                  <a:lnTo>
                    <a:pt x="486" y="586"/>
                  </a:lnTo>
                  <a:lnTo>
                    <a:pt x="514" y="572"/>
                  </a:lnTo>
                  <a:lnTo>
                    <a:pt x="539" y="556"/>
                  </a:lnTo>
                  <a:lnTo>
                    <a:pt x="565" y="536"/>
                  </a:lnTo>
                  <a:lnTo>
                    <a:pt x="588" y="514"/>
                  </a:lnTo>
                  <a:lnTo>
                    <a:pt x="607" y="492"/>
                  </a:lnTo>
                  <a:lnTo>
                    <a:pt x="625" y="466"/>
                  </a:lnTo>
                  <a:lnTo>
                    <a:pt x="641" y="440"/>
                  </a:lnTo>
                  <a:lnTo>
                    <a:pt x="653" y="412"/>
                  </a:lnTo>
                  <a:lnTo>
                    <a:pt x="662" y="384"/>
                  </a:lnTo>
                  <a:lnTo>
                    <a:pt x="669" y="354"/>
                  </a:lnTo>
                  <a:lnTo>
                    <a:pt x="672" y="322"/>
                  </a:lnTo>
                  <a:lnTo>
                    <a:pt x="672" y="292"/>
                  </a:lnTo>
                  <a:lnTo>
                    <a:pt x="672" y="292"/>
                  </a:lnTo>
                  <a:lnTo>
                    <a:pt x="667" y="260"/>
                  </a:lnTo>
                  <a:lnTo>
                    <a:pt x="660" y="230"/>
                  </a:lnTo>
                  <a:lnTo>
                    <a:pt x="648" y="200"/>
                  </a:lnTo>
                  <a:lnTo>
                    <a:pt x="637" y="172"/>
                  </a:lnTo>
                  <a:lnTo>
                    <a:pt x="620" y="146"/>
                  </a:lnTo>
                  <a:lnTo>
                    <a:pt x="602" y="122"/>
                  </a:lnTo>
                  <a:lnTo>
                    <a:pt x="581" y="98"/>
                  </a:lnTo>
                  <a:lnTo>
                    <a:pt x="558" y="78"/>
                  </a:lnTo>
                  <a:lnTo>
                    <a:pt x="532" y="60"/>
                  </a:lnTo>
                  <a:lnTo>
                    <a:pt x="504" y="42"/>
                  </a:lnTo>
                  <a:lnTo>
                    <a:pt x="476" y="28"/>
                  </a:lnTo>
                  <a:lnTo>
                    <a:pt x="446" y="16"/>
                  </a:lnTo>
                  <a:lnTo>
                    <a:pt x="414" y="8"/>
                  </a:lnTo>
                  <a:lnTo>
                    <a:pt x="381" y="2"/>
                  </a:lnTo>
                  <a:lnTo>
                    <a:pt x="349" y="0"/>
                  </a:lnTo>
                  <a:lnTo>
                    <a:pt x="314" y="0"/>
                  </a:lnTo>
                  <a:lnTo>
                    <a:pt x="314" y="0"/>
                  </a:lnTo>
                  <a:close/>
                </a:path>
              </a:pathLst>
            </a:custGeom>
            <a:solidFill>
              <a:srgbClr val="FCC8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6" name="Freeform 92"/>
            <p:cNvSpPr>
              <a:spLocks/>
            </p:cNvSpPr>
            <p:nvPr/>
          </p:nvSpPr>
          <p:spPr bwMode="auto">
            <a:xfrm>
              <a:off x="4017963" y="4289425"/>
              <a:ext cx="1036638" cy="952500"/>
            </a:xfrm>
            <a:custGeom>
              <a:avLst/>
              <a:gdLst/>
              <a:ahLst/>
              <a:cxnLst>
                <a:cxn ang="0">
                  <a:pos x="307" y="2"/>
                </a:cxn>
                <a:cxn ang="0">
                  <a:pos x="242" y="10"/>
                </a:cxn>
                <a:cxn ang="0">
                  <a:pos x="181" y="32"/>
                </a:cxn>
                <a:cxn ang="0">
                  <a:pos x="128" y="62"/>
                </a:cxn>
                <a:cxn ang="0">
                  <a:pos x="81" y="100"/>
                </a:cxn>
                <a:cxn ang="0">
                  <a:pos x="46" y="148"/>
                </a:cxn>
                <a:cxn ang="0">
                  <a:pos x="18" y="200"/>
                </a:cxn>
                <a:cxn ang="0">
                  <a:pos x="5" y="256"/>
                </a:cxn>
                <a:cxn ang="0">
                  <a:pos x="2" y="318"/>
                </a:cxn>
                <a:cxn ang="0">
                  <a:pos x="5" y="348"/>
                </a:cxn>
                <a:cxn ang="0">
                  <a:pos x="23" y="406"/>
                </a:cxn>
                <a:cxn ang="0">
                  <a:pos x="51" y="458"/>
                </a:cxn>
                <a:cxn ang="0">
                  <a:pos x="88" y="504"/>
                </a:cxn>
                <a:cxn ang="0">
                  <a:pos x="137" y="542"/>
                </a:cxn>
                <a:cxn ang="0">
                  <a:pos x="190" y="572"/>
                </a:cxn>
                <a:cxn ang="0">
                  <a:pos x="251" y="592"/>
                </a:cxn>
                <a:cxn ang="0">
                  <a:pos x="314" y="600"/>
                </a:cxn>
                <a:cxn ang="0">
                  <a:pos x="348" y="600"/>
                </a:cxn>
                <a:cxn ang="0">
                  <a:pos x="413" y="590"/>
                </a:cxn>
                <a:cxn ang="0">
                  <a:pos x="471" y="570"/>
                </a:cxn>
                <a:cxn ang="0">
                  <a:pos x="525" y="540"/>
                </a:cxn>
                <a:cxn ang="0">
                  <a:pos x="571" y="500"/>
                </a:cxn>
                <a:cxn ang="0">
                  <a:pos x="609" y="454"/>
                </a:cxn>
                <a:cxn ang="0">
                  <a:pos x="634" y="402"/>
                </a:cxn>
                <a:cxn ang="0">
                  <a:pos x="650" y="344"/>
                </a:cxn>
                <a:cxn ang="0">
                  <a:pos x="653" y="284"/>
                </a:cxn>
                <a:cxn ang="0">
                  <a:pos x="648" y="254"/>
                </a:cxn>
                <a:cxn ang="0">
                  <a:pos x="632" y="196"/>
                </a:cxn>
                <a:cxn ang="0">
                  <a:pos x="604" y="144"/>
                </a:cxn>
                <a:cxn ang="0">
                  <a:pos x="564" y="98"/>
                </a:cxn>
                <a:cxn ang="0">
                  <a:pos x="518" y="58"/>
                </a:cxn>
                <a:cxn ang="0">
                  <a:pos x="465" y="30"/>
                </a:cxn>
                <a:cxn ang="0">
                  <a:pos x="404" y="10"/>
                </a:cxn>
                <a:cxn ang="0">
                  <a:pos x="339" y="0"/>
                </a:cxn>
                <a:cxn ang="0">
                  <a:pos x="307" y="2"/>
                </a:cxn>
              </a:cxnLst>
              <a:rect l="0" t="0" r="r" b="b"/>
              <a:pathLst>
                <a:path w="653" h="600">
                  <a:moveTo>
                    <a:pt x="307" y="2"/>
                  </a:moveTo>
                  <a:lnTo>
                    <a:pt x="307" y="2"/>
                  </a:lnTo>
                  <a:lnTo>
                    <a:pt x="274" y="4"/>
                  </a:lnTo>
                  <a:lnTo>
                    <a:pt x="242" y="10"/>
                  </a:lnTo>
                  <a:lnTo>
                    <a:pt x="211" y="20"/>
                  </a:lnTo>
                  <a:lnTo>
                    <a:pt x="181" y="32"/>
                  </a:lnTo>
                  <a:lnTo>
                    <a:pt x="153" y="46"/>
                  </a:lnTo>
                  <a:lnTo>
                    <a:pt x="128" y="62"/>
                  </a:lnTo>
                  <a:lnTo>
                    <a:pt x="104" y="80"/>
                  </a:lnTo>
                  <a:lnTo>
                    <a:pt x="81" y="100"/>
                  </a:lnTo>
                  <a:lnTo>
                    <a:pt x="63" y="122"/>
                  </a:lnTo>
                  <a:lnTo>
                    <a:pt x="46" y="148"/>
                  </a:lnTo>
                  <a:lnTo>
                    <a:pt x="30" y="172"/>
                  </a:lnTo>
                  <a:lnTo>
                    <a:pt x="18" y="200"/>
                  </a:lnTo>
                  <a:lnTo>
                    <a:pt x="9" y="228"/>
                  </a:lnTo>
                  <a:lnTo>
                    <a:pt x="5" y="256"/>
                  </a:lnTo>
                  <a:lnTo>
                    <a:pt x="0" y="286"/>
                  </a:lnTo>
                  <a:lnTo>
                    <a:pt x="2" y="318"/>
                  </a:lnTo>
                  <a:lnTo>
                    <a:pt x="2" y="318"/>
                  </a:lnTo>
                  <a:lnTo>
                    <a:pt x="5" y="348"/>
                  </a:lnTo>
                  <a:lnTo>
                    <a:pt x="12" y="376"/>
                  </a:lnTo>
                  <a:lnTo>
                    <a:pt x="23" y="406"/>
                  </a:lnTo>
                  <a:lnTo>
                    <a:pt x="35" y="432"/>
                  </a:lnTo>
                  <a:lnTo>
                    <a:pt x="51" y="458"/>
                  </a:lnTo>
                  <a:lnTo>
                    <a:pt x="70" y="482"/>
                  </a:lnTo>
                  <a:lnTo>
                    <a:pt x="88" y="504"/>
                  </a:lnTo>
                  <a:lnTo>
                    <a:pt x="111" y="524"/>
                  </a:lnTo>
                  <a:lnTo>
                    <a:pt x="137" y="542"/>
                  </a:lnTo>
                  <a:lnTo>
                    <a:pt x="163" y="558"/>
                  </a:lnTo>
                  <a:lnTo>
                    <a:pt x="190" y="572"/>
                  </a:lnTo>
                  <a:lnTo>
                    <a:pt x="218" y="582"/>
                  </a:lnTo>
                  <a:lnTo>
                    <a:pt x="251" y="592"/>
                  </a:lnTo>
                  <a:lnTo>
                    <a:pt x="281" y="596"/>
                  </a:lnTo>
                  <a:lnTo>
                    <a:pt x="314" y="600"/>
                  </a:lnTo>
                  <a:lnTo>
                    <a:pt x="348" y="600"/>
                  </a:lnTo>
                  <a:lnTo>
                    <a:pt x="348" y="600"/>
                  </a:lnTo>
                  <a:lnTo>
                    <a:pt x="381" y="596"/>
                  </a:lnTo>
                  <a:lnTo>
                    <a:pt x="413" y="590"/>
                  </a:lnTo>
                  <a:lnTo>
                    <a:pt x="444" y="582"/>
                  </a:lnTo>
                  <a:lnTo>
                    <a:pt x="471" y="570"/>
                  </a:lnTo>
                  <a:lnTo>
                    <a:pt x="499" y="556"/>
                  </a:lnTo>
                  <a:lnTo>
                    <a:pt x="525" y="540"/>
                  </a:lnTo>
                  <a:lnTo>
                    <a:pt x="550" y="520"/>
                  </a:lnTo>
                  <a:lnTo>
                    <a:pt x="571" y="500"/>
                  </a:lnTo>
                  <a:lnTo>
                    <a:pt x="592" y="478"/>
                  </a:lnTo>
                  <a:lnTo>
                    <a:pt x="609" y="454"/>
                  </a:lnTo>
                  <a:lnTo>
                    <a:pt x="622" y="428"/>
                  </a:lnTo>
                  <a:lnTo>
                    <a:pt x="634" y="402"/>
                  </a:lnTo>
                  <a:lnTo>
                    <a:pt x="643" y="374"/>
                  </a:lnTo>
                  <a:lnTo>
                    <a:pt x="650" y="344"/>
                  </a:lnTo>
                  <a:lnTo>
                    <a:pt x="653" y="314"/>
                  </a:lnTo>
                  <a:lnTo>
                    <a:pt x="653" y="284"/>
                  </a:lnTo>
                  <a:lnTo>
                    <a:pt x="653" y="284"/>
                  </a:lnTo>
                  <a:lnTo>
                    <a:pt x="648" y="254"/>
                  </a:lnTo>
                  <a:lnTo>
                    <a:pt x="641" y="224"/>
                  </a:lnTo>
                  <a:lnTo>
                    <a:pt x="632" y="196"/>
                  </a:lnTo>
                  <a:lnTo>
                    <a:pt x="620" y="168"/>
                  </a:lnTo>
                  <a:lnTo>
                    <a:pt x="604" y="144"/>
                  </a:lnTo>
                  <a:lnTo>
                    <a:pt x="585" y="120"/>
                  </a:lnTo>
                  <a:lnTo>
                    <a:pt x="564" y="98"/>
                  </a:lnTo>
                  <a:lnTo>
                    <a:pt x="543" y="78"/>
                  </a:lnTo>
                  <a:lnTo>
                    <a:pt x="518" y="58"/>
                  </a:lnTo>
                  <a:lnTo>
                    <a:pt x="492" y="44"/>
                  </a:lnTo>
                  <a:lnTo>
                    <a:pt x="465" y="30"/>
                  </a:lnTo>
                  <a:lnTo>
                    <a:pt x="434" y="18"/>
                  </a:lnTo>
                  <a:lnTo>
                    <a:pt x="404" y="10"/>
                  </a:lnTo>
                  <a:lnTo>
                    <a:pt x="372" y="4"/>
                  </a:lnTo>
                  <a:lnTo>
                    <a:pt x="339" y="0"/>
                  </a:lnTo>
                  <a:lnTo>
                    <a:pt x="307" y="2"/>
                  </a:lnTo>
                  <a:lnTo>
                    <a:pt x="307" y="2"/>
                  </a:lnTo>
                  <a:close/>
                </a:path>
              </a:pathLst>
            </a:custGeom>
            <a:solidFill>
              <a:srgbClr val="FCCB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4029075" y="4308475"/>
              <a:ext cx="1006475" cy="920750"/>
            </a:xfrm>
            <a:custGeom>
              <a:avLst/>
              <a:gdLst/>
              <a:ahLst/>
              <a:cxnLst>
                <a:cxn ang="0">
                  <a:pos x="297" y="0"/>
                </a:cxn>
                <a:cxn ang="0">
                  <a:pos x="235" y="10"/>
                </a:cxn>
                <a:cxn ang="0">
                  <a:pos x="174" y="30"/>
                </a:cxn>
                <a:cxn ang="0">
                  <a:pos x="123" y="60"/>
                </a:cxn>
                <a:cxn ang="0">
                  <a:pos x="79" y="98"/>
                </a:cxn>
                <a:cxn ang="0">
                  <a:pos x="44" y="142"/>
                </a:cxn>
                <a:cxn ang="0">
                  <a:pos x="18" y="192"/>
                </a:cxn>
                <a:cxn ang="0">
                  <a:pos x="2" y="248"/>
                </a:cxn>
                <a:cxn ang="0">
                  <a:pos x="0" y="306"/>
                </a:cxn>
                <a:cxn ang="0">
                  <a:pos x="5" y="336"/>
                </a:cxn>
                <a:cxn ang="0">
                  <a:pos x="21" y="392"/>
                </a:cxn>
                <a:cxn ang="0">
                  <a:pos x="49" y="442"/>
                </a:cxn>
                <a:cxn ang="0">
                  <a:pos x="86" y="486"/>
                </a:cxn>
                <a:cxn ang="0">
                  <a:pos x="130" y="524"/>
                </a:cxn>
                <a:cxn ang="0">
                  <a:pos x="183" y="552"/>
                </a:cxn>
                <a:cxn ang="0">
                  <a:pos x="241" y="572"/>
                </a:cxn>
                <a:cxn ang="0">
                  <a:pos x="304" y="580"/>
                </a:cxn>
                <a:cxn ang="0">
                  <a:pos x="337" y="580"/>
                </a:cxn>
                <a:cxn ang="0">
                  <a:pos x="399" y="570"/>
                </a:cxn>
                <a:cxn ang="0">
                  <a:pos x="458" y="550"/>
                </a:cxn>
                <a:cxn ang="0">
                  <a:pos x="509" y="522"/>
                </a:cxn>
                <a:cxn ang="0">
                  <a:pos x="555" y="484"/>
                </a:cxn>
                <a:cxn ang="0">
                  <a:pos x="590" y="438"/>
                </a:cxn>
                <a:cxn ang="0">
                  <a:pos x="615" y="388"/>
                </a:cxn>
                <a:cxn ang="0">
                  <a:pos x="629" y="332"/>
                </a:cxn>
                <a:cxn ang="0">
                  <a:pos x="632" y="274"/>
                </a:cxn>
                <a:cxn ang="0">
                  <a:pos x="629" y="244"/>
                </a:cxn>
                <a:cxn ang="0">
                  <a:pos x="613" y="190"/>
                </a:cxn>
                <a:cxn ang="0">
                  <a:pos x="585" y="138"/>
                </a:cxn>
                <a:cxn ang="0">
                  <a:pos x="548" y="94"/>
                </a:cxn>
                <a:cxn ang="0">
                  <a:pos x="502" y="56"/>
                </a:cxn>
                <a:cxn ang="0">
                  <a:pos x="451" y="28"/>
                </a:cxn>
                <a:cxn ang="0">
                  <a:pos x="392" y="10"/>
                </a:cxn>
                <a:cxn ang="0">
                  <a:pos x="330" y="0"/>
                </a:cxn>
                <a:cxn ang="0">
                  <a:pos x="297" y="0"/>
                </a:cxn>
              </a:cxnLst>
              <a:rect l="0" t="0" r="r" b="b"/>
              <a:pathLst>
                <a:path w="634" h="580">
                  <a:moveTo>
                    <a:pt x="297" y="0"/>
                  </a:moveTo>
                  <a:lnTo>
                    <a:pt x="297" y="0"/>
                  </a:lnTo>
                  <a:lnTo>
                    <a:pt x="265" y="4"/>
                  </a:lnTo>
                  <a:lnTo>
                    <a:pt x="235" y="10"/>
                  </a:lnTo>
                  <a:lnTo>
                    <a:pt x="204" y="18"/>
                  </a:lnTo>
                  <a:lnTo>
                    <a:pt x="174" y="30"/>
                  </a:lnTo>
                  <a:lnTo>
                    <a:pt x="149" y="44"/>
                  </a:lnTo>
                  <a:lnTo>
                    <a:pt x="123" y="60"/>
                  </a:lnTo>
                  <a:lnTo>
                    <a:pt x="100" y="78"/>
                  </a:lnTo>
                  <a:lnTo>
                    <a:pt x="79" y="98"/>
                  </a:lnTo>
                  <a:lnTo>
                    <a:pt x="60" y="118"/>
                  </a:lnTo>
                  <a:lnTo>
                    <a:pt x="44" y="142"/>
                  </a:lnTo>
                  <a:lnTo>
                    <a:pt x="30" y="166"/>
                  </a:lnTo>
                  <a:lnTo>
                    <a:pt x="18" y="192"/>
                  </a:lnTo>
                  <a:lnTo>
                    <a:pt x="9" y="220"/>
                  </a:lnTo>
                  <a:lnTo>
                    <a:pt x="2" y="248"/>
                  </a:lnTo>
                  <a:lnTo>
                    <a:pt x="0" y="276"/>
                  </a:lnTo>
                  <a:lnTo>
                    <a:pt x="0" y="306"/>
                  </a:lnTo>
                  <a:lnTo>
                    <a:pt x="0" y="306"/>
                  </a:lnTo>
                  <a:lnTo>
                    <a:pt x="5" y="336"/>
                  </a:lnTo>
                  <a:lnTo>
                    <a:pt x="11" y="364"/>
                  </a:lnTo>
                  <a:lnTo>
                    <a:pt x="21" y="392"/>
                  </a:lnTo>
                  <a:lnTo>
                    <a:pt x="32" y="418"/>
                  </a:lnTo>
                  <a:lnTo>
                    <a:pt x="49" y="442"/>
                  </a:lnTo>
                  <a:lnTo>
                    <a:pt x="65" y="466"/>
                  </a:lnTo>
                  <a:lnTo>
                    <a:pt x="86" y="486"/>
                  </a:lnTo>
                  <a:lnTo>
                    <a:pt x="107" y="506"/>
                  </a:lnTo>
                  <a:lnTo>
                    <a:pt x="130" y="524"/>
                  </a:lnTo>
                  <a:lnTo>
                    <a:pt x="156" y="540"/>
                  </a:lnTo>
                  <a:lnTo>
                    <a:pt x="183" y="552"/>
                  </a:lnTo>
                  <a:lnTo>
                    <a:pt x="211" y="564"/>
                  </a:lnTo>
                  <a:lnTo>
                    <a:pt x="241" y="572"/>
                  </a:lnTo>
                  <a:lnTo>
                    <a:pt x="272" y="578"/>
                  </a:lnTo>
                  <a:lnTo>
                    <a:pt x="304" y="580"/>
                  </a:lnTo>
                  <a:lnTo>
                    <a:pt x="337" y="580"/>
                  </a:lnTo>
                  <a:lnTo>
                    <a:pt x="337" y="580"/>
                  </a:lnTo>
                  <a:lnTo>
                    <a:pt x="369" y="576"/>
                  </a:lnTo>
                  <a:lnTo>
                    <a:pt x="399" y="570"/>
                  </a:lnTo>
                  <a:lnTo>
                    <a:pt x="430" y="562"/>
                  </a:lnTo>
                  <a:lnTo>
                    <a:pt x="458" y="550"/>
                  </a:lnTo>
                  <a:lnTo>
                    <a:pt x="485" y="538"/>
                  </a:lnTo>
                  <a:lnTo>
                    <a:pt x="509" y="522"/>
                  </a:lnTo>
                  <a:lnTo>
                    <a:pt x="532" y="504"/>
                  </a:lnTo>
                  <a:lnTo>
                    <a:pt x="555" y="484"/>
                  </a:lnTo>
                  <a:lnTo>
                    <a:pt x="574" y="462"/>
                  </a:lnTo>
                  <a:lnTo>
                    <a:pt x="590" y="438"/>
                  </a:lnTo>
                  <a:lnTo>
                    <a:pt x="604" y="414"/>
                  </a:lnTo>
                  <a:lnTo>
                    <a:pt x="615" y="388"/>
                  </a:lnTo>
                  <a:lnTo>
                    <a:pt x="625" y="360"/>
                  </a:lnTo>
                  <a:lnTo>
                    <a:pt x="629" y="332"/>
                  </a:lnTo>
                  <a:lnTo>
                    <a:pt x="634" y="304"/>
                  </a:lnTo>
                  <a:lnTo>
                    <a:pt x="632" y="274"/>
                  </a:lnTo>
                  <a:lnTo>
                    <a:pt x="632" y="274"/>
                  </a:lnTo>
                  <a:lnTo>
                    <a:pt x="629" y="244"/>
                  </a:lnTo>
                  <a:lnTo>
                    <a:pt x="622" y="216"/>
                  </a:lnTo>
                  <a:lnTo>
                    <a:pt x="613" y="190"/>
                  </a:lnTo>
                  <a:lnTo>
                    <a:pt x="599" y="164"/>
                  </a:lnTo>
                  <a:lnTo>
                    <a:pt x="585" y="138"/>
                  </a:lnTo>
                  <a:lnTo>
                    <a:pt x="567" y="116"/>
                  </a:lnTo>
                  <a:lnTo>
                    <a:pt x="548" y="94"/>
                  </a:lnTo>
                  <a:lnTo>
                    <a:pt x="525" y="74"/>
                  </a:lnTo>
                  <a:lnTo>
                    <a:pt x="502" y="56"/>
                  </a:lnTo>
                  <a:lnTo>
                    <a:pt x="476" y="42"/>
                  </a:lnTo>
                  <a:lnTo>
                    <a:pt x="451" y="28"/>
                  </a:lnTo>
                  <a:lnTo>
                    <a:pt x="420" y="18"/>
                  </a:lnTo>
                  <a:lnTo>
                    <a:pt x="392" y="10"/>
                  </a:lnTo>
                  <a:lnTo>
                    <a:pt x="360" y="4"/>
                  </a:lnTo>
                  <a:lnTo>
                    <a:pt x="330" y="0"/>
                  </a:lnTo>
                  <a:lnTo>
                    <a:pt x="297" y="0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rgbClr val="FDCD1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8" name="Freeform 94"/>
            <p:cNvSpPr>
              <a:spLocks/>
            </p:cNvSpPr>
            <p:nvPr/>
          </p:nvSpPr>
          <p:spPr bwMode="auto">
            <a:xfrm>
              <a:off x="4040188" y="4327525"/>
              <a:ext cx="973138" cy="889000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25" y="10"/>
                </a:cxn>
                <a:cxn ang="0">
                  <a:pos x="169" y="28"/>
                </a:cxn>
                <a:cxn ang="0">
                  <a:pos x="118" y="58"/>
                </a:cxn>
                <a:cxn ang="0">
                  <a:pos x="77" y="94"/>
                </a:cxn>
                <a:cxn ang="0">
                  <a:pos x="42" y="138"/>
                </a:cxn>
                <a:cxn ang="0">
                  <a:pos x="16" y="186"/>
                </a:cxn>
                <a:cxn ang="0">
                  <a:pos x="2" y="240"/>
                </a:cxn>
                <a:cxn ang="0">
                  <a:pos x="0" y="296"/>
                </a:cxn>
                <a:cxn ang="0">
                  <a:pos x="2" y="324"/>
                </a:cxn>
                <a:cxn ang="0">
                  <a:pos x="18" y="378"/>
                </a:cxn>
                <a:cxn ang="0">
                  <a:pos x="46" y="428"/>
                </a:cxn>
                <a:cxn ang="0">
                  <a:pos x="81" y="470"/>
                </a:cxn>
                <a:cxn ang="0">
                  <a:pos x="125" y="506"/>
                </a:cxn>
                <a:cxn ang="0">
                  <a:pos x="176" y="534"/>
                </a:cxn>
                <a:cxn ang="0">
                  <a:pos x="234" y="552"/>
                </a:cxn>
                <a:cxn ang="0">
                  <a:pos x="295" y="560"/>
                </a:cxn>
                <a:cxn ang="0">
                  <a:pos x="325" y="560"/>
                </a:cxn>
                <a:cxn ang="0">
                  <a:pos x="385" y="552"/>
                </a:cxn>
                <a:cxn ang="0">
                  <a:pos x="444" y="532"/>
                </a:cxn>
                <a:cxn ang="0">
                  <a:pos x="492" y="504"/>
                </a:cxn>
                <a:cxn ang="0">
                  <a:pos x="536" y="468"/>
                </a:cxn>
                <a:cxn ang="0">
                  <a:pos x="571" y="424"/>
                </a:cxn>
                <a:cxn ang="0">
                  <a:pos x="597" y="374"/>
                </a:cxn>
                <a:cxn ang="0">
                  <a:pos x="611" y="322"/>
                </a:cxn>
                <a:cxn ang="0">
                  <a:pos x="613" y="264"/>
                </a:cxn>
                <a:cxn ang="0">
                  <a:pos x="608" y="236"/>
                </a:cxn>
                <a:cxn ang="0">
                  <a:pos x="592" y="182"/>
                </a:cxn>
                <a:cxn ang="0">
                  <a:pos x="567" y="134"/>
                </a:cxn>
                <a:cxn ang="0">
                  <a:pos x="529" y="90"/>
                </a:cxn>
                <a:cxn ang="0">
                  <a:pos x="485" y="54"/>
                </a:cxn>
                <a:cxn ang="0">
                  <a:pos x="434" y="28"/>
                </a:cxn>
                <a:cxn ang="0">
                  <a:pos x="378" y="8"/>
                </a:cxn>
                <a:cxn ang="0">
                  <a:pos x="318" y="0"/>
                </a:cxn>
                <a:cxn ang="0">
                  <a:pos x="286" y="0"/>
                </a:cxn>
              </a:cxnLst>
              <a:rect l="0" t="0" r="r" b="b"/>
              <a:pathLst>
                <a:path w="613" h="560">
                  <a:moveTo>
                    <a:pt x="286" y="0"/>
                  </a:moveTo>
                  <a:lnTo>
                    <a:pt x="286" y="0"/>
                  </a:lnTo>
                  <a:lnTo>
                    <a:pt x="255" y="4"/>
                  </a:lnTo>
                  <a:lnTo>
                    <a:pt x="225" y="10"/>
                  </a:lnTo>
                  <a:lnTo>
                    <a:pt x="197" y="18"/>
                  </a:lnTo>
                  <a:lnTo>
                    <a:pt x="169" y="28"/>
                  </a:lnTo>
                  <a:lnTo>
                    <a:pt x="144" y="42"/>
                  </a:lnTo>
                  <a:lnTo>
                    <a:pt x="118" y="58"/>
                  </a:lnTo>
                  <a:lnTo>
                    <a:pt x="95" y="74"/>
                  </a:lnTo>
                  <a:lnTo>
                    <a:pt x="77" y="94"/>
                  </a:lnTo>
                  <a:lnTo>
                    <a:pt x="58" y="114"/>
                  </a:lnTo>
                  <a:lnTo>
                    <a:pt x="42" y="138"/>
                  </a:lnTo>
                  <a:lnTo>
                    <a:pt x="28" y="162"/>
                  </a:lnTo>
                  <a:lnTo>
                    <a:pt x="16" y="186"/>
                  </a:lnTo>
                  <a:lnTo>
                    <a:pt x="7" y="212"/>
                  </a:lnTo>
                  <a:lnTo>
                    <a:pt x="2" y="240"/>
                  </a:lnTo>
                  <a:lnTo>
                    <a:pt x="0" y="268"/>
                  </a:lnTo>
                  <a:lnTo>
                    <a:pt x="0" y="296"/>
                  </a:lnTo>
                  <a:lnTo>
                    <a:pt x="0" y="296"/>
                  </a:lnTo>
                  <a:lnTo>
                    <a:pt x="2" y="324"/>
                  </a:lnTo>
                  <a:lnTo>
                    <a:pt x="9" y="352"/>
                  </a:lnTo>
                  <a:lnTo>
                    <a:pt x="18" y="378"/>
                  </a:lnTo>
                  <a:lnTo>
                    <a:pt x="30" y="404"/>
                  </a:lnTo>
                  <a:lnTo>
                    <a:pt x="46" y="428"/>
                  </a:lnTo>
                  <a:lnTo>
                    <a:pt x="63" y="450"/>
                  </a:lnTo>
                  <a:lnTo>
                    <a:pt x="81" y="470"/>
                  </a:lnTo>
                  <a:lnTo>
                    <a:pt x="102" y="490"/>
                  </a:lnTo>
                  <a:lnTo>
                    <a:pt x="125" y="506"/>
                  </a:lnTo>
                  <a:lnTo>
                    <a:pt x="151" y="522"/>
                  </a:lnTo>
                  <a:lnTo>
                    <a:pt x="176" y="534"/>
                  </a:lnTo>
                  <a:lnTo>
                    <a:pt x="204" y="544"/>
                  </a:lnTo>
                  <a:lnTo>
                    <a:pt x="234" y="552"/>
                  </a:lnTo>
                  <a:lnTo>
                    <a:pt x="262" y="558"/>
                  </a:lnTo>
                  <a:lnTo>
                    <a:pt x="295" y="560"/>
                  </a:lnTo>
                  <a:lnTo>
                    <a:pt x="325" y="560"/>
                  </a:lnTo>
                  <a:lnTo>
                    <a:pt x="325" y="560"/>
                  </a:lnTo>
                  <a:lnTo>
                    <a:pt x="355" y="558"/>
                  </a:lnTo>
                  <a:lnTo>
                    <a:pt x="385" y="552"/>
                  </a:lnTo>
                  <a:lnTo>
                    <a:pt x="416" y="542"/>
                  </a:lnTo>
                  <a:lnTo>
                    <a:pt x="444" y="532"/>
                  </a:lnTo>
                  <a:lnTo>
                    <a:pt x="469" y="518"/>
                  </a:lnTo>
                  <a:lnTo>
                    <a:pt x="492" y="504"/>
                  </a:lnTo>
                  <a:lnTo>
                    <a:pt x="516" y="486"/>
                  </a:lnTo>
                  <a:lnTo>
                    <a:pt x="536" y="468"/>
                  </a:lnTo>
                  <a:lnTo>
                    <a:pt x="555" y="446"/>
                  </a:lnTo>
                  <a:lnTo>
                    <a:pt x="571" y="424"/>
                  </a:lnTo>
                  <a:lnTo>
                    <a:pt x="585" y="400"/>
                  </a:lnTo>
                  <a:lnTo>
                    <a:pt x="597" y="374"/>
                  </a:lnTo>
                  <a:lnTo>
                    <a:pt x="604" y="348"/>
                  </a:lnTo>
                  <a:lnTo>
                    <a:pt x="611" y="322"/>
                  </a:lnTo>
                  <a:lnTo>
                    <a:pt x="613" y="294"/>
                  </a:lnTo>
                  <a:lnTo>
                    <a:pt x="613" y="264"/>
                  </a:lnTo>
                  <a:lnTo>
                    <a:pt x="613" y="264"/>
                  </a:lnTo>
                  <a:lnTo>
                    <a:pt x="608" y="236"/>
                  </a:lnTo>
                  <a:lnTo>
                    <a:pt x="601" y="208"/>
                  </a:lnTo>
                  <a:lnTo>
                    <a:pt x="592" y="182"/>
                  </a:lnTo>
                  <a:lnTo>
                    <a:pt x="581" y="158"/>
                  </a:lnTo>
                  <a:lnTo>
                    <a:pt x="567" y="134"/>
                  </a:lnTo>
                  <a:lnTo>
                    <a:pt x="550" y="112"/>
                  </a:lnTo>
                  <a:lnTo>
                    <a:pt x="529" y="90"/>
                  </a:lnTo>
                  <a:lnTo>
                    <a:pt x="509" y="72"/>
                  </a:lnTo>
                  <a:lnTo>
                    <a:pt x="485" y="54"/>
                  </a:lnTo>
                  <a:lnTo>
                    <a:pt x="462" y="40"/>
                  </a:lnTo>
                  <a:lnTo>
                    <a:pt x="434" y="28"/>
                  </a:lnTo>
                  <a:lnTo>
                    <a:pt x="406" y="16"/>
                  </a:lnTo>
                  <a:lnTo>
                    <a:pt x="378" y="8"/>
                  </a:lnTo>
                  <a:lnTo>
                    <a:pt x="348" y="4"/>
                  </a:lnTo>
                  <a:lnTo>
                    <a:pt x="318" y="0"/>
                  </a:lnTo>
                  <a:lnTo>
                    <a:pt x="286" y="0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FDD1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9" name="Freeform 95"/>
            <p:cNvSpPr>
              <a:spLocks/>
            </p:cNvSpPr>
            <p:nvPr/>
          </p:nvSpPr>
          <p:spPr bwMode="auto">
            <a:xfrm>
              <a:off x="4046538" y="4346575"/>
              <a:ext cx="944563" cy="857250"/>
            </a:xfrm>
            <a:custGeom>
              <a:avLst/>
              <a:gdLst/>
              <a:ahLst/>
              <a:cxnLst>
                <a:cxn ang="0">
                  <a:pos x="279" y="0"/>
                </a:cxn>
                <a:cxn ang="0">
                  <a:pos x="221" y="10"/>
                </a:cxn>
                <a:cxn ang="0">
                  <a:pos x="165" y="28"/>
                </a:cxn>
                <a:cxn ang="0">
                  <a:pos x="117" y="56"/>
                </a:cxn>
                <a:cxn ang="0">
                  <a:pos x="75" y="90"/>
                </a:cxn>
                <a:cxn ang="0">
                  <a:pos x="42" y="132"/>
                </a:cxn>
                <a:cxn ang="0">
                  <a:pos x="17" y="180"/>
                </a:cxn>
                <a:cxn ang="0">
                  <a:pos x="3" y="232"/>
                </a:cxn>
                <a:cxn ang="0">
                  <a:pos x="0" y="286"/>
                </a:cxn>
                <a:cxn ang="0">
                  <a:pos x="5" y="314"/>
                </a:cxn>
                <a:cxn ang="0">
                  <a:pos x="19" y="366"/>
                </a:cxn>
                <a:cxn ang="0">
                  <a:pos x="47" y="412"/>
                </a:cxn>
                <a:cxn ang="0">
                  <a:pos x="82" y="454"/>
                </a:cxn>
                <a:cxn ang="0">
                  <a:pos x="124" y="488"/>
                </a:cxn>
                <a:cxn ang="0">
                  <a:pos x="172" y="516"/>
                </a:cxn>
                <a:cxn ang="0">
                  <a:pos x="228" y="532"/>
                </a:cxn>
                <a:cxn ang="0">
                  <a:pos x="286" y="540"/>
                </a:cxn>
                <a:cxn ang="0">
                  <a:pos x="316" y="540"/>
                </a:cxn>
                <a:cxn ang="0">
                  <a:pos x="377" y="532"/>
                </a:cxn>
                <a:cxn ang="0">
                  <a:pos x="430" y="514"/>
                </a:cxn>
                <a:cxn ang="0">
                  <a:pos x="479" y="486"/>
                </a:cxn>
                <a:cxn ang="0">
                  <a:pos x="521" y="450"/>
                </a:cxn>
                <a:cxn ang="0">
                  <a:pos x="556" y="408"/>
                </a:cxn>
                <a:cxn ang="0">
                  <a:pos x="579" y="362"/>
                </a:cxn>
                <a:cxn ang="0">
                  <a:pos x="593" y="310"/>
                </a:cxn>
                <a:cxn ang="0">
                  <a:pos x="595" y="256"/>
                </a:cxn>
                <a:cxn ang="0">
                  <a:pos x="593" y="228"/>
                </a:cxn>
                <a:cxn ang="0">
                  <a:pos x="577" y="176"/>
                </a:cxn>
                <a:cxn ang="0">
                  <a:pos x="551" y="128"/>
                </a:cxn>
                <a:cxn ang="0">
                  <a:pos x="516" y="88"/>
                </a:cxn>
                <a:cxn ang="0">
                  <a:pos x="472" y="52"/>
                </a:cxn>
                <a:cxn ang="0">
                  <a:pos x="423" y="26"/>
                </a:cxn>
                <a:cxn ang="0">
                  <a:pos x="370" y="8"/>
                </a:cxn>
                <a:cxn ang="0">
                  <a:pos x="309" y="0"/>
                </a:cxn>
                <a:cxn ang="0">
                  <a:pos x="279" y="0"/>
                </a:cxn>
              </a:cxnLst>
              <a:rect l="0" t="0" r="r" b="b"/>
              <a:pathLst>
                <a:path w="595" h="540">
                  <a:moveTo>
                    <a:pt x="279" y="0"/>
                  </a:moveTo>
                  <a:lnTo>
                    <a:pt x="279" y="0"/>
                  </a:lnTo>
                  <a:lnTo>
                    <a:pt x="249" y="4"/>
                  </a:lnTo>
                  <a:lnTo>
                    <a:pt x="221" y="10"/>
                  </a:lnTo>
                  <a:lnTo>
                    <a:pt x="193" y="18"/>
                  </a:lnTo>
                  <a:lnTo>
                    <a:pt x="165" y="28"/>
                  </a:lnTo>
                  <a:lnTo>
                    <a:pt x="140" y="40"/>
                  </a:lnTo>
                  <a:lnTo>
                    <a:pt x="117" y="56"/>
                  </a:lnTo>
                  <a:lnTo>
                    <a:pt x="96" y="72"/>
                  </a:lnTo>
                  <a:lnTo>
                    <a:pt x="75" y="90"/>
                  </a:lnTo>
                  <a:lnTo>
                    <a:pt x="59" y="110"/>
                  </a:lnTo>
                  <a:lnTo>
                    <a:pt x="42" y="132"/>
                  </a:lnTo>
                  <a:lnTo>
                    <a:pt x="28" y="156"/>
                  </a:lnTo>
                  <a:lnTo>
                    <a:pt x="17" y="180"/>
                  </a:lnTo>
                  <a:lnTo>
                    <a:pt x="10" y="204"/>
                  </a:lnTo>
                  <a:lnTo>
                    <a:pt x="3" y="232"/>
                  </a:lnTo>
                  <a:lnTo>
                    <a:pt x="0" y="258"/>
                  </a:lnTo>
                  <a:lnTo>
                    <a:pt x="0" y="286"/>
                  </a:lnTo>
                  <a:lnTo>
                    <a:pt x="0" y="286"/>
                  </a:lnTo>
                  <a:lnTo>
                    <a:pt x="5" y="314"/>
                  </a:lnTo>
                  <a:lnTo>
                    <a:pt x="12" y="340"/>
                  </a:lnTo>
                  <a:lnTo>
                    <a:pt x="19" y="366"/>
                  </a:lnTo>
                  <a:lnTo>
                    <a:pt x="31" y="390"/>
                  </a:lnTo>
                  <a:lnTo>
                    <a:pt x="47" y="412"/>
                  </a:lnTo>
                  <a:lnTo>
                    <a:pt x="63" y="434"/>
                  </a:lnTo>
                  <a:lnTo>
                    <a:pt x="82" y="454"/>
                  </a:lnTo>
                  <a:lnTo>
                    <a:pt x="103" y="472"/>
                  </a:lnTo>
                  <a:lnTo>
                    <a:pt x="124" y="488"/>
                  </a:lnTo>
                  <a:lnTo>
                    <a:pt x="147" y="502"/>
                  </a:lnTo>
                  <a:lnTo>
                    <a:pt x="172" y="516"/>
                  </a:lnTo>
                  <a:lnTo>
                    <a:pt x="200" y="526"/>
                  </a:lnTo>
                  <a:lnTo>
                    <a:pt x="228" y="532"/>
                  </a:lnTo>
                  <a:lnTo>
                    <a:pt x="256" y="538"/>
                  </a:lnTo>
                  <a:lnTo>
                    <a:pt x="286" y="540"/>
                  </a:lnTo>
                  <a:lnTo>
                    <a:pt x="316" y="540"/>
                  </a:lnTo>
                  <a:lnTo>
                    <a:pt x="316" y="540"/>
                  </a:lnTo>
                  <a:lnTo>
                    <a:pt x="347" y="538"/>
                  </a:lnTo>
                  <a:lnTo>
                    <a:pt x="377" y="532"/>
                  </a:lnTo>
                  <a:lnTo>
                    <a:pt x="405" y="524"/>
                  </a:lnTo>
                  <a:lnTo>
                    <a:pt x="430" y="514"/>
                  </a:lnTo>
                  <a:lnTo>
                    <a:pt x="456" y="500"/>
                  </a:lnTo>
                  <a:lnTo>
                    <a:pt x="479" y="486"/>
                  </a:lnTo>
                  <a:lnTo>
                    <a:pt x="502" y="470"/>
                  </a:lnTo>
                  <a:lnTo>
                    <a:pt x="521" y="450"/>
                  </a:lnTo>
                  <a:lnTo>
                    <a:pt x="539" y="430"/>
                  </a:lnTo>
                  <a:lnTo>
                    <a:pt x="556" y="408"/>
                  </a:lnTo>
                  <a:lnTo>
                    <a:pt x="570" y="386"/>
                  </a:lnTo>
                  <a:lnTo>
                    <a:pt x="579" y="362"/>
                  </a:lnTo>
                  <a:lnTo>
                    <a:pt x="588" y="336"/>
                  </a:lnTo>
                  <a:lnTo>
                    <a:pt x="593" y="310"/>
                  </a:lnTo>
                  <a:lnTo>
                    <a:pt x="595" y="282"/>
                  </a:lnTo>
                  <a:lnTo>
                    <a:pt x="595" y="256"/>
                  </a:lnTo>
                  <a:lnTo>
                    <a:pt x="595" y="256"/>
                  </a:lnTo>
                  <a:lnTo>
                    <a:pt x="593" y="228"/>
                  </a:lnTo>
                  <a:lnTo>
                    <a:pt x="586" y="202"/>
                  </a:lnTo>
                  <a:lnTo>
                    <a:pt x="577" y="176"/>
                  </a:lnTo>
                  <a:lnTo>
                    <a:pt x="565" y="152"/>
                  </a:lnTo>
                  <a:lnTo>
                    <a:pt x="551" y="128"/>
                  </a:lnTo>
                  <a:lnTo>
                    <a:pt x="535" y="108"/>
                  </a:lnTo>
                  <a:lnTo>
                    <a:pt x="516" y="88"/>
                  </a:lnTo>
                  <a:lnTo>
                    <a:pt x="495" y="70"/>
                  </a:lnTo>
                  <a:lnTo>
                    <a:pt x="472" y="52"/>
                  </a:lnTo>
                  <a:lnTo>
                    <a:pt x="449" y="38"/>
                  </a:lnTo>
                  <a:lnTo>
                    <a:pt x="423" y="26"/>
                  </a:lnTo>
                  <a:lnTo>
                    <a:pt x="398" y="16"/>
                  </a:lnTo>
                  <a:lnTo>
                    <a:pt x="370" y="8"/>
                  </a:lnTo>
                  <a:lnTo>
                    <a:pt x="340" y="2"/>
                  </a:lnTo>
                  <a:lnTo>
                    <a:pt x="309" y="0"/>
                  </a:lnTo>
                  <a:lnTo>
                    <a:pt x="279" y="0"/>
                  </a:lnTo>
                  <a:lnTo>
                    <a:pt x="279" y="0"/>
                  </a:lnTo>
                  <a:close/>
                </a:path>
              </a:pathLst>
            </a:custGeom>
            <a:solidFill>
              <a:srgbClr val="FBD1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4057650" y="4365625"/>
              <a:ext cx="915988" cy="825500"/>
            </a:xfrm>
            <a:custGeom>
              <a:avLst/>
              <a:gdLst/>
              <a:ahLst/>
              <a:cxnLst>
                <a:cxn ang="0">
                  <a:pos x="270" y="0"/>
                </a:cxn>
                <a:cxn ang="0">
                  <a:pos x="212" y="8"/>
                </a:cxn>
                <a:cxn ang="0">
                  <a:pos x="161" y="26"/>
                </a:cxn>
                <a:cxn ang="0">
                  <a:pos x="112" y="54"/>
                </a:cxn>
                <a:cxn ang="0">
                  <a:pos x="72" y="88"/>
                </a:cxn>
                <a:cxn ang="0">
                  <a:pos x="40" y="128"/>
                </a:cxn>
                <a:cxn ang="0">
                  <a:pos x="17" y="172"/>
                </a:cxn>
                <a:cxn ang="0">
                  <a:pos x="3" y="222"/>
                </a:cxn>
                <a:cxn ang="0">
                  <a:pos x="0" y="276"/>
                </a:cxn>
                <a:cxn ang="0">
                  <a:pos x="3" y="302"/>
                </a:cxn>
                <a:cxn ang="0">
                  <a:pos x="19" y="352"/>
                </a:cxn>
                <a:cxn ang="0">
                  <a:pos x="45" y="398"/>
                </a:cxn>
                <a:cxn ang="0">
                  <a:pos x="77" y="438"/>
                </a:cxn>
                <a:cxn ang="0">
                  <a:pos x="119" y="470"/>
                </a:cxn>
                <a:cxn ang="0">
                  <a:pos x="168" y="496"/>
                </a:cxn>
                <a:cxn ang="0">
                  <a:pos x="219" y="514"/>
                </a:cxn>
                <a:cxn ang="0">
                  <a:pos x="277" y="520"/>
                </a:cxn>
                <a:cxn ang="0">
                  <a:pos x="305" y="520"/>
                </a:cxn>
                <a:cxn ang="0">
                  <a:pos x="363" y="512"/>
                </a:cxn>
                <a:cxn ang="0">
                  <a:pos x="416" y="494"/>
                </a:cxn>
                <a:cxn ang="0">
                  <a:pos x="463" y="468"/>
                </a:cxn>
                <a:cxn ang="0">
                  <a:pos x="505" y="434"/>
                </a:cxn>
                <a:cxn ang="0">
                  <a:pos x="537" y="394"/>
                </a:cxn>
                <a:cxn ang="0">
                  <a:pos x="560" y="348"/>
                </a:cxn>
                <a:cxn ang="0">
                  <a:pos x="574" y="298"/>
                </a:cxn>
                <a:cxn ang="0">
                  <a:pos x="577" y="246"/>
                </a:cxn>
                <a:cxn ang="0">
                  <a:pos x="572" y="220"/>
                </a:cxn>
                <a:cxn ang="0">
                  <a:pos x="558" y="170"/>
                </a:cxn>
                <a:cxn ang="0">
                  <a:pos x="532" y="124"/>
                </a:cxn>
                <a:cxn ang="0">
                  <a:pos x="498" y="84"/>
                </a:cxn>
                <a:cxn ang="0">
                  <a:pos x="458" y="50"/>
                </a:cxn>
                <a:cxn ang="0">
                  <a:pos x="409" y="24"/>
                </a:cxn>
                <a:cxn ang="0">
                  <a:pos x="356" y="8"/>
                </a:cxn>
                <a:cxn ang="0">
                  <a:pos x="300" y="0"/>
                </a:cxn>
                <a:cxn ang="0">
                  <a:pos x="270" y="0"/>
                </a:cxn>
              </a:cxnLst>
              <a:rect l="0" t="0" r="r" b="b"/>
              <a:pathLst>
                <a:path w="577" h="520">
                  <a:moveTo>
                    <a:pt x="270" y="0"/>
                  </a:moveTo>
                  <a:lnTo>
                    <a:pt x="270" y="0"/>
                  </a:lnTo>
                  <a:lnTo>
                    <a:pt x="240" y="4"/>
                  </a:lnTo>
                  <a:lnTo>
                    <a:pt x="212" y="8"/>
                  </a:lnTo>
                  <a:lnTo>
                    <a:pt x="186" y="16"/>
                  </a:lnTo>
                  <a:lnTo>
                    <a:pt x="161" y="26"/>
                  </a:lnTo>
                  <a:lnTo>
                    <a:pt x="135" y="38"/>
                  </a:lnTo>
                  <a:lnTo>
                    <a:pt x="112" y="54"/>
                  </a:lnTo>
                  <a:lnTo>
                    <a:pt x="91" y="70"/>
                  </a:lnTo>
                  <a:lnTo>
                    <a:pt x="72" y="88"/>
                  </a:lnTo>
                  <a:lnTo>
                    <a:pt x="54" y="106"/>
                  </a:lnTo>
                  <a:lnTo>
                    <a:pt x="40" y="128"/>
                  </a:lnTo>
                  <a:lnTo>
                    <a:pt x="26" y="150"/>
                  </a:lnTo>
                  <a:lnTo>
                    <a:pt x="17" y="172"/>
                  </a:lnTo>
                  <a:lnTo>
                    <a:pt x="7" y="198"/>
                  </a:lnTo>
                  <a:lnTo>
                    <a:pt x="3" y="222"/>
                  </a:lnTo>
                  <a:lnTo>
                    <a:pt x="0" y="248"/>
                  </a:lnTo>
                  <a:lnTo>
                    <a:pt x="0" y="276"/>
                  </a:lnTo>
                  <a:lnTo>
                    <a:pt x="0" y="276"/>
                  </a:lnTo>
                  <a:lnTo>
                    <a:pt x="3" y="302"/>
                  </a:lnTo>
                  <a:lnTo>
                    <a:pt x="10" y="328"/>
                  </a:lnTo>
                  <a:lnTo>
                    <a:pt x="19" y="352"/>
                  </a:lnTo>
                  <a:lnTo>
                    <a:pt x="31" y="376"/>
                  </a:lnTo>
                  <a:lnTo>
                    <a:pt x="45" y="398"/>
                  </a:lnTo>
                  <a:lnTo>
                    <a:pt x="59" y="418"/>
                  </a:lnTo>
                  <a:lnTo>
                    <a:pt x="77" y="438"/>
                  </a:lnTo>
                  <a:lnTo>
                    <a:pt x="98" y="454"/>
                  </a:lnTo>
                  <a:lnTo>
                    <a:pt x="119" y="470"/>
                  </a:lnTo>
                  <a:lnTo>
                    <a:pt x="142" y="484"/>
                  </a:lnTo>
                  <a:lnTo>
                    <a:pt x="168" y="496"/>
                  </a:lnTo>
                  <a:lnTo>
                    <a:pt x="193" y="506"/>
                  </a:lnTo>
                  <a:lnTo>
                    <a:pt x="219" y="514"/>
                  </a:lnTo>
                  <a:lnTo>
                    <a:pt x="247" y="518"/>
                  </a:lnTo>
                  <a:lnTo>
                    <a:pt x="277" y="520"/>
                  </a:lnTo>
                  <a:lnTo>
                    <a:pt x="305" y="520"/>
                  </a:lnTo>
                  <a:lnTo>
                    <a:pt x="305" y="520"/>
                  </a:lnTo>
                  <a:lnTo>
                    <a:pt x="335" y="518"/>
                  </a:lnTo>
                  <a:lnTo>
                    <a:pt x="363" y="512"/>
                  </a:lnTo>
                  <a:lnTo>
                    <a:pt x="391" y="504"/>
                  </a:lnTo>
                  <a:lnTo>
                    <a:pt x="416" y="494"/>
                  </a:lnTo>
                  <a:lnTo>
                    <a:pt x="442" y="482"/>
                  </a:lnTo>
                  <a:lnTo>
                    <a:pt x="463" y="468"/>
                  </a:lnTo>
                  <a:lnTo>
                    <a:pt x="484" y="452"/>
                  </a:lnTo>
                  <a:lnTo>
                    <a:pt x="505" y="434"/>
                  </a:lnTo>
                  <a:lnTo>
                    <a:pt x="521" y="414"/>
                  </a:lnTo>
                  <a:lnTo>
                    <a:pt x="537" y="394"/>
                  </a:lnTo>
                  <a:lnTo>
                    <a:pt x="549" y="372"/>
                  </a:lnTo>
                  <a:lnTo>
                    <a:pt x="560" y="348"/>
                  </a:lnTo>
                  <a:lnTo>
                    <a:pt x="567" y="324"/>
                  </a:lnTo>
                  <a:lnTo>
                    <a:pt x="574" y="298"/>
                  </a:lnTo>
                  <a:lnTo>
                    <a:pt x="577" y="272"/>
                  </a:lnTo>
                  <a:lnTo>
                    <a:pt x="577" y="246"/>
                  </a:lnTo>
                  <a:lnTo>
                    <a:pt x="577" y="246"/>
                  </a:lnTo>
                  <a:lnTo>
                    <a:pt x="572" y="220"/>
                  </a:lnTo>
                  <a:lnTo>
                    <a:pt x="567" y="194"/>
                  </a:lnTo>
                  <a:lnTo>
                    <a:pt x="558" y="170"/>
                  </a:lnTo>
                  <a:lnTo>
                    <a:pt x="546" y="146"/>
                  </a:lnTo>
                  <a:lnTo>
                    <a:pt x="532" y="124"/>
                  </a:lnTo>
                  <a:lnTo>
                    <a:pt x="516" y="104"/>
                  </a:lnTo>
                  <a:lnTo>
                    <a:pt x="498" y="84"/>
                  </a:lnTo>
                  <a:lnTo>
                    <a:pt x="479" y="66"/>
                  </a:lnTo>
                  <a:lnTo>
                    <a:pt x="458" y="50"/>
                  </a:lnTo>
                  <a:lnTo>
                    <a:pt x="435" y="36"/>
                  </a:lnTo>
                  <a:lnTo>
                    <a:pt x="409" y="24"/>
                  </a:lnTo>
                  <a:lnTo>
                    <a:pt x="384" y="16"/>
                  </a:lnTo>
                  <a:lnTo>
                    <a:pt x="356" y="8"/>
                  </a:lnTo>
                  <a:lnTo>
                    <a:pt x="328" y="2"/>
                  </a:lnTo>
                  <a:lnTo>
                    <a:pt x="300" y="0"/>
                  </a:lnTo>
                  <a:lnTo>
                    <a:pt x="270" y="0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CD4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4065588" y="4384675"/>
              <a:ext cx="885825" cy="796925"/>
            </a:xfrm>
            <a:custGeom>
              <a:avLst/>
              <a:gdLst/>
              <a:ahLst/>
              <a:cxnLst>
                <a:cxn ang="0">
                  <a:pos x="263" y="0"/>
                </a:cxn>
                <a:cxn ang="0">
                  <a:pos x="207" y="8"/>
                </a:cxn>
                <a:cxn ang="0">
                  <a:pos x="156" y="26"/>
                </a:cxn>
                <a:cxn ang="0">
                  <a:pos x="109" y="50"/>
                </a:cxn>
                <a:cxn ang="0">
                  <a:pos x="70" y="84"/>
                </a:cxn>
                <a:cxn ang="0">
                  <a:pos x="40" y="122"/>
                </a:cxn>
                <a:cxn ang="0">
                  <a:pos x="16" y="166"/>
                </a:cxn>
                <a:cxn ang="0">
                  <a:pos x="2" y="214"/>
                </a:cxn>
                <a:cxn ang="0">
                  <a:pos x="0" y="264"/>
                </a:cxn>
                <a:cxn ang="0">
                  <a:pos x="5" y="290"/>
                </a:cxn>
                <a:cxn ang="0">
                  <a:pos x="19" y="338"/>
                </a:cxn>
                <a:cxn ang="0">
                  <a:pos x="42" y="382"/>
                </a:cxn>
                <a:cxn ang="0">
                  <a:pos x="77" y="420"/>
                </a:cxn>
                <a:cxn ang="0">
                  <a:pos x="116" y="452"/>
                </a:cxn>
                <a:cxn ang="0">
                  <a:pos x="163" y="478"/>
                </a:cxn>
                <a:cxn ang="0">
                  <a:pos x="214" y="494"/>
                </a:cxn>
                <a:cxn ang="0">
                  <a:pos x="267" y="502"/>
                </a:cxn>
                <a:cxn ang="0">
                  <a:pos x="297" y="500"/>
                </a:cxn>
                <a:cxn ang="0">
                  <a:pos x="353" y="492"/>
                </a:cxn>
                <a:cxn ang="0">
                  <a:pos x="404" y="476"/>
                </a:cxn>
                <a:cxn ang="0">
                  <a:pos x="448" y="450"/>
                </a:cxn>
                <a:cxn ang="0">
                  <a:pos x="488" y="418"/>
                </a:cxn>
                <a:cxn ang="0">
                  <a:pos x="520" y="378"/>
                </a:cxn>
                <a:cxn ang="0">
                  <a:pos x="544" y="334"/>
                </a:cxn>
                <a:cxn ang="0">
                  <a:pos x="555" y="286"/>
                </a:cxn>
                <a:cxn ang="0">
                  <a:pos x="558" y="236"/>
                </a:cxn>
                <a:cxn ang="0">
                  <a:pos x="555" y="210"/>
                </a:cxn>
                <a:cxn ang="0">
                  <a:pos x="539" y="162"/>
                </a:cxn>
                <a:cxn ang="0">
                  <a:pos x="516" y="118"/>
                </a:cxn>
                <a:cxn ang="0">
                  <a:pos x="483" y="80"/>
                </a:cxn>
                <a:cxn ang="0">
                  <a:pos x="444" y="48"/>
                </a:cxn>
                <a:cxn ang="0">
                  <a:pos x="397" y="24"/>
                </a:cxn>
                <a:cxn ang="0">
                  <a:pos x="346" y="8"/>
                </a:cxn>
                <a:cxn ang="0">
                  <a:pos x="290" y="0"/>
                </a:cxn>
                <a:cxn ang="0">
                  <a:pos x="263" y="0"/>
                </a:cxn>
              </a:cxnLst>
              <a:rect l="0" t="0" r="r" b="b"/>
              <a:pathLst>
                <a:path w="558" h="502">
                  <a:moveTo>
                    <a:pt x="263" y="0"/>
                  </a:moveTo>
                  <a:lnTo>
                    <a:pt x="263" y="0"/>
                  </a:lnTo>
                  <a:lnTo>
                    <a:pt x="235" y="2"/>
                  </a:lnTo>
                  <a:lnTo>
                    <a:pt x="207" y="8"/>
                  </a:lnTo>
                  <a:lnTo>
                    <a:pt x="181" y="16"/>
                  </a:lnTo>
                  <a:lnTo>
                    <a:pt x="156" y="26"/>
                  </a:lnTo>
                  <a:lnTo>
                    <a:pt x="133" y="38"/>
                  </a:lnTo>
                  <a:lnTo>
                    <a:pt x="109" y="50"/>
                  </a:lnTo>
                  <a:lnTo>
                    <a:pt x="88" y="66"/>
                  </a:lnTo>
                  <a:lnTo>
                    <a:pt x="70" y="84"/>
                  </a:lnTo>
                  <a:lnTo>
                    <a:pt x="54" y="102"/>
                  </a:lnTo>
                  <a:lnTo>
                    <a:pt x="40" y="122"/>
                  </a:lnTo>
                  <a:lnTo>
                    <a:pt x="26" y="144"/>
                  </a:lnTo>
                  <a:lnTo>
                    <a:pt x="16" y="166"/>
                  </a:lnTo>
                  <a:lnTo>
                    <a:pt x="9" y="190"/>
                  </a:lnTo>
                  <a:lnTo>
                    <a:pt x="2" y="214"/>
                  </a:lnTo>
                  <a:lnTo>
                    <a:pt x="0" y="240"/>
                  </a:lnTo>
                  <a:lnTo>
                    <a:pt x="0" y="264"/>
                  </a:lnTo>
                  <a:lnTo>
                    <a:pt x="0" y="264"/>
                  </a:lnTo>
                  <a:lnTo>
                    <a:pt x="5" y="290"/>
                  </a:lnTo>
                  <a:lnTo>
                    <a:pt x="9" y="314"/>
                  </a:lnTo>
                  <a:lnTo>
                    <a:pt x="19" y="338"/>
                  </a:lnTo>
                  <a:lnTo>
                    <a:pt x="30" y="360"/>
                  </a:lnTo>
                  <a:lnTo>
                    <a:pt x="42" y="382"/>
                  </a:lnTo>
                  <a:lnTo>
                    <a:pt x="58" y="402"/>
                  </a:lnTo>
                  <a:lnTo>
                    <a:pt x="77" y="420"/>
                  </a:lnTo>
                  <a:lnTo>
                    <a:pt x="95" y="438"/>
                  </a:lnTo>
                  <a:lnTo>
                    <a:pt x="116" y="452"/>
                  </a:lnTo>
                  <a:lnTo>
                    <a:pt x="139" y="466"/>
                  </a:lnTo>
                  <a:lnTo>
                    <a:pt x="163" y="478"/>
                  </a:lnTo>
                  <a:lnTo>
                    <a:pt x="188" y="486"/>
                  </a:lnTo>
                  <a:lnTo>
                    <a:pt x="214" y="494"/>
                  </a:lnTo>
                  <a:lnTo>
                    <a:pt x="239" y="498"/>
                  </a:lnTo>
                  <a:lnTo>
                    <a:pt x="267" y="502"/>
                  </a:lnTo>
                  <a:lnTo>
                    <a:pt x="297" y="500"/>
                  </a:lnTo>
                  <a:lnTo>
                    <a:pt x="297" y="500"/>
                  </a:lnTo>
                  <a:lnTo>
                    <a:pt x="325" y="498"/>
                  </a:lnTo>
                  <a:lnTo>
                    <a:pt x="353" y="492"/>
                  </a:lnTo>
                  <a:lnTo>
                    <a:pt x="379" y="486"/>
                  </a:lnTo>
                  <a:lnTo>
                    <a:pt x="404" y="476"/>
                  </a:lnTo>
                  <a:lnTo>
                    <a:pt x="428" y="464"/>
                  </a:lnTo>
                  <a:lnTo>
                    <a:pt x="448" y="450"/>
                  </a:lnTo>
                  <a:lnTo>
                    <a:pt x="469" y="434"/>
                  </a:lnTo>
                  <a:lnTo>
                    <a:pt x="488" y="418"/>
                  </a:lnTo>
                  <a:lnTo>
                    <a:pt x="504" y="398"/>
                  </a:lnTo>
                  <a:lnTo>
                    <a:pt x="520" y="378"/>
                  </a:lnTo>
                  <a:lnTo>
                    <a:pt x="532" y="358"/>
                  </a:lnTo>
                  <a:lnTo>
                    <a:pt x="544" y="334"/>
                  </a:lnTo>
                  <a:lnTo>
                    <a:pt x="551" y="312"/>
                  </a:lnTo>
                  <a:lnTo>
                    <a:pt x="555" y="286"/>
                  </a:lnTo>
                  <a:lnTo>
                    <a:pt x="558" y="262"/>
                  </a:lnTo>
                  <a:lnTo>
                    <a:pt x="558" y="236"/>
                  </a:lnTo>
                  <a:lnTo>
                    <a:pt x="558" y="236"/>
                  </a:lnTo>
                  <a:lnTo>
                    <a:pt x="555" y="210"/>
                  </a:lnTo>
                  <a:lnTo>
                    <a:pt x="548" y="186"/>
                  </a:lnTo>
                  <a:lnTo>
                    <a:pt x="539" y="162"/>
                  </a:lnTo>
                  <a:lnTo>
                    <a:pt x="530" y="140"/>
                  </a:lnTo>
                  <a:lnTo>
                    <a:pt x="516" y="118"/>
                  </a:lnTo>
                  <a:lnTo>
                    <a:pt x="500" y="98"/>
                  </a:lnTo>
                  <a:lnTo>
                    <a:pt x="483" y="80"/>
                  </a:lnTo>
                  <a:lnTo>
                    <a:pt x="465" y="64"/>
                  </a:lnTo>
                  <a:lnTo>
                    <a:pt x="444" y="48"/>
                  </a:lnTo>
                  <a:lnTo>
                    <a:pt x="421" y="36"/>
                  </a:lnTo>
                  <a:lnTo>
                    <a:pt x="397" y="24"/>
                  </a:lnTo>
                  <a:lnTo>
                    <a:pt x="372" y="14"/>
                  </a:lnTo>
                  <a:lnTo>
                    <a:pt x="346" y="8"/>
                  </a:lnTo>
                  <a:lnTo>
                    <a:pt x="318" y="2"/>
                  </a:lnTo>
                  <a:lnTo>
                    <a:pt x="290" y="0"/>
                  </a:lnTo>
                  <a:lnTo>
                    <a:pt x="263" y="0"/>
                  </a:lnTo>
                  <a:lnTo>
                    <a:pt x="263" y="0"/>
                  </a:lnTo>
                  <a:close/>
                </a:path>
              </a:pathLst>
            </a:custGeom>
            <a:solidFill>
              <a:srgbClr val="FCD6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4076700" y="4403725"/>
              <a:ext cx="855663" cy="765175"/>
            </a:xfrm>
            <a:custGeom>
              <a:avLst/>
              <a:gdLst/>
              <a:ahLst/>
              <a:cxnLst>
                <a:cxn ang="0">
                  <a:pos x="253" y="0"/>
                </a:cxn>
                <a:cxn ang="0">
                  <a:pos x="200" y="8"/>
                </a:cxn>
                <a:cxn ang="0">
                  <a:pos x="149" y="24"/>
                </a:cxn>
                <a:cxn ang="0">
                  <a:pos x="105" y="48"/>
                </a:cxn>
                <a:cxn ang="0">
                  <a:pos x="67" y="80"/>
                </a:cxn>
                <a:cxn ang="0">
                  <a:pos x="37" y="118"/>
                </a:cxn>
                <a:cxn ang="0">
                  <a:pos x="14" y="160"/>
                </a:cxn>
                <a:cxn ang="0">
                  <a:pos x="2" y="206"/>
                </a:cxn>
                <a:cxn ang="0">
                  <a:pos x="0" y="254"/>
                </a:cxn>
                <a:cxn ang="0">
                  <a:pos x="2" y="278"/>
                </a:cxn>
                <a:cxn ang="0">
                  <a:pos x="16" y="326"/>
                </a:cxn>
                <a:cxn ang="0">
                  <a:pos x="40" y="368"/>
                </a:cxn>
                <a:cxn ang="0">
                  <a:pos x="72" y="404"/>
                </a:cxn>
                <a:cxn ang="0">
                  <a:pos x="112" y="434"/>
                </a:cxn>
                <a:cxn ang="0">
                  <a:pos x="156" y="458"/>
                </a:cxn>
                <a:cxn ang="0">
                  <a:pos x="205" y="474"/>
                </a:cxn>
                <a:cxn ang="0">
                  <a:pos x="258" y="482"/>
                </a:cxn>
                <a:cxn ang="0">
                  <a:pos x="286" y="482"/>
                </a:cxn>
                <a:cxn ang="0">
                  <a:pos x="339" y="474"/>
                </a:cxn>
                <a:cxn ang="0">
                  <a:pos x="388" y="456"/>
                </a:cxn>
                <a:cxn ang="0">
                  <a:pos x="432" y="432"/>
                </a:cxn>
                <a:cxn ang="0">
                  <a:pos x="472" y="400"/>
                </a:cxn>
                <a:cxn ang="0">
                  <a:pos x="502" y="364"/>
                </a:cxn>
                <a:cxn ang="0">
                  <a:pos x="523" y="322"/>
                </a:cxn>
                <a:cxn ang="0">
                  <a:pos x="537" y="276"/>
                </a:cxn>
                <a:cxn ang="0">
                  <a:pos x="537" y="226"/>
                </a:cxn>
                <a:cxn ang="0">
                  <a:pos x="534" y="202"/>
                </a:cxn>
                <a:cxn ang="0">
                  <a:pos x="520" y="156"/>
                </a:cxn>
                <a:cxn ang="0">
                  <a:pos x="497" y="114"/>
                </a:cxn>
                <a:cxn ang="0">
                  <a:pos x="465" y="78"/>
                </a:cxn>
                <a:cxn ang="0">
                  <a:pos x="428" y="46"/>
                </a:cxn>
                <a:cxn ang="0">
                  <a:pos x="383" y="22"/>
                </a:cxn>
                <a:cxn ang="0">
                  <a:pos x="332" y="6"/>
                </a:cxn>
                <a:cxn ang="0">
                  <a:pos x="279" y="0"/>
                </a:cxn>
                <a:cxn ang="0">
                  <a:pos x="253" y="0"/>
                </a:cxn>
              </a:cxnLst>
              <a:rect l="0" t="0" r="r" b="b"/>
              <a:pathLst>
                <a:path w="539" h="482">
                  <a:moveTo>
                    <a:pt x="253" y="0"/>
                  </a:moveTo>
                  <a:lnTo>
                    <a:pt x="253" y="0"/>
                  </a:lnTo>
                  <a:lnTo>
                    <a:pt x="225" y="2"/>
                  </a:lnTo>
                  <a:lnTo>
                    <a:pt x="200" y="8"/>
                  </a:lnTo>
                  <a:lnTo>
                    <a:pt x="174" y="14"/>
                  </a:lnTo>
                  <a:lnTo>
                    <a:pt x="149" y="24"/>
                  </a:lnTo>
                  <a:lnTo>
                    <a:pt x="126" y="36"/>
                  </a:lnTo>
                  <a:lnTo>
                    <a:pt x="105" y="48"/>
                  </a:lnTo>
                  <a:lnTo>
                    <a:pt x="86" y="64"/>
                  </a:lnTo>
                  <a:lnTo>
                    <a:pt x="67" y="80"/>
                  </a:lnTo>
                  <a:lnTo>
                    <a:pt x="51" y="98"/>
                  </a:lnTo>
                  <a:lnTo>
                    <a:pt x="37" y="118"/>
                  </a:lnTo>
                  <a:lnTo>
                    <a:pt x="26" y="138"/>
                  </a:lnTo>
                  <a:lnTo>
                    <a:pt x="14" y="160"/>
                  </a:lnTo>
                  <a:lnTo>
                    <a:pt x="7" y="182"/>
                  </a:lnTo>
                  <a:lnTo>
                    <a:pt x="2" y="206"/>
                  </a:lnTo>
                  <a:lnTo>
                    <a:pt x="0" y="230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2" y="278"/>
                  </a:lnTo>
                  <a:lnTo>
                    <a:pt x="9" y="302"/>
                  </a:lnTo>
                  <a:lnTo>
                    <a:pt x="16" y="326"/>
                  </a:lnTo>
                  <a:lnTo>
                    <a:pt x="28" y="346"/>
                  </a:lnTo>
                  <a:lnTo>
                    <a:pt x="40" y="368"/>
                  </a:lnTo>
                  <a:lnTo>
                    <a:pt x="56" y="386"/>
                  </a:lnTo>
                  <a:lnTo>
                    <a:pt x="72" y="404"/>
                  </a:lnTo>
                  <a:lnTo>
                    <a:pt x="91" y="420"/>
                  </a:lnTo>
                  <a:lnTo>
                    <a:pt x="112" y="434"/>
                  </a:lnTo>
                  <a:lnTo>
                    <a:pt x="132" y="448"/>
                  </a:lnTo>
                  <a:lnTo>
                    <a:pt x="156" y="458"/>
                  </a:lnTo>
                  <a:lnTo>
                    <a:pt x="179" y="468"/>
                  </a:lnTo>
                  <a:lnTo>
                    <a:pt x="205" y="474"/>
                  </a:lnTo>
                  <a:lnTo>
                    <a:pt x="230" y="480"/>
                  </a:lnTo>
                  <a:lnTo>
                    <a:pt x="258" y="482"/>
                  </a:lnTo>
                  <a:lnTo>
                    <a:pt x="286" y="482"/>
                  </a:lnTo>
                  <a:lnTo>
                    <a:pt x="286" y="482"/>
                  </a:lnTo>
                  <a:lnTo>
                    <a:pt x="314" y="478"/>
                  </a:lnTo>
                  <a:lnTo>
                    <a:pt x="339" y="474"/>
                  </a:lnTo>
                  <a:lnTo>
                    <a:pt x="365" y="466"/>
                  </a:lnTo>
                  <a:lnTo>
                    <a:pt x="388" y="456"/>
                  </a:lnTo>
                  <a:lnTo>
                    <a:pt x="411" y="446"/>
                  </a:lnTo>
                  <a:lnTo>
                    <a:pt x="432" y="432"/>
                  </a:lnTo>
                  <a:lnTo>
                    <a:pt x="453" y="418"/>
                  </a:lnTo>
                  <a:lnTo>
                    <a:pt x="472" y="400"/>
                  </a:lnTo>
                  <a:lnTo>
                    <a:pt x="488" y="382"/>
                  </a:lnTo>
                  <a:lnTo>
                    <a:pt x="502" y="364"/>
                  </a:lnTo>
                  <a:lnTo>
                    <a:pt x="513" y="344"/>
                  </a:lnTo>
                  <a:lnTo>
                    <a:pt x="523" y="322"/>
                  </a:lnTo>
                  <a:lnTo>
                    <a:pt x="530" y="298"/>
                  </a:lnTo>
                  <a:lnTo>
                    <a:pt x="537" y="276"/>
                  </a:lnTo>
                  <a:lnTo>
                    <a:pt x="539" y="252"/>
                  </a:lnTo>
                  <a:lnTo>
                    <a:pt x="537" y="226"/>
                  </a:lnTo>
                  <a:lnTo>
                    <a:pt x="537" y="226"/>
                  </a:lnTo>
                  <a:lnTo>
                    <a:pt x="534" y="202"/>
                  </a:lnTo>
                  <a:lnTo>
                    <a:pt x="530" y="178"/>
                  </a:lnTo>
                  <a:lnTo>
                    <a:pt x="520" y="156"/>
                  </a:lnTo>
                  <a:lnTo>
                    <a:pt x="511" y="134"/>
                  </a:lnTo>
                  <a:lnTo>
                    <a:pt x="497" y="114"/>
                  </a:lnTo>
                  <a:lnTo>
                    <a:pt x="483" y="94"/>
                  </a:lnTo>
                  <a:lnTo>
                    <a:pt x="465" y="78"/>
                  </a:lnTo>
                  <a:lnTo>
                    <a:pt x="446" y="60"/>
                  </a:lnTo>
                  <a:lnTo>
                    <a:pt x="428" y="46"/>
                  </a:lnTo>
                  <a:lnTo>
                    <a:pt x="404" y="34"/>
                  </a:lnTo>
                  <a:lnTo>
                    <a:pt x="383" y="22"/>
                  </a:lnTo>
                  <a:lnTo>
                    <a:pt x="358" y="14"/>
                  </a:lnTo>
                  <a:lnTo>
                    <a:pt x="332" y="6"/>
                  </a:lnTo>
                  <a:lnTo>
                    <a:pt x="307" y="2"/>
                  </a:lnTo>
                  <a:lnTo>
                    <a:pt x="279" y="0"/>
                  </a:lnTo>
                  <a:lnTo>
                    <a:pt x="253" y="0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FDDA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4087813" y="4422775"/>
              <a:ext cx="822325" cy="733425"/>
            </a:xfrm>
            <a:custGeom>
              <a:avLst/>
              <a:gdLst/>
              <a:ahLst/>
              <a:cxnLst>
                <a:cxn ang="0">
                  <a:pos x="242" y="0"/>
                </a:cxn>
                <a:cxn ang="0">
                  <a:pos x="191" y="8"/>
                </a:cxn>
                <a:cxn ang="0">
                  <a:pos x="144" y="24"/>
                </a:cxn>
                <a:cxn ang="0">
                  <a:pos x="100" y="46"/>
                </a:cxn>
                <a:cxn ang="0">
                  <a:pos x="65" y="76"/>
                </a:cxn>
                <a:cxn ang="0">
                  <a:pos x="35" y="112"/>
                </a:cxn>
                <a:cxn ang="0">
                  <a:pos x="14" y="154"/>
                </a:cxn>
                <a:cxn ang="0">
                  <a:pos x="2" y="198"/>
                </a:cxn>
                <a:cxn ang="0">
                  <a:pos x="0" y="244"/>
                </a:cxn>
                <a:cxn ang="0">
                  <a:pos x="2" y="268"/>
                </a:cxn>
                <a:cxn ang="0">
                  <a:pos x="16" y="312"/>
                </a:cxn>
                <a:cxn ang="0">
                  <a:pos x="37" y="352"/>
                </a:cxn>
                <a:cxn ang="0">
                  <a:pos x="70" y="388"/>
                </a:cxn>
                <a:cxn ang="0">
                  <a:pos x="107" y="418"/>
                </a:cxn>
                <a:cxn ang="0">
                  <a:pos x="149" y="440"/>
                </a:cxn>
                <a:cxn ang="0">
                  <a:pos x="198" y="454"/>
                </a:cxn>
                <a:cxn ang="0">
                  <a:pos x="249" y="462"/>
                </a:cxn>
                <a:cxn ang="0">
                  <a:pos x="274" y="462"/>
                </a:cxn>
                <a:cxn ang="0">
                  <a:pos x="325" y="454"/>
                </a:cxn>
                <a:cxn ang="0">
                  <a:pos x="374" y="438"/>
                </a:cxn>
                <a:cxn ang="0">
                  <a:pos x="416" y="414"/>
                </a:cxn>
                <a:cxn ang="0">
                  <a:pos x="453" y="384"/>
                </a:cxn>
                <a:cxn ang="0">
                  <a:pos x="483" y="348"/>
                </a:cxn>
                <a:cxn ang="0">
                  <a:pos x="504" y="308"/>
                </a:cxn>
                <a:cxn ang="0">
                  <a:pos x="516" y="264"/>
                </a:cxn>
                <a:cxn ang="0">
                  <a:pos x="518" y="218"/>
                </a:cxn>
                <a:cxn ang="0">
                  <a:pos x="516" y="194"/>
                </a:cxn>
                <a:cxn ang="0">
                  <a:pos x="502" y="150"/>
                </a:cxn>
                <a:cxn ang="0">
                  <a:pos x="479" y="110"/>
                </a:cxn>
                <a:cxn ang="0">
                  <a:pos x="448" y="74"/>
                </a:cxn>
                <a:cxn ang="0">
                  <a:pos x="411" y="44"/>
                </a:cxn>
                <a:cxn ang="0">
                  <a:pos x="367" y="22"/>
                </a:cxn>
                <a:cxn ang="0">
                  <a:pos x="321" y="6"/>
                </a:cxn>
                <a:cxn ang="0">
                  <a:pos x="270" y="0"/>
                </a:cxn>
                <a:cxn ang="0">
                  <a:pos x="242" y="0"/>
                </a:cxn>
              </a:cxnLst>
              <a:rect l="0" t="0" r="r" b="b"/>
              <a:pathLst>
                <a:path w="518" h="462">
                  <a:moveTo>
                    <a:pt x="242" y="0"/>
                  </a:moveTo>
                  <a:lnTo>
                    <a:pt x="242" y="0"/>
                  </a:lnTo>
                  <a:lnTo>
                    <a:pt x="216" y="2"/>
                  </a:lnTo>
                  <a:lnTo>
                    <a:pt x="191" y="8"/>
                  </a:lnTo>
                  <a:lnTo>
                    <a:pt x="167" y="14"/>
                  </a:lnTo>
                  <a:lnTo>
                    <a:pt x="144" y="24"/>
                  </a:lnTo>
                  <a:lnTo>
                    <a:pt x="121" y="34"/>
                  </a:lnTo>
                  <a:lnTo>
                    <a:pt x="100" y="46"/>
                  </a:lnTo>
                  <a:lnTo>
                    <a:pt x="81" y="62"/>
                  </a:lnTo>
                  <a:lnTo>
                    <a:pt x="65" y="76"/>
                  </a:lnTo>
                  <a:lnTo>
                    <a:pt x="49" y="94"/>
                  </a:lnTo>
                  <a:lnTo>
                    <a:pt x="35" y="112"/>
                  </a:lnTo>
                  <a:lnTo>
                    <a:pt x="23" y="132"/>
                  </a:lnTo>
                  <a:lnTo>
                    <a:pt x="14" y="154"/>
                  </a:lnTo>
                  <a:lnTo>
                    <a:pt x="7" y="174"/>
                  </a:lnTo>
                  <a:lnTo>
                    <a:pt x="2" y="198"/>
                  </a:lnTo>
                  <a:lnTo>
                    <a:pt x="0" y="220"/>
                  </a:lnTo>
                  <a:lnTo>
                    <a:pt x="0" y="244"/>
                  </a:lnTo>
                  <a:lnTo>
                    <a:pt x="0" y="244"/>
                  </a:lnTo>
                  <a:lnTo>
                    <a:pt x="2" y="268"/>
                  </a:lnTo>
                  <a:lnTo>
                    <a:pt x="7" y="290"/>
                  </a:lnTo>
                  <a:lnTo>
                    <a:pt x="16" y="312"/>
                  </a:lnTo>
                  <a:lnTo>
                    <a:pt x="26" y="332"/>
                  </a:lnTo>
                  <a:lnTo>
                    <a:pt x="37" y="352"/>
                  </a:lnTo>
                  <a:lnTo>
                    <a:pt x="53" y="370"/>
                  </a:lnTo>
                  <a:lnTo>
                    <a:pt x="70" y="388"/>
                  </a:lnTo>
                  <a:lnTo>
                    <a:pt x="86" y="404"/>
                  </a:lnTo>
                  <a:lnTo>
                    <a:pt x="107" y="418"/>
                  </a:lnTo>
                  <a:lnTo>
                    <a:pt x="128" y="430"/>
                  </a:lnTo>
                  <a:lnTo>
                    <a:pt x="149" y="440"/>
                  </a:lnTo>
                  <a:lnTo>
                    <a:pt x="172" y="448"/>
                  </a:lnTo>
                  <a:lnTo>
                    <a:pt x="198" y="454"/>
                  </a:lnTo>
                  <a:lnTo>
                    <a:pt x="223" y="460"/>
                  </a:lnTo>
                  <a:lnTo>
                    <a:pt x="249" y="462"/>
                  </a:lnTo>
                  <a:lnTo>
                    <a:pt x="274" y="462"/>
                  </a:lnTo>
                  <a:lnTo>
                    <a:pt x="274" y="462"/>
                  </a:lnTo>
                  <a:lnTo>
                    <a:pt x="300" y="458"/>
                  </a:lnTo>
                  <a:lnTo>
                    <a:pt x="325" y="454"/>
                  </a:lnTo>
                  <a:lnTo>
                    <a:pt x="351" y="448"/>
                  </a:lnTo>
                  <a:lnTo>
                    <a:pt x="374" y="438"/>
                  </a:lnTo>
                  <a:lnTo>
                    <a:pt x="395" y="428"/>
                  </a:lnTo>
                  <a:lnTo>
                    <a:pt x="416" y="414"/>
                  </a:lnTo>
                  <a:lnTo>
                    <a:pt x="434" y="400"/>
                  </a:lnTo>
                  <a:lnTo>
                    <a:pt x="453" y="384"/>
                  </a:lnTo>
                  <a:lnTo>
                    <a:pt x="469" y="368"/>
                  </a:lnTo>
                  <a:lnTo>
                    <a:pt x="483" y="348"/>
                  </a:lnTo>
                  <a:lnTo>
                    <a:pt x="495" y="328"/>
                  </a:lnTo>
                  <a:lnTo>
                    <a:pt x="504" y="308"/>
                  </a:lnTo>
                  <a:lnTo>
                    <a:pt x="511" y="286"/>
                  </a:lnTo>
                  <a:lnTo>
                    <a:pt x="516" y="264"/>
                  </a:lnTo>
                  <a:lnTo>
                    <a:pt x="518" y="240"/>
                  </a:lnTo>
                  <a:lnTo>
                    <a:pt x="518" y="218"/>
                  </a:lnTo>
                  <a:lnTo>
                    <a:pt x="518" y="218"/>
                  </a:lnTo>
                  <a:lnTo>
                    <a:pt x="516" y="194"/>
                  </a:lnTo>
                  <a:lnTo>
                    <a:pt x="509" y="172"/>
                  </a:lnTo>
                  <a:lnTo>
                    <a:pt x="502" y="150"/>
                  </a:lnTo>
                  <a:lnTo>
                    <a:pt x="490" y="128"/>
                  </a:lnTo>
                  <a:lnTo>
                    <a:pt x="479" y="110"/>
                  </a:lnTo>
                  <a:lnTo>
                    <a:pt x="465" y="90"/>
                  </a:lnTo>
                  <a:lnTo>
                    <a:pt x="448" y="74"/>
                  </a:lnTo>
                  <a:lnTo>
                    <a:pt x="430" y="58"/>
                  </a:lnTo>
                  <a:lnTo>
                    <a:pt x="411" y="44"/>
                  </a:lnTo>
                  <a:lnTo>
                    <a:pt x="390" y="32"/>
                  </a:lnTo>
                  <a:lnTo>
                    <a:pt x="367" y="22"/>
                  </a:lnTo>
                  <a:lnTo>
                    <a:pt x="344" y="12"/>
                  </a:lnTo>
                  <a:lnTo>
                    <a:pt x="321" y="6"/>
                  </a:lnTo>
                  <a:lnTo>
                    <a:pt x="295" y="2"/>
                  </a:lnTo>
                  <a:lnTo>
                    <a:pt x="270" y="0"/>
                  </a:lnTo>
                  <a:lnTo>
                    <a:pt x="242" y="0"/>
                  </a:lnTo>
                  <a:lnTo>
                    <a:pt x="242" y="0"/>
                  </a:lnTo>
                  <a:close/>
                </a:path>
              </a:pathLst>
            </a:custGeom>
            <a:solidFill>
              <a:srgbClr val="FDDC2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4095750" y="4441825"/>
              <a:ext cx="792163" cy="701675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186" y="6"/>
                </a:cxn>
                <a:cxn ang="0">
                  <a:pos x="139" y="22"/>
                </a:cxn>
                <a:cxn ang="0">
                  <a:pos x="97" y="44"/>
                </a:cxn>
                <a:cxn ang="0">
                  <a:pos x="62" y="74"/>
                </a:cxn>
                <a:cxn ang="0">
                  <a:pos x="35" y="108"/>
                </a:cxn>
                <a:cxn ang="0">
                  <a:pos x="14" y="146"/>
                </a:cxn>
                <a:cxn ang="0">
                  <a:pos x="2" y="188"/>
                </a:cxn>
                <a:cxn ang="0">
                  <a:pos x="0" y="234"/>
                </a:cxn>
                <a:cxn ang="0">
                  <a:pos x="2" y="256"/>
                </a:cxn>
                <a:cxn ang="0">
                  <a:pos x="16" y="298"/>
                </a:cxn>
                <a:cxn ang="0">
                  <a:pos x="37" y="338"/>
                </a:cxn>
                <a:cxn ang="0">
                  <a:pos x="67" y="370"/>
                </a:cxn>
                <a:cxn ang="0">
                  <a:pos x="102" y="400"/>
                </a:cxn>
                <a:cxn ang="0">
                  <a:pos x="144" y="422"/>
                </a:cxn>
                <a:cxn ang="0">
                  <a:pos x="190" y="436"/>
                </a:cxn>
                <a:cxn ang="0">
                  <a:pos x="239" y="442"/>
                </a:cxn>
                <a:cxn ang="0">
                  <a:pos x="265" y="442"/>
                </a:cxn>
                <a:cxn ang="0">
                  <a:pos x="316" y="434"/>
                </a:cxn>
                <a:cxn ang="0">
                  <a:pos x="362" y="420"/>
                </a:cxn>
                <a:cxn ang="0">
                  <a:pos x="402" y="396"/>
                </a:cxn>
                <a:cxn ang="0">
                  <a:pos x="436" y="368"/>
                </a:cxn>
                <a:cxn ang="0">
                  <a:pos x="467" y="334"/>
                </a:cxn>
                <a:cxn ang="0">
                  <a:pos x="485" y="294"/>
                </a:cxn>
                <a:cxn ang="0">
                  <a:pos x="497" y="252"/>
                </a:cxn>
                <a:cxn ang="0">
                  <a:pos x="499" y="208"/>
                </a:cxn>
                <a:cxn ang="0">
                  <a:pos x="497" y="186"/>
                </a:cxn>
                <a:cxn ang="0">
                  <a:pos x="485" y="142"/>
                </a:cxn>
                <a:cxn ang="0">
                  <a:pos x="462" y="104"/>
                </a:cxn>
                <a:cxn ang="0">
                  <a:pos x="434" y="70"/>
                </a:cxn>
                <a:cxn ang="0">
                  <a:pos x="397" y="42"/>
                </a:cxn>
                <a:cxn ang="0">
                  <a:pos x="355" y="20"/>
                </a:cxn>
                <a:cxn ang="0">
                  <a:pos x="309" y="6"/>
                </a:cxn>
                <a:cxn ang="0">
                  <a:pos x="260" y="0"/>
                </a:cxn>
                <a:cxn ang="0">
                  <a:pos x="234" y="0"/>
                </a:cxn>
              </a:cxnLst>
              <a:rect l="0" t="0" r="r" b="b"/>
              <a:pathLst>
                <a:path w="499" h="442">
                  <a:moveTo>
                    <a:pt x="234" y="0"/>
                  </a:moveTo>
                  <a:lnTo>
                    <a:pt x="234" y="0"/>
                  </a:lnTo>
                  <a:lnTo>
                    <a:pt x="209" y="2"/>
                  </a:lnTo>
                  <a:lnTo>
                    <a:pt x="186" y="6"/>
                  </a:lnTo>
                  <a:lnTo>
                    <a:pt x="162" y="14"/>
                  </a:lnTo>
                  <a:lnTo>
                    <a:pt x="139" y="22"/>
                  </a:lnTo>
                  <a:lnTo>
                    <a:pt x="118" y="32"/>
                  </a:lnTo>
                  <a:lnTo>
                    <a:pt x="97" y="44"/>
                  </a:lnTo>
                  <a:lnTo>
                    <a:pt x="79" y="58"/>
                  </a:lnTo>
                  <a:lnTo>
                    <a:pt x="62" y="74"/>
                  </a:lnTo>
                  <a:lnTo>
                    <a:pt x="48" y="90"/>
                  </a:lnTo>
                  <a:lnTo>
                    <a:pt x="35" y="108"/>
                  </a:lnTo>
                  <a:lnTo>
                    <a:pt x="23" y="126"/>
                  </a:lnTo>
                  <a:lnTo>
                    <a:pt x="14" y="146"/>
                  </a:lnTo>
                  <a:lnTo>
                    <a:pt x="7" y="168"/>
                  </a:lnTo>
                  <a:lnTo>
                    <a:pt x="2" y="188"/>
                  </a:lnTo>
                  <a:lnTo>
                    <a:pt x="0" y="210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2" y="256"/>
                  </a:lnTo>
                  <a:lnTo>
                    <a:pt x="9" y="278"/>
                  </a:lnTo>
                  <a:lnTo>
                    <a:pt x="16" y="298"/>
                  </a:lnTo>
                  <a:lnTo>
                    <a:pt x="25" y="318"/>
                  </a:lnTo>
                  <a:lnTo>
                    <a:pt x="37" y="338"/>
                  </a:lnTo>
                  <a:lnTo>
                    <a:pt x="51" y="354"/>
                  </a:lnTo>
                  <a:lnTo>
                    <a:pt x="67" y="370"/>
                  </a:lnTo>
                  <a:lnTo>
                    <a:pt x="83" y="386"/>
                  </a:lnTo>
                  <a:lnTo>
                    <a:pt x="102" y="400"/>
                  </a:lnTo>
                  <a:lnTo>
                    <a:pt x="123" y="410"/>
                  </a:lnTo>
                  <a:lnTo>
                    <a:pt x="144" y="422"/>
                  </a:lnTo>
                  <a:lnTo>
                    <a:pt x="167" y="430"/>
                  </a:lnTo>
                  <a:lnTo>
                    <a:pt x="190" y="436"/>
                  </a:lnTo>
                  <a:lnTo>
                    <a:pt x="216" y="440"/>
                  </a:lnTo>
                  <a:lnTo>
                    <a:pt x="239" y="442"/>
                  </a:lnTo>
                  <a:lnTo>
                    <a:pt x="265" y="442"/>
                  </a:lnTo>
                  <a:lnTo>
                    <a:pt x="265" y="442"/>
                  </a:lnTo>
                  <a:lnTo>
                    <a:pt x="290" y="440"/>
                  </a:lnTo>
                  <a:lnTo>
                    <a:pt x="316" y="434"/>
                  </a:lnTo>
                  <a:lnTo>
                    <a:pt x="339" y="428"/>
                  </a:lnTo>
                  <a:lnTo>
                    <a:pt x="362" y="420"/>
                  </a:lnTo>
                  <a:lnTo>
                    <a:pt x="383" y="408"/>
                  </a:lnTo>
                  <a:lnTo>
                    <a:pt x="402" y="396"/>
                  </a:lnTo>
                  <a:lnTo>
                    <a:pt x="420" y="382"/>
                  </a:lnTo>
                  <a:lnTo>
                    <a:pt x="436" y="368"/>
                  </a:lnTo>
                  <a:lnTo>
                    <a:pt x="453" y="352"/>
                  </a:lnTo>
                  <a:lnTo>
                    <a:pt x="467" y="334"/>
                  </a:lnTo>
                  <a:lnTo>
                    <a:pt x="476" y="314"/>
                  </a:lnTo>
                  <a:lnTo>
                    <a:pt x="485" y="294"/>
                  </a:lnTo>
                  <a:lnTo>
                    <a:pt x="492" y="274"/>
                  </a:lnTo>
                  <a:lnTo>
                    <a:pt x="497" y="252"/>
                  </a:lnTo>
                  <a:lnTo>
                    <a:pt x="499" y="230"/>
                  </a:lnTo>
                  <a:lnTo>
                    <a:pt x="499" y="208"/>
                  </a:lnTo>
                  <a:lnTo>
                    <a:pt x="499" y="208"/>
                  </a:lnTo>
                  <a:lnTo>
                    <a:pt x="497" y="186"/>
                  </a:lnTo>
                  <a:lnTo>
                    <a:pt x="492" y="164"/>
                  </a:lnTo>
                  <a:lnTo>
                    <a:pt x="485" y="142"/>
                  </a:lnTo>
                  <a:lnTo>
                    <a:pt x="474" y="122"/>
                  </a:lnTo>
                  <a:lnTo>
                    <a:pt x="462" y="104"/>
                  </a:lnTo>
                  <a:lnTo>
                    <a:pt x="448" y="86"/>
                  </a:lnTo>
                  <a:lnTo>
                    <a:pt x="434" y="70"/>
                  </a:lnTo>
                  <a:lnTo>
                    <a:pt x="416" y="56"/>
                  </a:lnTo>
                  <a:lnTo>
                    <a:pt x="397" y="42"/>
                  </a:lnTo>
                  <a:lnTo>
                    <a:pt x="376" y="30"/>
                  </a:lnTo>
                  <a:lnTo>
                    <a:pt x="355" y="20"/>
                  </a:lnTo>
                  <a:lnTo>
                    <a:pt x="334" y="12"/>
                  </a:lnTo>
                  <a:lnTo>
                    <a:pt x="309" y="6"/>
                  </a:lnTo>
                  <a:lnTo>
                    <a:pt x="285" y="2"/>
                  </a:lnTo>
                  <a:lnTo>
                    <a:pt x="260" y="0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EDF2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4106863" y="4460875"/>
              <a:ext cx="763588" cy="669925"/>
            </a:xfrm>
            <a:custGeom>
              <a:avLst/>
              <a:gdLst/>
              <a:ahLst/>
              <a:cxnLst>
                <a:cxn ang="0">
                  <a:pos x="225" y="0"/>
                </a:cxn>
                <a:cxn ang="0">
                  <a:pos x="176" y="6"/>
                </a:cxn>
                <a:cxn ang="0">
                  <a:pos x="132" y="20"/>
                </a:cxn>
                <a:cxn ang="0">
                  <a:pos x="93" y="42"/>
                </a:cxn>
                <a:cxn ang="0">
                  <a:pos x="60" y="70"/>
                </a:cxn>
                <a:cxn ang="0">
                  <a:pos x="32" y="102"/>
                </a:cxn>
                <a:cxn ang="0">
                  <a:pos x="11" y="140"/>
                </a:cxn>
                <a:cxn ang="0">
                  <a:pos x="2" y="180"/>
                </a:cxn>
                <a:cxn ang="0">
                  <a:pos x="0" y="222"/>
                </a:cxn>
                <a:cxn ang="0">
                  <a:pos x="2" y="244"/>
                </a:cxn>
                <a:cxn ang="0">
                  <a:pos x="14" y="286"/>
                </a:cxn>
                <a:cxn ang="0">
                  <a:pos x="35" y="322"/>
                </a:cxn>
                <a:cxn ang="0">
                  <a:pos x="62" y="354"/>
                </a:cxn>
                <a:cxn ang="0">
                  <a:pos x="97" y="382"/>
                </a:cxn>
                <a:cxn ang="0">
                  <a:pos x="137" y="402"/>
                </a:cxn>
                <a:cxn ang="0">
                  <a:pos x="183" y="416"/>
                </a:cxn>
                <a:cxn ang="0">
                  <a:pos x="230" y="422"/>
                </a:cxn>
                <a:cxn ang="0">
                  <a:pos x="255" y="422"/>
                </a:cxn>
                <a:cxn ang="0">
                  <a:pos x="302" y="416"/>
                </a:cxn>
                <a:cxn ang="0">
                  <a:pos x="346" y="400"/>
                </a:cxn>
                <a:cxn ang="0">
                  <a:pos x="385" y="378"/>
                </a:cxn>
                <a:cxn ang="0">
                  <a:pos x="420" y="352"/>
                </a:cxn>
                <a:cxn ang="0">
                  <a:pos x="448" y="318"/>
                </a:cxn>
                <a:cxn ang="0">
                  <a:pos x="467" y="282"/>
                </a:cxn>
                <a:cxn ang="0">
                  <a:pos x="478" y="242"/>
                </a:cxn>
                <a:cxn ang="0">
                  <a:pos x="481" y="198"/>
                </a:cxn>
                <a:cxn ang="0">
                  <a:pos x="478" y="176"/>
                </a:cxn>
                <a:cxn ang="0">
                  <a:pos x="464" y="136"/>
                </a:cxn>
                <a:cxn ang="0">
                  <a:pos x="443" y="100"/>
                </a:cxn>
                <a:cxn ang="0">
                  <a:pos x="415" y="66"/>
                </a:cxn>
                <a:cxn ang="0">
                  <a:pos x="381" y="40"/>
                </a:cxn>
                <a:cxn ang="0">
                  <a:pos x="341" y="20"/>
                </a:cxn>
                <a:cxn ang="0">
                  <a:pos x="297" y="6"/>
                </a:cxn>
                <a:cxn ang="0">
                  <a:pos x="251" y="0"/>
                </a:cxn>
                <a:cxn ang="0">
                  <a:pos x="225" y="0"/>
                </a:cxn>
              </a:cxnLst>
              <a:rect l="0" t="0" r="r" b="b"/>
              <a:pathLst>
                <a:path w="481" h="422">
                  <a:moveTo>
                    <a:pt x="225" y="0"/>
                  </a:moveTo>
                  <a:lnTo>
                    <a:pt x="225" y="0"/>
                  </a:lnTo>
                  <a:lnTo>
                    <a:pt x="199" y="2"/>
                  </a:lnTo>
                  <a:lnTo>
                    <a:pt x="176" y="6"/>
                  </a:lnTo>
                  <a:lnTo>
                    <a:pt x="155" y="12"/>
                  </a:lnTo>
                  <a:lnTo>
                    <a:pt x="132" y="20"/>
                  </a:lnTo>
                  <a:lnTo>
                    <a:pt x="111" y="30"/>
                  </a:lnTo>
                  <a:lnTo>
                    <a:pt x="93" y="42"/>
                  </a:lnTo>
                  <a:lnTo>
                    <a:pt x="76" y="56"/>
                  </a:lnTo>
                  <a:lnTo>
                    <a:pt x="60" y="70"/>
                  </a:lnTo>
                  <a:lnTo>
                    <a:pt x="44" y="86"/>
                  </a:lnTo>
                  <a:lnTo>
                    <a:pt x="32" y="102"/>
                  </a:lnTo>
                  <a:lnTo>
                    <a:pt x="21" y="120"/>
                  </a:lnTo>
                  <a:lnTo>
                    <a:pt x="11" y="140"/>
                  </a:lnTo>
                  <a:lnTo>
                    <a:pt x="7" y="160"/>
                  </a:lnTo>
                  <a:lnTo>
                    <a:pt x="2" y="180"/>
                  </a:lnTo>
                  <a:lnTo>
                    <a:pt x="0" y="202"/>
                  </a:lnTo>
                  <a:lnTo>
                    <a:pt x="0" y="222"/>
                  </a:lnTo>
                  <a:lnTo>
                    <a:pt x="0" y="222"/>
                  </a:lnTo>
                  <a:lnTo>
                    <a:pt x="2" y="244"/>
                  </a:lnTo>
                  <a:lnTo>
                    <a:pt x="7" y="266"/>
                  </a:lnTo>
                  <a:lnTo>
                    <a:pt x="14" y="286"/>
                  </a:lnTo>
                  <a:lnTo>
                    <a:pt x="23" y="304"/>
                  </a:lnTo>
                  <a:lnTo>
                    <a:pt x="35" y="322"/>
                  </a:lnTo>
                  <a:lnTo>
                    <a:pt x="48" y="338"/>
                  </a:lnTo>
                  <a:lnTo>
                    <a:pt x="62" y="354"/>
                  </a:lnTo>
                  <a:lnTo>
                    <a:pt x="81" y="368"/>
                  </a:lnTo>
                  <a:lnTo>
                    <a:pt x="97" y="382"/>
                  </a:lnTo>
                  <a:lnTo>
                    <a:pt x="118" y="392"/>
                  </a:lnTo>
                  <a:lnTo>
                    <a:pt x="137" y="402"/>
                  </a:lnTo>
                  <a:lnTo>
                    <a:pt x="160" y="410"/>
                  </a:lnTo>
                  <a:lnTo>
                    <a:pt x="183" y="416"/>
                  </a:lnTo>
                  <a:lnTo>
                    <a:pt x="206" y="420"/>
                  </a:lnTo>
                  <a:lnTo>
                    <a:pt x="230" y="422"/>
                  </a:lnTo>
                  <a:lnTo>
                    <a:pt x="255" y="422"/>
                  </a:lnTo>
                  <a:lnTo>
                    <a:pt x="255" y="422"/>
                  </a:lnTo>
                  <a:lnTo>
                    <a:pt x="278" y="420"/>
                  </a:lnTo>
                  <a:lnTo>
                    <a:pt x="302" y="416"/>
                  </a:lnTo>
                  <a:lnTo>
                    <a:pt x="325" y="408"/>
                  </a:lnTo>
                  <a:lnTo>
                    <a:pt x="346" y="400"/>
                  </a:lnTo>
                  <a:lnTo>
                    <a:pt x="367" y="390"/>
                  </a:lnTo>
                  <a:lnTo>
                    <a:pt x="385" y="378"/>
                  </a:lnTo>
                  <a:lnTo>
                    <a:pt x="404" y="366"/>
                  </a:lnTo>
                  <a:lnTo>
                    <a:pt x="420" y="352"/>
                  </a:lnTo>
                  <a:lnTo>
                    <a:pt x="434" y="336"/>
                  </a:lnTo>
                  <a:lnTo>
                    <a:pt x="448" y="318"/>
                  </a:lnTo>
                  <a:lnTo>
                    <a:pt x="457" y="300"/>
                  </a:lnTo>
                  <a:lnTo>
                    <a:pt x="467" y="282"/>
                  </a:lnTo>
                  <a:lnTo>
                    <a:pt x="474" y="262"/>
                  </a:lnTo>
                  <a:lnTo>
                    <a:pt x="478" y="242"/>
                  </a:lnTo>
                  <a:lnTo>
                    <a:pt x="481" y="220"/>
                  </a:lnTo>
                  <a:lnTo>
                    <a:pt x="481" y="198"/>
                  </a:lnTo>
                  <a:lnTo>
                    <a:pt x="481" y="198"/>
                  </a:lnTo>
                  <a:lnTo>
                    <a:pt x="478" y="176"/>
                  </a:lnTo>
                  <a:lnTo>
                    <a:pt x="471" y="156"/>
                  </a:lnTo>
                  <a:lnTo>
                    <a:pt x="464" y="136"/>
                  </a:lnTo>
                  <a:lnTo>
                    <a:pt x="455" y="118"/>
                  </a:lnTo>
                  <a:lnTo>
                    <a:pt x="443" y="100"/>
                  </a:lnTo>
                  <a:lnTo>
                    <a:pt x="432" y="82"/>
                  </a:lnTo>
                  <a:lnTo>
                    <a:pt x="415" y="66"/>
                  </a:lnTo>
                  <a:lnTo>
                    <a:pt x="399" y="52"/>
                  </a:lnTo>
                  <a:lnTo>
                    <a:pt x="381" y="40"/>
                  </a:lnTo>
                  <a:lnTo>
                    <a:pt x="362" y="28"/>
                  </a:lnTo>
                  <a:lnTo>
                    <a:pt x="341" y="20"/>
                  </a:lnTo>
                  <a:lnTo>
                    <a:pt x="320" y="12"/>
                  </a:lnTo>
                  <a:lnTo>
                    <a:pt x="297" y="6"/>
                  </a:lnTo>
                  <a:lnTo>
                    <a:pt x="274" y="2"/>
                  </a:lnTo>
                  <a:lnTo>
                    <a:pt x="251" y="0"/>
                  </a:lnTo>
                  <a:lnTo>
                    <a:pt x="225" y="0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FBDE2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4113213" y="4479925"/>
              <a:ext cx="735013" cy="638175"/>
            </a:xfrm>
            <a:custGeom>
              <a:avLst/>
              <a:gdLst/>
              <a:ahLst/>
              <a:cxnLst>
                <a:cxn ang="0">
                  <a:pos x="219" y="0"/>
                </a:cxn>
                <a:cxn ang="0">
                  <a:pos x="172" y="6"/>
                </a:cxn>
                <a:cxn ang="0">
                  <a:pos x="130" y="20"/>
                </a:cxn>
                <a:cxn ang="0">
                  <a:pos x="91" y="40"/>
                </a:cxn>
                <a:cxn ang="0">
                  <a:pos x="58" y="66"/>
                </a:cxn>
                <a:cxn ang="0">
                  <a:pos x="33" y="98"/>
                </a:cxn>
                <a:cxn ang="0">
                  <a:pos x="14" y="134"/>
                </a:cxn>
                <a:cxn ang="0">
                  <a:pos x="3" y="172"/>
                </a:cxn>
                <a:cxn ang="0">
                  <a:pos x="0" y="212"/>
                </a:cxn>
                <a:cxn ang="0">
                  <a:pos x="3" y="232"/>
                </a:cxn>
                <a:cxn ang="0">
                  <a:pos x="17" y="272"/>
                </a:cxn>
                <a:cxn ang="0">
                  <a:pos x="35" y="306"/>
                </a:cxn>
                <a:cxn ang="0">
                  <a:pos x="63" y="338"/>
                </a:cxn>
                <a:cxn ang="0">
                  <a:pos x="96" y="364"/>
                </a:cxn>
                <a:cxn ang="0">
                  <a:pos x="135" y="384"/>
                </a:cxn>
                <a:cxn ang="0">
                  <a:pos x="177" y="396"/>
                </a:cxn>
                <a:cxn ang="0">
                  <a:pos x="223" y="402"/>
                </a:cxn>
                <a:cxn ang="0">
                  <a:pos x="247" y="402"/>
                </a:cxn>
                <a:cxn ang="0">
                  <a:pos x="293" y="396"/>
                </a:cxn>
                <a:cxn ang="0">
                  <a:pos x="335" y="382"/>
                </a:cxn>
                <a:cxn ang="0">
                  <a:pos x="372" y="362"/>
                </a:cxn>
                <a:cxn ang="0">
                  <a:pos x="405" y="334"/>
                </a:cxn>
                <a:cxn ang="0">
                  <a:pos x="430" y="304"/>
                </a:cxn>
                <a:cxn ang="0">
                  <a:pos x="451" y="268"/>
                </a:cxn>
                <a:cxn ang="0">
                  <a:pos x="460" y="230"/>
                </a:cxn>
                <a:cxn ang="0">
                  <a:pos x="463" y="188"/>
                </a:cxn>
                <a:cxn ang="0">
                  <a:pos x="460" y="168"/>
                </a:cxn>
                <a:cxn ang="0">
                  <a:pos x="449" y="130"/>
                </a:cxn>
                <a:cxn ang="0">
                  <a:pos x="428" y="94"/>
                </a:cxn>
                <a:cxn ang="0">
                  <a:pos x="402" y="64"/>
                </a:cxn>
                <a:cxn ang="0">
                  <a:pos x="367" y="38"/>
                </a:cxn>
                <a:cxn ang="0">
                  <a:pos x="330" y="18"/>
                </a:cxn>
                <a:cxn ang="0">
                  <a:pos x="288" y="4"/>
                </a:cxn>
                <a:cxn ang="0">
                  <a:pos x="242" y="0"/>
                </a:cxn>
                <a:cxn ang="0">
                  <a:pos x="219" y="0"/>
                </a:cxn>
              </a:cxnLst>
              <a:rect l="0" t="0" r="r" b="b"/>
              <a:pathLst>
                <a:path w="463" h="402">
                  <a:moveTo>
                    <a:pt x="219" y="0"/>
                  </a:moveTo>
                  <a:lnTo>
                    <a:pt x="219" y="0"/>
                  </a:lnTo>
                  <a:lnTo>
                    <a:pt x="195" y="2"/>
                  </a:lnTo>
                  <a:lnTo>
                    <a:pt x="172" y="6"/>
                  </a:lnTo>
                  <a:lnTo>
                    <a:pt x="151" y="12"/>
                  </a:lnTo>
                  <a:lnTo>
                    <a:pt x="130" y="20"/>
                  </a:lnTo>
                  <a:lnTo>
                    <a:pt x="109" y="30"/>
                  </a:lnTo>
                  <a:lnTo>
                    <a:pt x="91" y="40"/>
                  </a:lnTo>
                  <a:lnTo>
                    <a:pt x="75" y="52"/>
                  </a:lnTo>
                  <a:lnTo>
                    <a:pt x="58" y="66"/>
                  </a:lnTo>
                  <a:lnTo>
                    <a:pt x="44" y="82"/>
                  </a:lnTo>
                  <a:lnTo>
                    <a:pt x="33" y="98"/>
                  </a:lnTo>
                  <a:lnTo>
                    <a:pt x="24" y="116"/>
                  </a:lnTo>
                  <a:lnTo>
                    <a:pt x="14" y="134"/>
                  </a:lnTo>
                  <a:lnTo>
                    <a:pt x="7" y="152"/>
                  </a:lnTo>
                  <a:lnTo>
                    <a:pt x="3" y="172"/>
                  </a:lnTo>
                  <a:lnTo>
                    <a:pt x="0" y="192"/>
                  </a:lnTo>
                  <a:lnTo>
                    <a:pt x="0" y="212"/>
                  </a:lnTo>
                  <a:lnTo>
                    <a:pt x="0" y="212"/>
                  </a:lnTo>
                  <a:lnTo>
                    <a:pt x="3" y="232"/>
                  </a:lnTo>
                  <a:lnTo>
                    <a:pt x="10" y="252"/>
                  </a:lnTo>
                  <a:lnTo>
                    <a:pt x="17" y="272"/>
                  </a:lnTo>
                  <a:lnTo>
                    <a:pt x="26" y="290"/>
                  </a:lnTo>
                  <a:lnTo>
                    <a:pt x="35" y="306"/>
                  </a:lnTo>
                  <a:lnTo>
                    <a:pt x="49" y="322"/>
                  </a:lnTo>
                  <a:lnTo>
                    <a:pt x="63" y="338"/>
                  </a:lnTo>
                  <a:lnTo>
                    <a:pt x="79" y="352"/>
                  </a:lnTo>
                  <a:lnTo>
                    <a:pt x="96" y="364"/>
                  </a:lnTo>
                  <a:lnTo>
                    <a:pt x="114" y="374"/>
                  </a:lnTo>
                  <a:lnTo>
                    <a:pt x="135" y="384"/>
                  </a:lnTo>
                  <a:lnTo>
                    <a:pt x="156" y="390"/>
                  </a:lnTo>
                  <a:lnTo>
                    <a:pt x="177" y="396"/>
                  </a:lnTo>
                  <a:lnTo>
                    <a:pt x="200" y="400"/>
                  </a:lnTo>
                  <a:lnTo>
                    <a:pt x="223" y="402"/>
                  </a:lnTo>
                  <a:lnTo>
                    <a:pt x="247" y="402"/>
                  </a:lnTo>
                  <a:lnTo>
                    <a:pt x="247" y="402"/>
                  </a:lnTo>
                  <a:lnTo>
                    <a:pt x="270" y="400"/>
                  </a:lnTo>
                  <a:lnTo>
                    <a:pt x="293" y="396"/>
                  </a:lnTo>
                  <a:lnTo>
                    <a:pt x="314" y="390"/>
                  </a:lnTo>
                  <a:lnTo>
                    <a:pt x="335" y="382"/>
                  </a:lnTo>
                  <a:lnTo>
                    <a:pt x="353" y="372"/>
                  </a:lnTo>
                  <a:lnTo>
                    <a:pt x="372" y="362"/>
                  </a:lnTo>
                  <a:lnTo>
                    <a:pt x="391" y="348"/>
                  </a:lnTo>
                  <a:lnTo>
                    <a:pt x="405" y="334"/>
                  </a:lnTo>
                  <a:lnTo>
                    <a:pt x="418" y="320"/>
                  </a:lnTo>
                  <a:lnTo>
                    <a:pt x="430" y="304"/>
                  </a:lnTo>
                  <a:lnTo>
                    <a:pt x="442" y="286"/>
                  </a:lnTo>
                  <a:lnTo>
                    <a:pt x="451" y="268"/>
                  </a:lnTo>
                  <a:lnTo>
                    <a:pt x="456" y="250"/>
                  </a:lnTo>
                  <a:lnTo>
                    <a:pt x="460" y="230"/>
                  </a:lnTo>
                  <a:lnTo>
                    <a:pt x="463" y="210"/>
                  </a:lnTo>
                  <a:lnTo>
                    <a:pt x="463" y="188"/>
                  </a:lnTo>
                  <a:lnTo>
                    <a:pt x="463" y="188"/>
                  </a:lnTo>
                  <a:lnTo>
                    <a:pt x="460" y="168"/>
                  </a:lnTo>
                  <a:lnTo>
                    <a:pt x="456" y="148"/>
                  </a:lnTo>
                  <a:lnTo>
                    <a:pt x="449" y="130"/>
                  </a:lnTo>
                  <a:lnTo>
                    <a:pt x="439" y="112"/>
                  </a:lnTo>
                  <a:lnTo>
                    <a:pt x="428" y="94"/>
                  </a:lnTo>
                  <a:lnTo>
                    <a:pt x="416" y="78"/>
                  </a:lnTo>
                  <a:lnTo>
                    <a:pt x="402" y="64"/>
                  </a:lnTo>
                  <a:lnTo>
                    <a:pt x="386" y="50"/>
                  </a:lnTo>
                  <a:lnTo>
                    <a:pt x="367" y="38"/>
                  </a:lnTo>
                  <a:lnTo>
                    <a:pt x="349" y="28"/>
                  </a:lnTo>
                  <a:lnTo>
                    <a:pt x="330" y="18"/>
                  </a:lnTo>
                  <a:lnTo>
                    <a:pt x="309" y="10"/>
                  </a:lnTo>
                  <a:lnTo>
                    <a:pt x="288" y="4"/>
                  </a:lnTo>
                  <a:lnTo>
                    <a:pt x="265" y="0"/>
                  </a:lnTo>
                  <a:lnTo>
                    <a:pt x="242" y="0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CE22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" name="Freeform 103"/>
            <p:cNvSpPr>
              <a:spLocks/>
            </p:cNvSpPr>
            <p:nvPr/>
          </p:nvSpPr>
          <p:spPr bwMode="auto">
            <a:xfrm>
              <a:off x="4124325" y="4495800"/>
              <a:ext cx="704850" cy="609600"/>
            </a:xfrm>
            <a:custGeom>
              <a:avLst/>
              <a:gdLst/>
              <a:ahLst/>
              <a:cxnLst>
                <a:cxn ang="0">
                  <a:pos x="209" y="2"/>
                </a:cxn>
                <a:cxn ang="0">
                  <a:pos x="165" y="8"/>
                </a:cxn>
                <a:cxn ang="0">
                  <a:pos x="123" y="20"/>
                </a:cxn>
                <a:cxn ang="0">
                  <a:pos x="86" y="40"/>
                </a:cxn>
                <a:cxn ang="0">
                  <a:pos x="56" y="66"/>
                </a:cxn>
                <a:cxn ang="0">
                  <a:pos x="30" y="96"/>
                </a:cxn>
                <a:cxn ang="0">
                  <a:pos x="12" y="128"/>
                </a:cxn>
                <a:cxn ang="0">
                  <a:pos x="3" y="166"/>
                </a:cxn>
                <a:cxn ang="0">
                  <a:pos x="0" y="204"/>
                </a:cxn>
                <a:cxn ang="0">
                  <a:pos x="3" y="224"/>
                </a:cxn>
                <a:cxn ang="0">
                  <a:pos x="14" y="260"/>
                </a:cxn>
                <a:cxn ang="0">
                  <a:pos x="33" y="294"/>
                </a:cxn>
                <a:cxn ang="0">
                  <a:pos x="58" y="324"/>
                </a:cxn>
                <a:cxn ang="0">
                  <a:pos x="91" y="348"/>
                </a:cxn>
                <a:cxn ang="0">
                  <a:pos x="128" y="366"/>
                </a:cxn>
                <a:cxn ang="0">
                  <a:pos x="168" y="380"/>
                </a:cxn>
                <a:cxn ang="0">
                  <a:pos x="212" y="384"/>
                </a:cxn>
                <a:cxn ang="0">
                  <a:pos x="235" y="384"/>
                </a:cxn>
                <a:cxn ang="0">
                  <a:pos x="279" y="378"/>
                </a:cxn>
                <a:cxn ang="0">
                  <a:pos x="321" y="364"/>
                </a:cxn>
                <a:cxn ang="0">
                  <a:pos x="356" y="346"/>
                </a:cxn>
                <a:cxn ang="0">
                  <a:pos x="388" y="320"/>
                </a:cxn>
                <a:cxn ang="0">
                  <a:pos x="411" y="290"/>
                </a:cxn>
                <a:cxn ang="0">
                  <a:pos x="430" y="256"/>
                </a:cxn>
                <a:cxn ang="0">
                  <a:pos x="442" y="220"/>
                </a:cxn>
                <a:cxn ang="0">
                  <a:pos x="444" y="182"/>
                </a:cxn>
                <a:cxn ang="0">
                  <a:pos x="439" y="162"/>
                </a:cxn>
                <a:cxn ang="0">
                  <a:pos x="430" y="126"/>
                </a:cxn>
                <a:cxn ang="0">
                  <a:pos x="409" y="92"/>
                </a:cxn>
                <a:cxn ang="0">
                  <a:pos x="384" y="62"/>
                </a:cxn>
                <a:cxn ang="0">
                  <a:pos x="351" y="38"/>
                </a:cxn>
                <a:cxn ang="0">
                  <a:pos x="316" y="18"/>
                </a:cxn>
                <a:cxn ang="0">
                  <a:pos x="274" y="6"/>
                </a:cxn>
                <a:cxn ang="0">
                  <a:pos x="230" y="0"/>
                </a:cxn>
                <a:cxn ang="0">
                  <a:pos x="209" y="2"/>
                </a:cxn>
              </a:cxnLst>
              <a:rect l="0" t="0" r="r" b="b"/>
              <a:pathLst>
                <a:path w="444" h="384">
                  <a:moveTo>
                    <a:pt x="209" y="2"/>
                  </a:moveTo>
                  <a:lnTo>
                    <a:pt x="209" y="2"/>
                  </a:lnTo>
                  <a:lnTo>
                    <a:pt x="186" y="4"/>
                  </a:lnTo>
                  <a:lnTo>
                    <a:pt x="165" y="8"/>
                  </a:lnTo>
                  <a:lnTo>
                    <a:pt x="144" y="14"/>
                  </a:lnTo>
                  <a:lnTo>
                    <a:pt x="123" y="20"/>
                  </a:lnTo>
                  <a:lnTo>
                    <a:pt x="105" y="30"/>
                  </a:lnTo>
                  <a:lnTo>
                    <a:pt x="86" y="40"/>
                  </a:lnTo>
                  <a:lnTo>
                    <a:pt x="70" y="52"/>
                  </a:lnTo>
                  <a:lnTo>
                    <a:pt x="56" y="66"/>
                  </a:lnTo>
                  <a:lnTo>
                    <a:pt x="42" y="80"/>
                  </a:lnTo>
                  <a:lnTo>
                    <a:pt x="30" y="96"/>
                  </a:lnTo>
                  <a:lnTo>
                    <a:pt x="21" y="112"/>
                  </a:lnTo>
                  <a:lnTo>
                    <a:pt x="12" y="128"/>
                  </a:lnTo>
                  <a:lnTo>
                    <a:pt x="7" y="146"/>
                  </a:lnTo>
                  <a:lnTo>
                    <a:pt x="3" y="166"/>
                  </a:lnTo>
                  <a:lnTo>
                    <a:pt x="0" y="184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3" y="224"/>
                  </a:lnTo>
                  <a:lnTo>
                    <a:pt x="7" y="242"/>
                  </a:lnTo>
                  <a:lnTo>
                    <a:pt x="14" y="260"/>
                  </a:lnTo>
                  <a:lnTo>
                    <a:pt x="24" y="278"/>
                  </a:lnTo>
                  <a:lnTo>
                    <a:pt x="33" y="294"/>
                  </a:lnTo>
                  <a:lnTo>
                    <a:pt x="44" y="310"/>
                  </a:lnTo>
                  <a:lnTo>
                    <a:pt x="58" y="324"/>
                  </a:lnTo>
                  <a:lnTo>
                    <a:pt x="75" y="336"/>
                  </a:lnTo>
                  <a:lnTo>
                    <a:pt x="91" y="348"/>
                  </a:lnTo>
                  <a:lnTo>
                    <a:pt x="109" y="358"/>
                  </a:lnTo>
                  <a:lnTo>
                    <a:pt x="128" y="366"/>
                  </a:lnTo>
                  <a:lnTo>
                    <a:pt x="147" y="374"/>
                  </a:lnTo>
                  <a:lnTo>
                    <a:pt x="168" y="380"/>
                  </a:lnTo>
                  <a:lnTo>
                    <a:pt x="191" y="382"/>
                  </a:lnTo>
                  <a:lnTo>
                    <a:pt x="212" y="384"/>
                  </a:lnTo>
                  <a:lnTo>
                    <a:pt x="235" y="384"/>
                  </a:lnTo>
                  <a:lnTo>
                    <a:pt x="235" y="384"/>
                  </a:lnTo>
                  <a:lnTo>
                    <a:pt x="258" y="382"/>
                  </a:lnTo>
                  <a:lnTo>
                    <a:pt x="279" y="378"/>
                  </a:lnTo>
                  <a:lnTo>
                    <a:pt x="300" y="372"/>
                  </a:lnTo>
                  <a:lnTo>
                    <a:pt x="321" y="364"/>
                  </a:lnTo>
                  <a:lnTo>
                    <a:pt x="339" y="356"/>
                  </a:lnTo>
                  <a:lnTo>
                    <a:pt x="356" y="346"/>
                  </a:lnTo>
                  <a:lnTo>
                    <a:pt x="372" y="334"/>
                  </a:lnTo>
                  <a:lnTo>
                    <a:pt x="388" y="320"/>
                  </a:lnTo>
                  <a:lnTo>
                    <a:pt x="400" y="306"/>
                  </a:lnTo>
                  <a:lnTo>
                    <a:pt x="411" y="290"/>
                  </a:lnTo>
                  <a:lnTo>
                    <a:pt x="423" y="274"/>
                  </a:lnTo>
                  <a:lnTo>
                    <a:pt x="430" y="256"/>
                  </a:lnTo>
                  <a:lnTo>
                    <a:pt x="437" y="238"/>
                  </a:lnTo>
                  <a:lnTo>
                    <a:pt x="442" y="220"/>
                  </a:lnTo>
                  <a:lnTo>
                    <a:pt x="444" y="202"/>
                  </a:lnTo>
                  <a:lnTo>
                    <a:pt x="444" y="182"/>
                  </a:lnTo>
                  <a:lnTo>
                    <a:pt x="444" y="182"/>
                  </a:lnTo>
                  <a:lnTo>
                    <a:pt x="439" y="162"/>
                  </a:lnTo>
                  <a:lnTo>
                    <a:pt x="435" y="144"/>
                  </a:lnTo>
                  <a:lnTo>
                    <a:pt x="430" y="126"/>
                  </a:lnTo>
                  <a:lnTo>
                    <a:pt x="421" y="108"/>
                  </a:lnTo>
                  <a:lnTo>
                    <a:pt x="409" y="92"/>
                  </a:lnTo>
                  <a:lnTo>
                    <a:pt x="398" y="76"/>
                  </a:lnTo>
                  <a:lnTo>
                    <a:pt x="384" y="62"/>
                  </a:lnTo>
                  <a:lnTo>
                    <a:pt x="370" y="50"/>
                  </a:lnTo>
                  <a:lnTo>
                    <a:pt x="351" y="38"/>
                  </a:lnTo>
                  <a:lnTo>
                    <a:pt x="335" y="28"/>
                  </a:lnTo>
                  <a:lnTo>
                    <a:pt x="316" y="18"/>
                  </a:lnTo>
                  <a:lnTo>
                    <a:pt x="295" y="12"/>
                  </a:lnTo>
                  <a:lnTo>
                    <a:pt x="274" y="6"/>
                  </a:lnTo>
                  <a:lnTo>
                    <a:pt x="253" y="2"/>
                  </a:lnTo>
                  <a:lnTo>
                    <a:pt x="230" y="0"/>
                  </a:lnTo>
                  <a:lnTo>
                    <a:pt x="209" y="2"/>
                  </a:lnTo>
                  <a:lnTo>
                    <a:pt x="209" y="2"/>
                  </a:lnTo>
                  <a:close/>
                </a:path>
              </a:pathLst>
            </a:custGeom>
            <a:solidFill>
              <a:srgbClr val="FCE42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4132263" y="4514850"/>
              <a:ext cx="674688" cy="577850"/>
            </a:xfrm>
            <a:custGeom>
              <a:avLst/>
              <a:gdLst/>
              <a:ahLst/>
              <a:cxnLst>
                <a:cxn ang="0">
                  <a:pos x="200" y="0"/>
                </a:cxn>
                <a:cxn ang="0">
                  <a:pos x="158" y="6"/>
                </a:cxn>
                <a:cxn ang="0">
                  <a:pos x="118" y="20"/>
                </a:cxn>
                <a:cxn ang="0">
                  <a:pos x="84" y="38"/>
                </a:cxn>
                <a:cxn ang="0">
                  <a:pos x="53" y="62"/>
                </a:cxn>
                <a:cxn ang="0">
                  <a:pos x="30" y="90"/>
                </a:cxn>
                <a:cxn ang="0">
                  <a:pos x="14" y="122"/>
                </a:cxn>
                <a:cxn ang="0">
                  <a:pos x="2" y="156"/>
                </a:cxn>
                <a:cxn ang="0">
                  <a:pos x="2" y="194"/>
                </a:cxn>
                <a:cxn ang="0">
                  <a:pos x="5" y="212"/>
                </a:cxn>
                <a:cxn ang="0">
                  <a:pos x="14" y="248"/>
                </a:cxn>
                <a:cxn ang="0">
                  <a:pos x="32" y="278"/>
                </a:cxn>
                <a:cxn ang="0">
                  <a:pos x="58" y="306"/>
                </a:cxn>
                <a:cxn ang="0">
                  <a:pos x="88" y="330"/>
                </a:cxn>
                <a:cxn ang="0">
                  <a:pos x="123" y="348"/>
                </a:cxn>
                <a:cxn ang="0">
                  <a:pos x="163" y="360"/>
                </a:cxn>
                <a:cxn ang="0">
                  <a:pos x="204" y="364"/>
                </a:cxn>
                <a:cxn ang="0">
                  <a:pos x="225" y="364"/>
                </a:cxn>
                <a:cxn ang="0">
                  <a:pos x="267" y="358"/>
                </a:cxn>
                <a:cxn ang="0">
                  <a:pos x="307" y="346"/>
                </a:cxn>
                <a:cxn ang="0">
                  <a:pos x="341" y="328"/>
                </a:cxn>
                <a:cxn ang="0">
                  <a:pos x="372" y="304"/>
                </a:cxn>
                <a:cxn ang="0">
                  <a:pos x="395" y="276"/>
                </a:cxn>
                <a:cxn ang="0">
                  <a:pos x="413" y="244"/>
                </a:cxn>
                <a:cxn ang="0">
                  <a:pos x="423" y="208"/>
                </a:cxn>
                <a:cxn ang="0">
                  <a:pos x="425" y="172"/>
                </a:cxn>
                <a:cxn ang="0">
                  <a:pos x="423" y="154"/>
                </a:cxn>
                <a:cxn ang="0">
                  <a:pos x="411" y="118"/>
                </a:cxn>
                <a:cxn ang="0">
                  <a:pos x="393" y="86"/>
                </a:cxn>
                <a:cxn ang="0">
                  <a:pos x="369" y="58"/>
                </a:cxn>
                <a:cxn ang="0">
                  <a:pos x="339" y="36"/>
                </a:cxn>
                <a:cxn ang="0">
                  <a:pos x="302" y="18"/>
                </a:cxn>
                <a:cxn ang="0">
                  <a:pos x="265" y="6"/>
                </a:cxn>
                <a:cxn ang="0">
                  <a:pos x="223" y="0"/>
                </a:cxn>
                <a:cxn ang="0">
                  <a:pos x="200" y="0"/>
                </a:cxn>
              </a:cxnLst>
              <a:rect l="0" t="0" r="r" b="b"/>
              <a:pathLst>
                <a:path w="425" h="364">
                  <a:moveTo>
                    <a:pt x="200" y="0"/>
                  </a:moveTo>
                  <a:lnTo>
                    <a:pt x="200" y="0"/>
                  </a:lnTo>
                  <a:lnTo>
                    <a:pt x="179" y="2"/>
                  </a:lnTo>
                  <a:lnTo>
                    <a:pt x="158" y="6"/>
                  </a:lnTo>
                  <a:lnTo>
                    <a:pt x="139" y="12"/>
                  </a:lnTo>
                  <a:lnTo>
                    <a:pt x="118" y="20"/>
                  </a:lnTo>
                  <a:lnTo>
                    <a:pt x="102" y="28"/>
                  </a:lnTo>
                  <a:lnTo>
                    <a:pt x="84" y="38"/>
                  </a:lnTo>
                  <a:lnTo>
                    <a:pt x="70" y="50"/>
                  </a:lnTo>
                  <a:lnTo>
                    <a:pt x="53" y="62"/>
                  </a:lnTo>
                  <a:lnTo>
                    <a:pt x="42" y="76"/>
                  </a:lnTo>
                  <a:lnTo>
                    <a:pt x="30" y="90"/>
                  </a:lnTo>
                  <a:lnTo>
                    <a:pt x="21" y="106"/>
                  </a:lnTo>
                  <a:lnTo>
                    <a:pt x="14" y="122"/>
                  </a:lnTo>
                  <a:lnTo>
                    <a:pt x="7" y="140"/>
                  </a:lnTo>
                  <a:lnTo>
                    <a:pt x="2" y="156"/>
                  </a:lnTo>
                  <a:lnTo>
                    <a:pt x="0" y="174"/>
                  </a:lnTo>
                  <a:lnTo>
                    <a:pt x="2" y="194"/>
                  </a:lnTo>
                  <a:lnTo>
                    <a:pt x="2" y="194"/>
                  </a:lnTo>
                  <a:lnTo>
                    <a:pt x="5" y="212"/>
                  </a:lnTo>
                  <a:lnTo>
                    <a:pt x="7" y="230"/>
                  </a:lnTo>
                  <a:lnTo>
                    <a:pt x="14" y="248"/>
                  </a:lnTo>
                  <a:lnTo>
                    <a:pt x="23" y="264"/>
                  </a:lnTo>
                  <a:lnTo>
                    <a:pt x="32" y="278"/>
                  </a:lnTo>
                  <a:lnTo>
                    <a:pt x="44" y="294"/>
                  </a:lnTo>
                  <a:lnTo>
                    <a:pt x="58" y="306"/>
                  </a:lnTo>
                  <a:lnTo>
                    <a:pt x="72" y="318"/>
                  </a:lnTo>
                  <a:lnTo>
                    <a:pt x="88" y="330"/>
                  </a:lnTo>
                  <a:lnTo>
                    <a:pt x="104" y="340"/>
                  </a:lnTo>
                  <a:lnTo>
                    <a:pt x="123" y="348"/>
                  </a:lnTo>
                  <a:lnTo>
                    <a:pt x="142" y="354"/>
                  </a:lnTo>
                  <a:lnTo>
                    <a:pt x="163" y="360"/>
                  </a:lnTo>
                  <a:lnTo>
                    <a:pt x="183" y="364"/>
                  </a:lnTo>
                  <a:lnTo>
                    <a:pt x="204" y="364"/>
                  </a:lnTo>
                  <a:lnTo>
                    <a:pt x="225" y="364"/>
                  </a:lnTo>
                  <a:lnTo>
                    <a:pt x="225" y="364"/>
                  </a:lnTo>
                  <a:lnTo>
                    <a:pt x="246" y="362"/>
                  </a:lnTo>
                  <a:lnTo>
                    <a:pt x="267" y="358"/>
                  </a:lnTo>
                  <a:lnTo>
                    <a:pt x="288" y="354"/>
                  </a:lnTo>
                  <a:lnTo>
                    <a:pt x="307" y="346"/>
                  </a:lnTo>
                  <a:lnTo>
                    <a:pt x="325" y="338"/>
                  </a:lnTo>
                  <a:lnTo>
                    <a:pt x="341" y="328"/>
                  </a:lnTo>
                  <a:lnTo>
                    <a:pt x="358" y="316"/>
                  </a:lnTo>
                  <a:lnTo>
                    <a:pt x="372" y="304"/>
                  </a:lnTo>
                  <a:lnTo>
                    <a:pt x="386" y="290"/>
                  </a:lnTo>
                  <a:lnTo>
                    <a:pt x="395" y="276"/>
                  </a:lnTo>
                  <a:lnTo>
                    <a:pt x="404" y="260"/>
                  </a:lnTo>
                  <a:lnTo>
                    <a:pt x="413" y="244"/>
                  </a:lnTo>
                  <a:lnTo>
                    <a:pt x="418" y="226"/>
                  </a:lnTo>
                  <a:lnTo>
                    <a:pt x="423" y="208"/>
                  </a:lnTo>
                  <a:lnTo>
                    <a:pt x="425" y="190"/>
                  </a:lnTo>
                  <a:lnTo>
                    <a:pt x="425" y="172"/>
                  </a:lnTo>
                  <a:lnTo>
                    <a:pt x="425" y="172"/>
                  </a:lnTo>
                  <a:lnTo>
                    <a:pt x="423" y="154"/>
                  </a:lnTo>
                  <a:lnTo>
                    <a:pt x="418" y="136"/>
                  </a:lnTo>
                  <a:lnTo>
                    <a:pt x="411" y="118"/>
                  </a:lnTo>
                  <a:lnTo>
                    <a:pt x="404" y="102"/>
                  </a:lnTo>
                  <a:lnTo>
                    <a:pt x="393" y="86"/>
                  </a:lnTo>
                  <a:lnTo>
                    <a:pt x="381" y="72"/>
                  </a:lnTo>
                  <a:lnTo>
                    <a:pt x="369" y="58"/>
                  </a:lnTo>
                  <a:lnTo>
                    <a:pt x="353" y="46"/>
                  </a:lnTo>
                  <a:lnTo>
                    <a:pt x="339" y="36"/>
                  </a:lnTo>
                  <a:lnTo>
                    <a:pt x="320" y="26"/>
                  </a:lnTo>
                  <a:lnTo>
                    <a:pt x="302" y="18"/>
                  </a:lnTo>
                  <a:lnTo>
                    <a:pt x="283" y="10"/>
                  </a:lnTo>
                  <a:lnTo>
                    <a:pt x="265" y="6"/>
                  </a:lnTo>
                  <a:lnTo>
                    <a:pt x="244" y="2"/>
                  </a:lnTo>
                  <a:lnTo>
                    <a:pt x="223" y="0"/>
                  </a:lnTo>
                  <a:lnTo>
                    <a:pt x="200" y="0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FDEA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4530725" y="4241800"/>
              <a:ext cx="346075" cy="454025"/>
            </a:xfrm>
            <a:custGeom>
              <a:avLst/>
              <a:gdLst/>
              <a:ahLst/>
              <a:cxnLst>
                <a:cxn ang="0">
                  <a:pos x="153" y="286"/>
                </a:cxn>
                <a:cxn ang="0">
                  <a:pos x="153" y="286"/>
                </a:cxn>
                <a:cxn ang="0">
                  <a:pos x="137" y="280"/>
                </a:cxn>
                <a:cxn ang="0">
                  <a:pos x="123" y="274"/>
                </a:cxn>
                <a:cxn ang="0">
                  <a:pos x="109" y="272"/>
                </a:cxn>
                <a:cxn ang="0">
                  <a:pos x="95" y="270"/>
                </a:cxn>
                <a:cxn ang="0">
                  <a:pos x="69" y="272"/>
                </a:cxn>
                <a:cxn ang="0">
                  <a:pos x="49" y="276"/>
                </a:cxn>
                <a:cxn ang="0">
                  <a:pos x="49" y="276"/>
                </a:cxn>
                <a:cxn ang="0">
                  <a:pos x="37" y="264"/>
                </a:cxn>
                <a:cxn ang="0">
                  <a:pos x="25" y="248"/>
                </a:cxn>
                <a:cxn ang="0">
                  <a:pos x="18" y="232"/>
                </a:cxn>
                <a:cxn ang="0">
                  <a:pos x="9" y="214"/>
                </a:cxn>
                <a:cxn ang="0">
                  <a:pos x="4" y="196"/>
                </a:cxn>
                <a:cxn ang="0">
                  <a:pos x="2" y="176"/>
                </a:cxn>
                <a:cxn ang="0">
                  <a:pos x="0" y="154"/>
                </a:cxn>
                <a:cxn ang="0">
                  <a:pos x="2" y="132"/>
                </a:cxn>
                <a:cxn ang="0">
                  <a:pos x="2" y="132"/>
                </a:cxn>
                <a:cxn ang="0">
                  <a:pos x="7" y="102"/>
                </a:cxn>
                <a:cxn ang="0">
                  <a:pos x="16" y="76"/>
                </a:cxn>
                <a:cxn ang="0">
                  <a:pos x="28" y="52"/>
                </a:cxn>
                <a:cxn ang="0">
                  <a:pos x="44" y="32"/>
                </a:cxn>
                <a:cxn ang="0">
                  <a:pos x="60" y="16"/>
                </a:cxn>
                <a:cxn ang="0">
                  <a:pos x="72" y="10"/>
                </a:cxn>
                <a:cxn ang="0">
                  <a:pos x="81" y="6"/>
                </a:cxn>
                <a:cxn ang="0">
                  <a:pos x="90" y="2"/>
                </a:cxn>
                <a:cxn ang="0">
                  <a:pos x="102" y="0"/>
                </a:cxn>
                <a:cxn ang="0">
                  <a:pos x="114" y="0"/>
                </a:cxn>
                <a:cxn ang="0">
                  <a:pos x="125" y="0"/>
                </a:cxn>
                <a:cxn ang="0">
                  <a:pos x="125" y="0"/>
                </a:cxn>
                <a:cxn ang="0">
                  <a:pos x="135" y="2"/>
                </a:cxn>
                <a:cxn ang="0">
                  <a:pos x="146" y="6"/>
                </a:cxn>
                <a:cxn ang="0">
                  <a:pos x="155" y="12"/>
                </a:cxn>
                <a:cxn ang="0">
                  <a:pos x="165" y="18"/>
                </a:cxn>
                <a:cxn ang="0">
                  <a:pos x="183" y="34"/>
                </a:cxn>
                <a:cxn ang="0">
                  <a:pos x="197" y="56"/>
                </a:cxn>
                <a:cxn ang="0">
                  <a:pos x="209" y="80"/>
                </a:cxn>
                <a:cxn ang="0">
                  <a:pos x="216" y="106"/>
                </a:cxn>
                <a:cxn ang="0">
                  <a:pos x="218" y="136"/>
                </a:cxn>
                <a:cxn ang="0">
                  <a:pos x="218" y="166"/>
                </a:cxn>
                <a:cxn ang="0">
                  <a:pos x="218" y="166"/>
                </a:cxn>
                <a:cxn ang="0">
                  <a:pos x="216" y="186"/>
                </a:cxn>
                <a:cxn ang="0">
                  <a:pos x="211" y="204"/>
                </a:cxn>
                <a:cxn ang="0">
                  <a:pos x="204" y="222"/>
                </a:cxn>
                <a:cxn ang="0">
                  <a:pos x="197" y="238"/>
                </a:cxn>
                <a:cxn ang="0">
                  <a:pos x="188" y="254"/>
                </a:cxn>
                <a:cxn ang="0">
                  <a:pos x="176" y="266"/>
                </a:cxn>
                <a:cxn ang="0">
                  <a:pos x="165" y="278"/>
                </a:cxn>
                <a:cxn ang="0">
                  <a:pos x="153" y="286"/>
                </a:cxn>
                <a:cxn ang="0">
                  <a:pos x="153" y="286"/>
                </a:cxn>
              </a:cxnLst>
              <a:rect l="0" t="0" r="r" b="b"/>
              <a:pathLst>
                <a:path w="218" h="286">
                  <a:moveTo>
                    <a:pt x="153" y="286"/>
                  </a:moveTo>
                  <a:lnTo>
                    <a:pt x="153" y="286"/>
                  </a:lnTo>
                  <a:lnTo>
                    <a:pt x="137" y="280"/>
                  </a:lnTo>
                  <a:lnTo>
                    <a:pt x="123" y="274"/>
                  </a:lnTo>
                  <a:lnTo>
                    <a:pt x="109" y="272"/>
                  </a:lnTo>
                  <a:lnTo>
                    <a:pt x="95" y="270"/>
                  </a:lnTo>
                  <a:lnTo>
                    <a:pt x="69" y="272"/>
                  </a:lnTo>
                  <a:lnTo>
                    <a:pt x="49" y="276"/>
                  </a:lnTo>
                  <a:lnTo>
                    <a:pt x="49" y="276"/>
                  </a:lnTo>
                  <a:lnTo>
                    <a:pt x="37" y="264"/>
                  </a:lnTo>
                  <a:lnTo>
                    <a:pt x="25" y="248"/>
                  </a:lnTo>
                  <a:lnTo>
                    <a:pt x="18" y="232"/>
                  </a:lnTo>
                  <a:lnTo>
                    <a:pt x="9" y="214"/>
                  </a:lnTo>
                  <a:lnTo>
                    <a:pt x="4" y="196"/>
                  </a:lnTo>
                  <a:lnTo>
                    <a:pt x="2" y="176"/>
                  </a:lnTo>
                  <a:lnTo>
                    <a:pt x="0" y="154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7" y="102"/>
                  </a:lnTo>
                  <a:lnTo>
                    <a:pt x="16" y="76"/>
                  </a:lnTo>
                  <a:lnTo>
                    <a:pt x="28" y="52"/>
                  </a:lnTo>
                  <a:lnTo>
                    <a:pt x="44" y="32"/>
                  </a:lnTo>
                  <a:lnTo>
                    <a:pt x="60" y="16"/>
                  </a:lnTo>
                  <a:lnTo>
                    <a:pt x="72" y="10"/>
                  </a:lnTo>
                  <a:lnTo>
                    <a:pt x="81" y="6"/>
                  </a:lnTo>
                  <a:lnTo>
                    <a:pt x="90" y="2"/>
                  </a:lnTo>
                  <a:lnTo>
                    <a:pt x="102" y="0"/>
                  </a:lnTo>
                  <a:lnTo>
                    <a:pt x="114" y="0"/>
                  </a:lnTo>
                  <a:lnTo>
                    <a:pt x="125" y="0"/>
                  </a:lnTo>
                  <a:lnTo>
                    <a:pt x="125" y="0"/>
                  </a:lnTo>
                  <a:lnTo>
                    <a:pt x="135" y="2"/>
                  </a:lnTo>
                  <a:lnTo>
                    <a:pt x="146" y="6"/>
                  </a:lnTo>
                  <a:lnTo>
                    <a:pt x="155" y="12"/>
                  </a:lnTo>
                  <a:lnTo>
                    <a:pt x="165" y="18"/>
                  </a:lnTo>
                  <a:lnTo>
                    <a:pt x="183" y="34"/>
                  </a:lnTo>
                  <a:lnTo>
                    <a:pt x="197" y="56"/>
                  </a:lnTo>
                  <a:lnTo>
                    <a:pt x="209" y="80"/>
                  </a:lnTo>
                  <a:lnTo>
                    <a:pt x="216" y="106"/>
                  </a:lnTo>
                  <a:lnTo>
                    <a:pt x="218" y="136"/>
                  </a:lnTo>
                  <a:lnTo>
                    <a:pt x="218" y="166"/>
                  </a:lnTo>
                  <a:lnTo>
                    <a:pt x="218" y="166"/>
                  </a:lnTo>
                  <a:lnTo>
                    <a:pt x="216" y="186"/>
                  </a:lnTo>
                  <a:lnTo>
                    <a:pt x="211" y="204"/>
                  </a:lnTo>
                  <a:lnTo>
                    <a:pt x="204" y="222"/>
                  </a:lnTo>
                  <a:lnTo>
                    <a:pt x="197" y="238"/>
                  </a:lnTo>
                  <a:lnTo>
                    <a:pt x="188" y="254"/>
                  </a:lnTo>
                  <a:lnTo>
                    <a:pt x="176" y="266"/>
                  </a:lnTo>
                  <a:lnTo>
                    <a:pt x="165" y="278"/>
                  </a:lnTo>
                  <a:lnTo>
                    <a:pt x="153" y="286"/>
                  </a:lnTo>
                  <a:lnTo>
                    <a:pt x="153" y="286"/>
                  </a:lnTo>
                  <a:close/>
                </a:path>
              </a:pathLst>
            </a:custGeom>
            <a:solidFill>
              <a:srgbClr val="FFCD0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4614863" y="4159250"/>
              <a:ext cx="211138" cy="161925"/>
            </a:xfrm>
            <a:custGeom>
              <a:avLst/>
              <a:gdLst/>
              <a:ahLst/>
              <a:cxnLst>
                <a:cxn ang="0">
                  <a:pos x="130" y="102"/>
                </a:cxn>
                <a:cxn ang="0">
                  <a:pos x="130" y="102"/>
                </a:cxn>
                <a:cxn ang="0">
                  <a:pos x="133" y="86"/>
                </a:cxn>
                <a:cxn ang="0">
                  <a:pos x="133" y="70"/>
                </a:cxn>
                <a:cxn ang="0">
                  <a:pos x="133" y="54"/>
                </a:cxn>
                <a:cxn ang="0">
                  <a:pos x="128" y="36"/>
                </a:cxn>
                <a:cxn ang="0">
                  <a:pos x="121" y="20"/>
                </a:cxn>
                <a:cxn ang="0">
                  <a:pos x="116" y="14"/>
                </a:cxn>
                <a:cxn ang="0">
                  <a:pos x="109" y="8"/>
                </a:cxn>
                <a:cxn ang="0">
                  <a:pos x="100" y="4"/>
                </a:cxn>
                <a:cxn ang="0">
                  <a:pos x="91" y="2"/>
                </a:cxn>
                <a:cxn ang="0">
                  <a:pos x="91" y="2"/>
                </a:cxn>
                <a:cxn ang="0">
                  <a:pos x="82" y="0"/>
                </a:cxn>
                <a:cxn ang="0">
                  <a:pos x="72" y="2"/>
                </a:cxn>
                <a:cxn ang="0">
                  <a:pos x="63" y="6"/>
                </a:cxn>
                <a:cxn ang="0">
                  <a:pos x="56" y="10"/>
                </a:cxn>
                <a:cxn ang="0">
                  <a:pos x="42" y="20"/>
                </a:cxn>
                <a:cxn ang="0">
                  <a:pos x="37" y="22"/>
                </a:cxn>
                <a:cxn ang="0">
                  <a:pos x="33" y="22"/>
                </a:cxn>
                <a:cxn ang="0">
                  <a:pos x="33" y="22"/>
                </a:cxn>
                <a:cxn ang="0">
                  <a:pos x="21" y="20"/>
                </a:cxn>
                <a:cxn ang="0">
                  <a:pos x="12" y="22"/>
                </a:cxn>
                <a:cxn ang="0">
                  <a:pos x="5" y="26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5" y="40"/>
                </a:cxn>
                <a:cxn ang="0">
                  <a:pos x="14" y="42"/>
                </a:cxn>
                <a:cxn ang="0">
                  <a:pos x="28" y="42"/>
                </a:cxn>
                <a:cxn ang="0">
                  <a:pos x="28" y="42"/>
                </a:cxn>
                <a:cxn ang="0">
                  <a:pos x="40" y="38"/>
                </a:cxn>
                <a:cxn ang="0">
                  <a:pos x="49" y="34"/>
                </a:cxn>
                <a:cxn ang="0">
                  <a:pos x="61" y="28"/>
                </a:cxn>
                <a:cxn ang="0">
                  <a:pos x="72" y="24"/>
                </a:cxn>
                <a:cxn ang="0">
                  <a:pos x="82" y="22"/>
                </a:cxn>
                <a:cxn ang="0">
                  <a:pos x="89" y="24"/>
                </a:cxn>
                <a:cxn ang="0">
                  <a:pos x="93" y="26"/>
                </a:cxn>
                <a:cxn ang="0">
                  <a:pos x="100" y="28"/>
                </a:cxn>
                <a:cxn ang="0">
                  <a:pos x="105" y="34"/>
                </a:cxn>
                <a:cxn ang="0">
                  <a:pos x="116" y="48"/>
                </a:cxn>
                <a:cxn ang="0">
                  <a:pos x="116" y="48"/>
                </a:cxn>
                <a:cxn ang="0">
                  <a:pos x="123" y="68"/>
                </a:cxn>
                <a:cxn ang="0">
                  <a:pos x="128" y="84"/>
                </a:cxn>
                <a:cxn ang="0">
                  <a:pos x="130" y="102"/>
                </a:cxn>
                <a:cxn ang="0">
                  <a:pos x="130" y="102"/>
                </a:cxn>
              </a:cxnLst>
              <a:rect l="0" t="0" r="r" b="b"/>
              <a:pathLst>
                <a:path w="133" h="102">
                  <a:moveTo>
                    <a:pt x="130" y="102"/>
                  </a:moveTo>
                  <a:lnTo>
                    <a:pt x="130" y="102"/>
                  </a:lnTo>
                  <a:lnTo>
                    <a:pt x="133" y="86"/>
                  </a:lnTo>
                  <a:lnTo>
                    <a:pt x="133" y="70"/>
                  </a:lnTo>
                  <a:lnTo>
                    <a:pt x="133" y="54"/>
                  </a:lnTo>
                  <a:lnTo>
                    <a:pt x="128" y="36"/>
                  </a:lnTo>
                  <a:lnTo>
                    <a:pt x="121" y="20"/>
                  </a:lnTo>
                  <a:lnTo>
                    <a:pt x="116" y="14"/>
                  </a:lnTo>
                  <a:lnTo>
                    <a:pt x="109" y="8"/>
                  </a:lnTo>
                  <a:lnTo>
                    <a:pt x="100" y="4"/>
                  </a:lnTo>
                  <a:lnTo>
                    <a:pt x="91" y="2"/>
                  </a:lnTo>
                  <a:lnTo>
                    <a:pt x="91" y="2"/>
                  </a:lnTo>
                  <a:lnTo>
                    <a:pt x="82" y="0"/>
                  </a:lnTo>
                  <a:lnTo>
                    <a:pt x="72" y="2"/>
                  </a:lnTo>
                  <a:lnTo>
                    <a:pt x="63" y="6"/>
                  </a:lnTo>
                  <a:lnTo>
                    <a:pt x="56" y="10"/>
                  </a:lnTo>
                  <a:lnTo>
                    <a:pt x="42" y="20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21" y="20"/>
                  </a:lnTo>
                  <a:lnTo>
                    <a:pt x="12" y="22"/>
                  </a:lnTo>
                  <a:lnTo>
                    <a:pt x="5" y="26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5" y="40"/>
                  </a:lnTo>
                  <a:lnTo>
                    <a:pt x="14" y="42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40" y="38"/>
                  </a:lnTo>
                  <a:lnTo>
                    <a:pt x="49" y="34"/>
                  </a:lnTo>
                  <a:lnTo>
                    <a:pt x="61" y="28"/>
                  </a:lnTo>
                  <a:lnTo>
                    <a:pt x="72" y="24"/>
                  </a:lnTo>
                  <a:lnTo>
                    <a:pt x="82" y="22"/>
                  </a:lnTo>
                  <a:lnTo>
                    <a:pt x="89" y="24"/>
                  </a:lnTo>
                  <a:lnTo>
                    <a:pt x="93" y="26"/>
                  </a:lnTo>
                  <a:lnTo>
                    <a:pt x="100" y="28"/>
                  </a:lnTo>
                  <a:lnTo>
                    <a:pt x="105" y="34"/>
                  </a:lnTo>
                  <a:lnTo>
                    <a:pt x="116" y="48"/>
                  </a:lnTo>
                  <a:lnTo>
                    <a:pt x="116" y="48"/>
                  </a:lnTo>
                  <a:lnTo>
                    <a:pt x="123" y="68"/>
                  </a:lnTo>
                  <a:lnTo>
                    <a:pt x="128" y="84"/>
                  </a:lnTo>
                  <a:lnTo>
                    <a:pt x="130" y="102"/>
                  </a:lnTo>
                  <a:lnTo>
                    <a:pt x="130" y="102"/>
                  </a:lnTo>
                  <a:close/>
                </a:path>
              </a:pathLst>
            </a:custGeom>
            <a:solidFill>
              <a:srgbClr val="EC692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1" name="Freeform 107"/>
            <p:cNvSpPr>
              <a:spLocks/>
            </p:cNvSpPr>
            <p:nvPr/>
          </p:nvSpPr>
          <p:spPr bwMode="auto">
            <a:xfrm>
              <a:off x="4559300" y="4286250"/>
              <a:ext cx="295275" cy="425450"/>
            </a:xfrm>
            <a:custGeom>
              <a:avLst/>
              <a:gdLst/>
              <a:ahLst/>
              <a:cxnLst>
                <a:cxn ang="0">
                  <a:pos x="105" y="0"/>
                </a:cxn>
                <a:cxn ang="0">
                  <a:pos x="105" y="0"/>
                </a:cxn>
                <a:cxn ang="0">
                  <a:pos x="96" y="0"/>
                </a:cxn>
                <a:cxn ang="0">
                  <a:pos x="86" y="0"/>
                </a:cxn>
                <a:cxn ang="0">
                  <a:pos x="77" y="2"/>
                </a:cxn>
                <a:cxn ang="0">
                  <a:pos x="68" y="6"/>
                </a:cxn>
                <a:cxn ang="0">
                  <a:pos x="51" y="16"/>
                </a:cxn>
                <a:cxn ang="0">
                  <a:pos x="38" y="30"/>
                </a:cxn>
                <a:cxn ang="0">
                  <a:pos x="24" y="50"/>
                </a:cxn>
                <a:cxn ang="0">
                  <a:pos x="14" y="72"/>
                </a:cxn>
                <a:cxn ang="0">
                  <a:pos x="5" y="96"/>
                </a:cxn>
                <a:cxn ang="0">
                  <a:pos x="0" y="124"/>
                </a:cxn>
                <a:cxn ang="0">
                  <a:pos x="0" y="124"/>
                </a:cxn>
                <a:cxn ang="0">
                  <a:pos x="0" y="144"/>
                </a:cxn>
                <a:cxn ang="0">
                  <a:pos x="3" y="164"/>
                </a:cxn>
                <a:cxn ang="0">
                  <a:pos x="5" y="182"/>
                </a:cxn>
                <a:cxn ang="0">
                  <a:pos x="10" y="200"/>
                </a:cxn>
                <a:cxn ang="0">
                  <a:pos x="17" y="218"/>
                </a:cxn>
                <a:cxn ang="0">
                  <a:pos x="24" y="232"/>
                </a:cxn>
                <a:cxn ang="0">
                  <a:pos x="33" y="246"/>
                </a:cxn>
                <a:cxn ang="0">
                  <a:pos x="42" y="258"/>
                </a:cxn>
                <a:cxn ang="0">
                  <a:pos x="42" y="258"/>
                </a:cxn>
                <a:cxn ang="0">
                  <a:pos x="61" y="254"/>
                </a:cxn>
                <a:cxn ang="0">
                  <a:pos x="82" y="252"/>
                </a:cxn>
                <a:cxn ang="0">
                  <a:pos x="93" y="254"/>
                </a:cxn>
                <a:cxn ang="0">
                  <a:pos x="107" y="256"/>
                </a:cxn>
                <a:cxn ang="0">
                  <a:pos x="119" y="262"/>
                </a:cxn>
                <a:cxn ang="0">
                  <a:pos x="130" y="268"/>
                </a:cxn>
                <a:cxn ang="0">
                  <a:pos x="130" y="268"/>
                </a:cxn>
                <a:cxn ang="0">
                  <a:pos x="142" y="258"/>
                </a:cxn>
                <a:cxn ang="0">
                  <a:pos x="151" y="248"/>
                </a:cxn>
                <a:cxn ang="0">
                  <a:pos x="161" y="236"/>
                </a:cxn>
                <a:cxn ang="0">
                  <a:pos x="168" y="224"/>
                </a:cxn>
                <a:cxn ang="0">
                  <a:pos x="175" y="208"/>
                </a:cxn>
                <a:cxn ang="0">
                  <a:pos x="179" y="192"/>
                </a:cxn>
                <a:cxn ang="0">
                  <a:pos x="184" y="174"/>
                </a:cxn>
                <a:cxn ang="0">
                  <a:pos x="186" y="156"/>
                </a:cxn>
                <a:cxn ang="0">
                  <a:pos x="186" y="156"/>
                </a:cxn>
                <a:cxn ang="0">
                  <a:pos x="186" y="128"/>
                </a:cxn>
                <a:cxn ang="0">
                  <a:pos x="184" y="100"/>
                </a:cxn>
                <a:cxn ang="0">
                  <a:pos x="177" y="76"/>
                </a:cxn>
                <a:cxn ang="0">
                  <a:pos x="168" y="52"/>
                </a:cxn>
                <a:cxn ang="0">
                  <a:pos x="156" y="34"/>
                </a:cxn>
                <a:cxn ang="0">
                  <a:pos x="140" y="18"/>
                </a:cxn>
                <a:cxn ang="0">
                  <a:pos x="133" y="12"/>
                </a:cxn>
                <a:cxn ang="0">
                  <a:pos x="124" y="6"/>
                </a:cxn>
                <a:cxn ang="0">
                  <a:pos x="114" y="4"/>
                </a:cxn>
                <a:cxn ang="0">
                  <a:pos x="105" y="0"/>
                </a:cxn>
                <a:cxn ang="0">
                  <a:pos x="105" y="0"/>
                </a:cxn>
              </a:cxnLst>
              <a:rect l="0" t="0" r="r" b="b"/>
              <a:pathLst>
                <a:path w="186" h="268">
                  <a:moveTo>
                    <a:pt x="105" y="0"/>
                  </a:moveTo>
                  <a:lnTo>
                    <a:pt x="105" y="0"/>
                  </a:lnTo>
                  <a:lnTo>
                    <a:pt x="96" y="0"/>
                  </a:lnTo>
                  <a:lnTo>
                    <a:pt x="86" y="0"/>
                  </a:lnTo>
                  <a:lnTo>
                    <a:pt x="77" y="2"/>
                  </a:lnTo>
                  <a:lnTo>
                    <a:pt x="68" y="6"/>
                  </a:lnTo>
                  <a:lnTo>
                    <a:pt x="51" y="16"/>
                  </a:lnTo>
                  <a:lnTo>
                    <a:pt x="38" y="30"/>
                  </a:lnTo>
                  <a:lnTo>
                    <a:pt x="24" y="50"/>
                  </a:lnTo>
                  <a:lnTo>
                    <a:pt x="14" y="72"/>
                  </a:lnTo>
                  <a:lnTo>
                    <a:pt x="5" y="96"/>
                  </a:lnTo>
                  <a:lnTo>
                    <a:pt x="0" y="124"/>
                  </a:lnTo>
                  <a:lnTo>
                    <a:pt x="0" y="124"/>
                  </a:lnTo>
                  <a:lnTo>
                    <a:pt x="0" y="144"/>
                  </a:lnTo>
                  <a:lnTo>
                    <a:pt x="3" y="164"/>
                  </a:lnTo>
                  <a:lnTo>
                    <a:pt x="5" y="182"/>
                  </a:lnTo>
                  <a:lnTo>
                    <a:pt x="10" y="200"/>
                  </a:lnTo>
                  <a:lnTo>
                    <a:pt x="17" y="218"/>
                  </a:lnTo>
                  <a:lnTo>
                    <a:pt x="24" y="232"/>
                  </a:lnTo>
                  <a:lnTo>
                    <a:pt x="33" y="246"/>
                  </a:lnTo>
                  <a:lnTo>
                    <a:pt x="42" y="258"/>
                  </a:lnTo>
                  <a:lnTo>
                    <a:pt x="42" y="258"/>
                  </a:lnTo>
                  <a:lnTo>
                    <a:pt x="61" y="254"/>
                  </a:lnTo>
                  <a:lnTo>
                    <a:pt x="82" y="252"/>
                  </a:lnTo>
                  <a:lnTo>
                    <a:pt x="93" y="254"/>
                  </a:lnTo>
                  <a:lnTo>
                    <a:pt x="107" y="256"/>
                  </a:lnTo>
                  <a:lnTo>
                    <a:pt x="119" y="262"/>
                  </a:lnTo>
                  <a:lnTo>
                    <a:pt x="130" y="268"/>
                  </a:lnTo>
                  <a:lnTo>
                    <a:pt x="130" y="268"/>
                  </a:lnTo>
                  <a:lnTo>
                    <a:pt x="142" y="258"/>
                  </a:lnTo>
                  <a:lnTo>
                    <a:pt x="151" y="248"/>
                  </a:lnTo>
                  <a:lnTo>
                    <a:pt x="161" y="236"/>
                  </a:lnTo>
                  <a:lnTo>
                    <a:pt x="168" y="224"/>
                  </a:lnTo>
                  <a:lnTo>
                    <a:pt x="175" y="208"/>
                  </a:lnTo>
                  <a:lnTo>
                    <a:pt x="179" y="192"/>
                  </a:lnTo>
                  <a:lnTo>
                    <a:pt x="184" y="174"/>
                  </a:lnTo>
                  <a:lnTo>
                    <a:pt x="186" y="156"/>
                  </a:lnTo>
                  <a:lnTo>
                    <a:pt x="186" y="156"/>
                  </a:lnTo>
                  <a:lnTo>
                    <a:pt x="186" y="128"/>
                  </a:lnTo>
                  <a:lnTo>
                    <a:pt x="184" y="100"/>
                  </a:lnTo>
                  <a:lnTo>
                    <a:pt x="177" y="76"/>
                  </a:lnTo>
                  <a:lnTo>
                    <a:pt x="168" y="52"/>
                  </a:lnTo>
                  <a:lnTo>
                    <a:pt x="156" y="34"/>
                  </a:lnTo>
                  <a:lnTo>
                    <a:pt x="140" y="18"/>
                  </a:lnTo>
                  <a:lnTo>
                    <a:pt x="133" y="12"/>
                  </a:lnTo>
                  <a:lnTo>
                    <a:pt x="124" y="6"/>
                  </a:lnTo>
                  <a:lnTo>
                    <a:pt x="114" y="4"/>
                  </a:lnTo>
                  <a:lnTo>
                    <a:pt x="105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68B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4578350" y="4311650"/>
              <a:ext cx="261938" cy="387350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88" y="0"/>
                </a:cxn>
                <a:cxn ang="0">
                  <a:pos x="79" y="0"/>
                </a:cxn>
                <a:cxn ang="0">
                  <a:pos x="72" y="0"/>
                </a:cxn>
                <a:cxn ang="0">
                  <a:pos x="56" y="8"/>
                </a:cxn>
                <a:cxn ang="0">
                  <a:pos x="42" y="18"/>
                </a:cxn>
                <a:cxn ang="0">
                  <a:pos x="30" y="32"/>
                </a:cxn>
                <a:cxn ang="0">
                  <a:pos x="19" y="50"/>
                </a:cxn>
                <a:cxn ang="0">
                  <a:pos x="9" y="72"/>
                </a:cxn>
                <a:cxn ang="0">
                  <a:pos x="5" y="94"/>
                </a:cxn>
                <a:cxn ang="0">
                  <a:pos x="0" y="120"/>
                </a:cxn>
                <a:cxn ang="0">
                  <a:pos x="0" y="120"/>
                </a:cxn>
                <a:cxn ang="0">
                  <a:pos x="0" y="138"/>
                </a:cxn>
                <a:cxn ang="0">
                  <a:pos x="2" y="158"/>
                </a:cxn>
                <a:cxn ang="0">
                  <a:pos x="7" y="174"/>
                </a:cxn>
                <a:cxn ang="0">
                  <a:pos x="12" y="190"/>
                </a:cxn>
                <a:cxn ang="0">
                  <a:pos x="19" y="206"/>
                </a:cxn>
                <a:cxn ang="0">
                  <a:pos x="26" y="218"/>
                </a:cxn>
                <a:cxn ang="0">
                  <a:pos x="35" y="230"/>
                </a:cxn>
                <a:cxn ang="0">
                  <a:pos x="46" y="238"/>
                </a:cxn>
                <a:cxn ang="0">
                  <a:pos x="46" y="238"/>
                </a:cxn>
                <a:cxn ang="0">
                  <a:pos x="58" y="236"/>
                </a:cxn>
                <a:cxn ang="0">
                  <a:pos x="74" y="238"/>
                </a:cxn>
                <a:cxn ang="0">
                  <a:pos x="88" y="240"/>
                </a:cxn>
                <a:cxn ang="0">
                  <a:pos x="105" y="244"/>
                </a:cxn>
                <a:cxn ang="0">
                  <a:pos x="105" y="244"/>
                </a:cxn>
                <a:cxn ang="0">
                  <a:pos x="116" y="238"/>
                </a:cxn>
                <a:cxn ang="0">
                  <a:pos x="128" y="228"/>
                </a:cxn>
                <a:cxn ang="0">
                  <a:pos x="137" y="216"/>
                </a:cxn>
                <a:cxn ang="0">
                  <a:pos x="146" y="202"/>
                </a:cxn>
                <a:cxn ang="0">
                  <a:pos x="153" y="186"/>
                </a:cxn>
                <a:cxn ang="0">
                  <a:pos x="158" y="168"/>
                </a:cxn>
                <a:cxn ang="0">
                  <a:pos x="163" y="150"/>
                </a:cxn>
                <a:cxn ang="0">
                  <a:pos x="165" y="130"/>
                </a:cxn>
                <a:cxn ang="0">
                  <a:pos x="165" y="130"/>
                </a:cxn>
                <a:cxn ang="0">
                  <a:pos x="165" y="104"/>
                </a:cxn>
                <a:cxn ang="0">
                  <a:pos x="160" y="80"/>
                </a:cxn>
                <a:cxn ang="0">
                  <a:pos x="153" y="58"/>
                </a:cxn>
                <a:cxn ang="0">
                  <a:pos x="144" y="40"/>
                </a:cxn>
                <a:cxn ang="0">
                  <a:pos x="132" y="24"/>
                </a:cxn>
                <a:cxn ang="0">
                  <a:pos x="121" y="10"/>
                </a:cxn>
                <a:cxn ang="0">
                  <a:pos x="105" y="2"/>
                </a:cxn>
                <a:cxn ang="0">
                  <a:pos x="98" y="0"/>
                </a:cxn>
                <a:cxn ang="0">
                  <a:pos x="88" y="0"/>
                </a:cxn>
                <a:cxn ang="0">
                  <a:pos x="88" y="0"/>
                </a:cxn>
              </a:cxnLst>
              <a:rect l="0" t="0" r="r" b="b"/>
              <a:pathLst>
                <a:path w="165" h="244">
                  <a:moveTo>
                    <a:pt x="88" y="0"/>
                  </a:moveTo>
                  <a:lnTo>
                    <a:pt x="88" y="0"/>
                  </a:lnTo>
                  <a:lnTo>
                    <a:pt x="79" y="0"/>
                  </a:lnTo>
                  <a:lnTo>
                    <a:pt x="72" y="0"/>
                  </a:lnTo>
                  <a:lnTo>
                    <a:pt x="56" y="8"/>
                  </a:lnTo>
                  <a:lnTo>
                    <a:pt x="42" y="18"/>
                  </a:lnTo>
                  <a:lnTo>
                    <a:pt x="30" y="32"/>
                  </a:lnTo>
                  <a:lnTo>
                    <a:pt x="19" y="50"/>
                  </a:lnTo>
                  <a:lnTo>
                    <a:pt x="9" y="72"/>
                  </a:lnTo>
                  <a:lnTo>
                    <a:pt x="5" y="94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0" y="138"/>
                  </a:lnTo>
                  <a:lnTo>
                    <a:pt x="2" y="158"/>
                  </a:lnTo>
                  <a:lnTo>
                    <a:pt x="7" y="174"/>
                  </a:lnTo>
                  <a:lnTo>
                    <a:pt x="12" y="190"/>
                  </a:lnTo>
                  <a:lnTo>
                    <a:pt x="19" y="206"/>
                  </a:lnTo>
                  <a:lnTo>
                    <a:pt x="26" y="218"/>
                  </a:lnTo>
                  <a:lnTo>
                    <a:pt x="35" y="230"/>
                  </a:lnTo>
                  <a:lnTo>
                    <a:pt x="46" y="238"/>
                  </a:lnTo>
                  <a:lnTo>
                    <a:pt x="46" y="238"/>
                  </a:lnTo>
                  <a:lnTo>
                    <a:pt x="58" y="236"/>
                  </a:lnTo>
                  <a:lnTo>
                    <a:pt x="74" y="238"/>
                  </a:lnTo>
                  <a:lnTo>
                    <a:pt x="88" y="240"/>
                  </a:lnTo>
                  <a:lnTo>
                    <a:pt x="105" y="244"/>
                  </a:lnTo>
                  <a:lnTo>
                    <a:pt x="105" y="244"/>
                  </a:lnTo>
                  <a:lnTo>
                    <a:pt x="116" y="238"/>
                  </a:lnTo>
                  <a:lnTo>
                    <a:pt x="128" y="228"/>
                  </a:lnTo>
                  <a:lnTo>
                    <a:pt x="137" y="216"/>
                  </a:lnTo>
                  <a:lnTo>
                    <a:pt x="146" y="202"/>
                  </a:lnTo>
                  <a:lnTo>
                    <a:pt x="153" y="186"/>
                  </a:lnTo>
                  <a:lnTo>
                    <a:pt x="158" y="168"/>
                  </a:lnTo>
                  <a:lnTo>
                    <a:pt x="163" y="150"/>
                  </a:lnTo>
                  <a:lnTo>
                    <a:pt x="165" y="130"/>
                  </a:lnTo>
                  <a:lnTo>
                    <a:pt x="165" y="130"/>
                  </a:lnTo>
                  <a:lnTo>
                    <a:pt x="165" y="104"/>
                  </a:lnTo>
                  <a:lnTo>
                    <a:pt x="160" y="80"/>
                  </a:lnTo>
                  <a:lnTo>
                    <a:pt x="153" y="58"/>
                  </a:lnTo>
                  <a:lnTo>
                    <a:pt x="144" y="40"/>
                  </a:lnTo>
                  <a:lnTo>
                    <a:pt x="132" y="24"/>
                  </a:lnTo>
                  <a:lnTo>
                    <a:pt x="121" y="10"/>
                  </a:lnTo>
                  <a:lnTo>
                    <a:pt x="105" y="2"/>
                  </a:lnTo>
                  <a:lnTo>
                    <a:pt x="98" y="0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4578350" y="4311650"/>
              <a:ext cx="261938" cy="231775"/>
            </a:xfrm>
            <a:custGeom>
              <a:avLst/>
              <a:gdLst/>
              <a:ahLst/>
              <a:cxnLst>
                <a:cxn ang="0">
                  <a:pos x="86" y="22"/>
                </a:cxn>
                <a:cxn ang="0">
                  <a:pos x="86" y="22"/>
                </a:cxn>
                <a:cxn ang="0">
                  <a:pos x="95" y="22"/>
                </a:cxn>
                <a:cxn ang="0">
                  <a:pos x="102" y="24"/>
                </a:cxn>
                <a:cxn ang="0">
                  <a:pos x="118" y="32"/>
                </a:cxn>
                <a:cxn ang="0">
                  <a:pos x="130" y="44"/>
                </a:cxn>
                <a:cxn ang="0">
                  <a:pos x="142" y="60"/>
                </a:cxn>
                <a:cxn ang="0">
                  <a:pos x="151" y="78"/>
                </a:cxn>
                <a:cxn ang="0">
                  <a:pos x="158" y="98"/>
                </a:cxn>
                <a:cxn ang="0">
                  <a:pos x="163" y="120"/>
                </a:cxn>
                <a:cxn ang="0">
                  <a:pos x="163" y="146"/>
                </a:cxn>
                <a:cxn ang="0">
                  <a:pos x="163" y="146"/>
                </a:cxn>
                <a:cxn ang="0">
                  <a:pos x="165" y="130"/>
                </a:cxn>
                <a:cxn ang="0">
                  <a:pos x="165" y="130"/>
                </a:cxn>
                <a:cxn ang="0">
                  <a:pos x="165" y="104"/>
                </a:cxn>
                <a:cxn ang="0">
                  <a:pos x="160" y="80"/>
                </a:cxn>
                <a:cxn ang="0">
                  <a:pos x="153" y="58"/>
                </a:cxn>
                <a:cxn ang="0">
                  <a:pos x="144" y="40"/>
                </a:cxn>
                <a:cxn ang="0">
                  <a:pos x="132" y="24"/>
                </a:cxn>
                <a:cxn ang="0">
                  <a:pos x="121" y="10"/>
                </a:cxn>
                <a:cxn ang="0">
                  <a:pos x="105" y="2"/>
                </a:cxn>
                <a:cxn ang="0">
                  <a:pos x="98" y="0"/>
                </a:cxn>
                <a:cxn ang="0">
                  <a:pos x="88" y="0"/>
                </a:cxn>
                <a:cxn ang="0">
                  <a:pos x="88" y="0"/>
                </a:cxn>
                <a:cxn ang="0">
                  <a:pos x="79" y="0"/>
                </a:cxn>
                <a:cxn ang="0">
                  <a:pos x="72" y="0"/>
                </a:cxn>
                <a:cxn ang="0">
                  <a:pos x="56" y="8"/>
                </a:cxn>
                <a:cxn ang="0">
                  <a:pos x="42" y="18"/>
                </a:cxn>
                <a:cxn ang="0">
                  <a:pos x="30" y="32"/>
                </a:cxn>
                <a:cxn ang="0">
                  <a:pos x="19" y="50"/>
                </a:cxn>
                <a:cxn ang="0">
                  <a:pos x="9" y="72"/>
                </a:cxn>
                <a:cxn ang="0">
                  <a:pos x="5" y="94"/>
                </a:cxn>
                <a:cxn ang="0">
                  <a:pos x="0" y="120"/>
                </a:cxn>
                <a:cxn ang="0">
                  <a:pos x="0" y="120"/>
                </a:cxn>
                <a:cxn ang="0">
                  <a:pos x="0" y="126"/>
                </a:cxn>
                <a:cxn ang="0">
                  <a:pos x="0" y="126"/>
                </a:cxn>
                <a:cxn ang="0">
                  <a:pos x="5" y="104"/>
                </a:cxn>
                <a:cxn ang="0">
                  <a:pos x="12" y="84"/>
                </a:cxn>
                <a:cxn ang="0">
                  <a:pos x="21" y="66"/>
                </a:cxn>
                <a:cxn ang="0">
                  <a:pos x="33" y="50"/>
                </a:cxn>
                <a:cxn ang="0">
                  <a:pos x="44" y="36"/>
                </a:cxn>
                <a:cxn ang="0">
                  <a:pos x="58" y="28"/>
                </a:cxn>
                <a:cxn ang="0">
                  <a:pos x="72" y="22"/>
                </a:cxn>
                <a:cxn ang="0">
                  <a:pos x="86" y="22"/>
                </a:cxn>
                <a:cxn ang="0">
                  <a:pos x="86" y="22"/>
                </a:cxn>
              </a:cxnLst>
              <a:rect l="0" t="0" r="r" b="b"/>
              <a:pathLst>
                <a:path w="165" h="146">
                  <a:moveTo>
                    <a:pt x="86" y="22"/>
                  </a:moveTo>
                  <a:lnTo>
                    <a:pt x="86" y="22"/>
                  </a:lnTo>
                  <a:lnTo>
                    <a:pt x="95" y="22"/>
                  </a:lnTo>
                  <a:lnTo>
                    <a:pt x="102" y="24"/>
                  </a:lnTo>
                  <a:lnTo>
                    <a:pt x="118" y="32"/>
                  </a:lnTo>
                  <a:lnTo>
                    <a:pt x="130" y="44"/>
                  </a:lnTo>
                  <a:lnTo>
                    <a:pt x="142" y="60"/>
                  </a:lnTo>
                  <a:lnTo>
                    <a:pt x="151" y="78"/>
                  </a:lnTo>
                  <a:lnTo>
                    <a:pt x="158" y="98"/>
                  </a:lnTo>
                  <a:lnTo>
                    <a:pt x="163" y="120"/>
                  </a:lnTo>
                  <a:lnTo>
                    <a:pt x="163" y="146"/>
                  </a:lnTo>
                  <a:lnTo>
                    <a:pt x="163" y="146"/>
                  </a:lnTo>
                  <a:lnTo>
                    <a:pt x="165" y="130"/>
                  </a:lnTo>
                  <a:lnTo>
                    <a:pt x="165" y="130"/>
                  </a:lnTo>
                  <a:lnTo>
                    <a:pt x="165" y="104"/>
                  </a:lnTo>
                  <a:lnTo>
                    <a:pt x="160" y="80"/>
                  </a:lnTo>
                  <a:lnTo>
                    <a:pt x="153" y="58"/>
                  </a:lnTo>
                  <a:lnTo>
                    <a:pt x="144" y="40"/>
                  </a:lnTo>
                  <a:lnTo>
                    <a:pt x="132" y="24"/>
                  </a:lnTo>
                  <a:lnTo>
                    <a:pt x="121" y="10"/>
                  </a:lnTo>
                  <a:lnTo>
                    <a:pt x="105" y="2"/>
                  </a:lnTo>
                  <a:lnTo>
                    <a:pt x="98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79" y="0"/>
                  </a:lnTo>
                  <a:lnTo>
                    <a:pt x="72" y="0"/>
                  </a:lnTo>
                  <a:lnTo>
                    <a:pt x="56" y="8"/>
                  </a:lnTo>
                  <a:lnTo>
                    <a:pt x="42" y="18"/>
                  </a:lnTo>
                  <a:lnTo>
                    <a:pt x="30" y="32"/>
                  </a:lnTo>
                  <a:lnTo>
                    <a:pt x="19" y="50"/>
                  </a:lnTo>
                  <a:lnTo>
                    <a:pt x="9" y="72"/>
                  </a:lnTo>
                  <a:lnTo>
                    <a:pt x="5" y="94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26"/>
                  </a:lnTo>
                  <a:lnTo>
                    <a:pt x="5" y="104"/>
                  </a:lnTo>
                  <a:lnTo>
                    <a:pt x="12" y="84"/>
                  </a:lnTo>
                  <a:lnTo>
                    <a:pt x="21" y="66"/>
                  </a:lnTo>
                  <a:lnTo>
                    <a:pt x="33" y="50"/>
                  </a:lnTo>
                  <a:lnTo>
                    <a:pt x="44" y="36"/>
                  </a:lnTo>
                  <a:lnTo>
                    <a:pt x="58" y="28"/>
                  </a:lnTo>
                  <a:lnTo>
                    <a:pt x="72" y="22"/>
                  </a:lnTo>
                  <a:lnTo>
                    <a:pt x="86" y="22"/>
                  </a:lnTo>
                  <a:lnTo>
                    <a:pt x="86" y="22"/>
                  </a:lnTo>
                  <a:close/>
                </a:path>
              </a:pathLst>
            </a:custGeom>
            <a:solidFill>
              <a:srgbClr val="E7E8E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4" name="Freeform 110"/>
            <p:cNvSpPr>
              <a:spLocks/>
            </p:cNvSpPr>
            <p:nvPr/>
          </p:nvSpPr>
          <p:spPr bwMode="auto">
            <a:xfrm>
              <a:off x="4552950" y="4635500"/>
              <a:ext cx="287338" cy="117475"/>
            </a:xfrm>
            <a:custGeom>
              <a:avLst/>
              <a:gdLst/>
              <a:ahLst/>
              <a:cxnLst>
                <a:cxn ang="0">
                  <a:pos x="181" y="46"/>
                </a:cxn>
                <a:cxn ang="0">
                  <a:pos x="181" y="46"/>
                </a:cxn>
                <a:cxn ang="0">
                  <a:pos x="176" y="40"/>
                </a:cxn>
                <a:cxn ang="0">
                  <a:pos x="174" y="32"/>
                </a:cxn>
                <a:cxn ang="0">
                  <a:pos x="167" y="24"/>
                </a:cxn>
                <a:cxn ang="0">
                  <a:pos x="158" y="16"/>
                </a:cxn>
                <a:cxn ang="0">
                  <a:pos x="146" y="8"/>
                </a:cxn>
                <a:cxn ang="0">
                  <a:pos x="132" y="2"/>
                </a:cxn>
                <a:cxn ang="0">
                  <a:pos x="114" y="0"/>
                </a:cxn>
                <a:cxn ang="0">
                  <a:pos x="114" y="0"/>
                </a:cxn>
                <a:cxn ang="0">
                  <a:pos x="62" y="0"/>
                </a:cxn>
                <a:cxn ang="0">
                  <a:pos x="51" y="0"/>
                </a:cxn>
                <a:cxn ang="0">
                  <a:pos x="39" y="4"/>
                </a:cxn>
                <a:cxn ang="0">
                  <a:pos x="39" y="4"/>
                </a:cxn>
                <a:cxn ang="0">
                  <a:pos x="25" y="8"/>
                </a:cxn>
                <a:cxn ang="0">
                  <a:pos x="11" y="14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4" y="28"/>
                </a:cxn>
                <a:cxn ang="0">
                  <a:pos x="18" y="44"/>
                </a:cxn>
                <a:cxn ang="0">
                  <a:pos x="28" y="52"/>
                </a:cxn>
                <a:cxn ang="0">
                  <a:pos x="39" y="60"/>
                </a:cxn>
                <a:cxn ang="0">
                  <a:pos x="51" y="66"/>
                </a:cxn>
                <a:cxn ang="0">
                  <a:pos x="65" y="70"/>
                </a:cxn>
                <a:cxn ang="0">
                  <a:pos x="65" y="70"/>
                </a:cxn>
                <a:cxn ang="0">
                  <a:pos x="90" y="74"/>
                </a:cxn>
                <a:cxn ang="0">
                  <a:pos x="109" y="74"/>
                </a:cxn>
                <a:cxn ang="0">
                  <a:pos x="123" y="72"/>
                </a:cxn>
                <a:cxn ang="0">
                  <a:pos x="139" y="68"/>
                </a:cxn>
                <a:cxn ang="0">
                  <a:pos x="139" y="68"/>
                </a:cxn>
                <a:cxn ang="0">
                  <a:pos x="167" y="54"/>
                </a:cxn>
                <a:cxn ang="0">
                  <a:pos x="181" y="46"/>
                </a:cxn>
                <a:cxn ang="0">
                  <a:pos x="181" y="46"/>
                </a:cxn>
              </a:cxnLst>
              <a:rect l="0" t="0" r="r" b="b"/>
              <a:pathLst>
                <a:path w="181" h="74">
                  <a:moveTo>
                    <a:pt x="181" y="46"/>
                  </a:moveTo>
                  <a:lnTo>
                    <a:pt x="181" y="46"/>
                  </a:lnTo>
                  <a:lnTo>
                    <a:pt x="176" y="40"/>
                  </a:lnTo>
                  <a:lnTo>
                    <a:pt x="174" y="32"/>
                  </a:lnTo>
                  <a:lnTo>
                    <a:pt x="167" y="24"/>
                  </a:lnTo>
                  <a:lnTo>
                    <a:pt x="158" y="16"/>
                  </a:lnTo>
                  <a:lnTo>
                    <a:pt x="146" y="8"/>
                  </a:lnTo>
                  <a:lnTo>
                    <a:pt x="132" y="2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62" y="0"/>
                  </a:lnTo>
                  <a:lnTo>
                    <a:pt x="51" y="0"/>
                  </a:lnTo>
                  <a:lnTo>
                    <a:pt x="39" y="4"/>
                  </a:lnTo>
                  <a:lnTo>
                    <a:pt x="39" y="4"/>
                  </a:lnTo>
                  <a:lnTo>
                    <a:pt x="25" y="8"/>
                  </a:lnTo>
                  <a:lnTo>
                    <a:pt x="11" y="14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4" y="28"/>
                  </a:lnTo>
                  <a:lnTo>
                    <a:pt x="18" y="44"/>
                  </a:lnTo>
                  <a:lnTo>
                    <a:pt x="28" y="52"/>
                  </a:lnTo>
                  <a:lnTo>
                    <a:pt x="39" y="60"/>
                  </a:lnTo>
                  <a:lnTo>
                    <a:pt x="51" y="66"/>
                  </a:lnTo>
                  <a:lnTo>
                    <a:pt x="65" y="70"/>
                  </a:lnTo>
                  <a:lnTo>
                    <a:pt x="65" y="70"/>
                  </a:lnTo>
                  <a:lnTo>
                    <a:pt x="90" y="74"/>
                  </a:lnTo>
                  <a:lnTo>
                    <a:pt x="109" y="74"/>
                  </a:lnTo>
                  <a:lnTo>
                    <a:pt x="123" y="72"/>
                  </a:lnTo>
                  <a:lnTo>
                    <a:pt x="139" y="68"/>
                  </a:lnTo>
                  <a:lnTo>
                    <a:pt x="139" y="68"/>
                  </a:lnTo>
                  <a:lnTo>
                    <a:pt x="167" y="54"/>
                  </a:lnTo>
                  <a:lnTo>
                    <a:pt x="181" y="46"/>
                  </a:lnTo>
                  <a:lnTo>
                    <a:pt x="181" y="46"/>
                  </a:lnTo>
                  <a:close/>
                </a:path>
              </a:pathLst>
            </a:custGeom>
            <a:solidFill>
              <a:srgbClr val="FDEA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4552950" y="4625975"/>
              <a:ext cx="301625" cy="73025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26"/>
                </a:cxn>
                <a:cxn ang="0">
                  <a:pos x="18" y="16"/>
                </a:cxn>
                <a:cxn ang="0">
                  <a:pos x="39" y="8"/>
                </a:cxn>
                <a:cxn ang="0">
                  <a:pos x="65" y="2"/>
                </a:cxn>
                <a:cxn ang="0">
                  <a:pos x="79" y="0"/>
                </a:cxn>
                <a:cxn ang="0">
                  <a:pos x="95" y="0"/>
                </a:cxn>
                <a:cxn ang="0">
                  <a:pos x="111" y="0"/>
                </a:cxn>
                <a:cxn ang="0">
                  <a:pos x="128" y="4"/>
                </a:cxn>
                <a:cxn ang="0">
                  <a:pos x="144" y="10"/>
                </a:cxn>
                <a:cxn ang="0">
                  <a:pos x="160" y="18"/>
                </a:cxn>
                <a:cxn ang="0">
                  <a:pos x="174" y="30"/>
                </a:cxn>
                <a:cxn ang="0">
                  <a:pos x="190" y="46"/>
                </a:cxn>
                <a:cxn ang="0">
                  <a:pos x="190" y="46"/>
                </a:cxn>
                <a:cxn ang="0">
                  <a:pos x="179" y="36"/>
                </a:cxn>
                <a:cxn ang="0">
                  <a:pos x="165" y="28"/>
                </a:cxn>
                <a:cxn ang="0">
                  <a:pos x="144" y="20"/>
                </a:cxn>
                <a:cxn ang="0">
                  <a:pos x="118" y="12"/>
                </a:cxn>
                <a:cxn ang="0">
                  <a:pos x="102" y="12"/>
                </a:cxn>
                <a:cxn ang="0">
                  <a:pos x="86" y="10"/>
                </a:cxn>
                <a:cxn ang="0">
                  <a:pos x="65" y="12"/>
                </a:cxn>
                <a:cxn ang="0">
                  <a:pos x="46" y="14"/>
                </a:cxn>
                <a:cxn ang="0">
                  <a:pos x="23" y="20"/>
                </a:cxn>
                <a:cxn ang="0">
                  <a:pos x="0" y="26"/>
                </a:cxn>
                <a:cxn ang="0">
                  <a:pos x="0" y="26"/>
                </a:cxn>
              </a:cxnLst>
              <a:rect l="0" t="0" r="r" b="b"/>
              <a:pathLst>
                <a:path w="190" h="46">
                  <a:moveTo>
                    <a:pt x="0" y="26"/>
                  </a:moveTo>
                  <a:lnTo>
                    <a:pt x="0" y="26"/>
                  </a:lnTo>
                  <a:lnTo>
                    <a:pt x="18" y="16"/>
                  </a:lnTo>
                  <a:lnTo>
                    <a:pt x="39" y="8"/>
                  </a:lnTo>
                  <a:lnTo>
                    <a:pt x="65" y="2"/>
                  </a:lnTo>
                  <a:lnTo>
                    <a:pt x="79" y="0"/>
                  </a:lnTo>
                  <a:lnTo>
                    <a:pt x="95" y="0"/>
                  </a:lnTo>
                  <a:lnTo>
                    <a:pt x="111" y="0"/>
                  </a:lnTo>
                  <a:lnTo>
                    <a:pt x="128" y="4"/>
                  </a:lnTo>
                  <a:lnTo>
                    <a:pt x="144" y="10"/>
                  </a:lnTo>
                  <a:lnTo>
                    <a:pt x="160" y="18"/>
                  </a:lnTo>
                  <a:lnTo>
                    <a:pt x="174" y="30"/>
                  </a:lnTo>
                  <a:lnTo>
                    <a:pt x="190" y="46"/>
                  </a:lnTo>
                  <a:lnTo>
                    <a:pt x="190" y="46"/>
                  </a:lnTo>
                  <a:lnTo>
                    <a:pt x="179" y="36"/>
                  </a:lnTo>
                  <a:lnTo>
                    <a:pt x="165" y="28"/>
                  </a:lnTo>
                  <a:lnTo>
                    <a:pt x="144" y="20"/>
                  </a:lnTo>
                  <a:lnTo>
                    <a:pt x="118" y="12"/>
                  </a:lnTo>
                  <a:lnTo>
                    <a:pt x="102" y="12"/>
                  </a:lnTo>
                  <a:lnTo>
                    <a:pt x="86" y="10"/>
                  </a:lnTo>
                  <a:lnTo>
                    <a:pt x="65" y="12"/>
                  </a:lnTo>
                  <a:lnTo>
                    <a:pt x="46" y="14"/>
                  </a:lnTo>
                  <a:lnTo>
                    <a:pt x="23" y="20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CAF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4191000" y="4251325"/>
              <a:ext cx="239713" cy="98425"/>
            </a:xfrm>
            <a:custGeom>
              <a:avLst/>
              <a:gdLst/>
              <a:ahLst/>
              <a:cxnLst>
                <a:cxn ang="0">
                  <a:pos x="151" y="26"/>
                </a:cxn>
                <a:cxn ang="0">
                  <a:pos x="151" y="26"/>
                </a:cxn>
                <a:cxn ang="0">
                  <a:pos x="149" y="24"/>
                </a:cxn>
                <a:cxn ang="0">
                  <a:pos x="142" y="18"/>
                </a:cxn>
                <a:cxn ang="0">
                  <a:pos x="128" y="10"/>
                </a:cxn>
                <a:cxn ang="0">
                  <a:pos x="119" y="6"/>
                </a:cxn>
                <a:cxn ang="0">
                  <a:pos x="107" y="2"/>
                </a:cxn>
                <a:cxn ang="0">
                  <a:pos x="107" y="2"/>
                </a:cxn>
                <a:cxn ang="0">
                  <a:pos x="86" y="0"/>
                </a:cxn>
                <a:cxn ang="0">
                  <a:pos x="60" y="0"/>
                </a:cxn>
                <a:cxn ang="0">
                  <a:pos x="37" y="2"/>
                </a:cxn>
                <a:cxn ang="0">
                  <a:pos x="19" y="4"/>
                </a:cxn>
                <a:cxn ang="0">
                  <a:pos x="19" y="4"/>
                </a:cxn>
                <a:cxn ang="0">
                  <a:pos x="12" y="4"/>
                </a:cxn>
                <a:cxn ang="0">
                  <a:pos x="9" y="6"/>
                </a:cxn>
                <a:cxn ang="0">
                  <a:pos x="9" y="10"/>
                </a:cxn>
                <a:cxn ang="0">
                  <a:pos x="7" y="20"/>
                </a:cxn>
                <a:cxn ang="0">
                  <a:pos x="7" y="20"/>
                </a:cxn>
                <a:cxn ang="0">
                  <a:pos x="2" y="34"/>
                </a:cxn>
                <a:cxn ang="0">
                  <a:pos x="0" y="48"/>
                </a:cxn>
                <a:cxn ang="0">
                  <a:pos x="2" y="62"/>
                </a:cxn>
                <a:cxn ang="0">
                  <a:pos x="2" y="62"/>
                </a:cxn>
                <a:cxn ang="0">
                  <a:pos x="14" y="56"/>
                </a:cxn>
                <a:cxn ang="0">
                  <a:pos x="44" y="44"/>
                </a:cxn>
                <a:cxn ang="0">
                  <a:pos x="60" y="38"/>
                </a:cxn>
                <a:cxn ang="0">
                  <a:pos x="77" y="32"/>
                </a:cxn>
                <a:cxn ang="0">
                  <a:pos x="93" y="30"/>
                </a:cxn>
                <a:cxn ang="0">
                  <a:pos x="105" y="30"/>
                </a:cxn>
                <a:cxn ang="0">
                  <a:pos x="105" y="30"/>
                </a:cxn>
                <a:cxn ang="0">
                  <a:pos x="114" y="32"/>
                </a:cxn>
                <a:cxn ang="0">
                  <a:pos x="123" y="32"/>
                </a:cxn>
                <a:cxn ang="0">
                  <a:pos x="137" y="30"/>
                </a:cxn>
                <a:cxn ang="0">
                  <a:pos x="146" y="28"/>
                </a:cxn>
                <a:cxn ang="0">
                  <a:pos x="151" y="26"/>
                </a:cxn>
                <a:cxn ang="0">
                  <a:pos x="151" y="26"/>
                </a:cxn>
              </a:cxnLst>
              <a:rect l="0" t="0" r="r" b="b"/>
              <a:pathLst>
                <a:path w="151" h="62">
                  <a:moveTo>
                    <a:pt x="151" y="26"/>
                  </a:moveTo>
                  <a:lnTo>
                    <a:pt x="151" y="26"/>
                  </a:lnTo>
                  <a:lnTo>
                    <a:pt x="149" y="24"/>
                  </a:lnTo>
                  <a:lnTo>
                    <a:pt x="142" y="18"/>
                  </a:lnTo>
                  <a:lnTo>
                    <a:pt x="128" y="10"/>
                  </a:lnTo>
                  <a:lnTo>
                    <a:pt x="119" y="6"/>
                  </a:lnTo>
                  <a:lnTo>
                    <a:pt x="107" y="2"/>
                  </a:lnTo>
                  <a:lnTo>
                    <a:pt x="107" y="2"/>
                  </a:lnTo>
                  <a:lnTo>
                    <a:pt x="86" y="0"/>
                  </a:lnTo>
                  <a:lnTo>
                    <a:pt x="60" y="0"/>
                  </a:lnTo>
                  <a:lnTo>
                    <a:pt x="37" y="2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12" y="4"/>
                  </a:lnTo>
                  <a:lnTo>
                    <a:pt x="9" y="6"/>
                  </a:lnTo>
                  <a:lnTo>
                    <a:pt x="9" y="10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2" y="34"/>
                  </a:lnTo>
                  <a:lnTo>
                    <a:pt x="0" y="48"/>
                  </a:lnTo>
                  <a:lnTo>
                    <a:pt x="2" y="62"/>
                  </a:lnTo>
                  <a:lnTo>
                    <a:pt x="2" y="62"/>
                  </a:lnTo>
                  <a:lnTo>
                    <a:pt x="14" y="56"/>
                  </a:lnTo>
                  <a:lnTo>
                    <a:pt x="44" y="44"/>
                  </a:lnTo>
                  <a:lnTo>
                    <a:pt x="60" y="38"/>
                  </a:lnTo>
                  <a:lnTo>
                    <a:pt x="77" y="32"/>
                  </a:lnTo>
                  <a:lnTo>
                    <a:pt x="93" y="30"/>
                  </a:lnTo>
                  <a:lnTo>
                    <a:pt x="105" y="30"/>
                  </a:lnTo>
                  <a:lnTo>
                    <a:pt x="105" y="30"/>
                  </a:lnTo>
                  <a:lnTo>
                    <a:pt x="114" y="32"/>
                  </a:lnTo>
                  <a:lnTo>
                    <a:pt x="123" y="32"/>
                  </a:lnTo>
                  <a:lnTo>
                    <a:pt x="137" y="30"/>
                  </a:lnTo>
                  <a:lnTo>
                    <a:pt x="146" y="28"/>
                  </a:lnTo>
                  <a:lnTo>
                    <a:pt x="151" y="26"/>
                  </a:lnTo>
                  <a:lnTo>
                    <a:pt x="151" y="26"/>
                  </a:lnTo>
                  <a:close/>
                </a:path>
              </a:pathLst>
            </a:custGeom>
            <a:solidFill>
              <a:srgbClr val="FFC8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7" name="Freeform 113"/>
            <p:cNvSpPr>
              <a:spLocks/>
            </p:cNvSpPr>
            <p:nvPr/>
          </p:nvSpPr>
          <p:spPr bwMode="auto">
            <a:xfrm>
              <a:off x="4154488" y="4270375"/>
              <a:ext cx="339725" cy="447675"/>
            </a:xfrm>
            <a:custGeom>
              <a:avLst/>
              <a:gdLst/>
              <a:ahLst/>
              <a:cxnLst>
                <a:cxn ang="0">
                  <a:pos x="83" y="282"/>
                </a:cxn>
                <a:cxn ang="0">
                  <a:pos x="83" y="282"/>
                </a:cxn>
                <a:cxn ang="0">
                  <a:pos x="97" y="274"/>
                </a:cxn>
                <a:cxn ang="0">
                  <a:pos x="109" y="268"/>
                </a:cxn>
                <a:cxn ang="0">
                  <a:pos x="123" y="264"/>
                </a:cxn>
                <a:cxn ang="0">
                  <a:pos x="137" y="262"/>
                </a:cxn>
                <a:cxn ang="0">
                  <a:pos x="160" y="260"/>
                </a:cxn>
                <a:cxn ang="0">
                  <a:pos x="183" y="262"/>
                </a:cxn>
                <a:cxn ang="0">
                  <a:pos x="183" y="262"/>
                </a:cxn>
                <a:cxn ang="0">
                  <a:pos x="193" y="248"/>
                </a:cxn>
                <a:cxn ang="0">
                  <a:pos x="200" y="234"/>
                </a:cxn>
                <a:cxn ang="0">
                  <a:pos x="207" y="216"/>
                </a:cxn>
                <a:cxn ang="0">
                  <a:pos x="211" y="198"/>
                </a:cxn>
                <a:cxn ang="0">
                  <a:pos x="214" y="180"/>
                </a:cxn>
                <a:cxn ang="0">
                  <a:pos x="214" y="160"/>
                </a:cxn>
                <a:cxn ang="0">
                  <a:pos x="214" y="140"/>
                </a:cxn>
                <a:cxn ang="0">
                  <a:pos x="209" y="118"/>
                </a:cxn>
                <a:cxn ang="0">
                  <a:pos x="209" y="118"/>
                </a:cxn>
                <a:cxn ang="0">
                  <a:pos x="200" y="90"/>
                </a:cxn>
                <a:cxn ang="0">
                  <a:pos x="188" y="66"/>
                </a:cxn>
                <a:cxn ang="0">
                  <a:pos x="172" y="44"/>
                </a:cxn>
                <a:cxn ang="0">
                  <a:pos x="156" y="26"/>
                </a:cxn>
                <a:cxn ang="0">
                  <a:pos x="137" y="12"/>
                </a:cxn>
                <a:cxn ang="0">
                  <a:pos x="125" y="6"/>
                </a:cxn>
                <a:cxn ang="0">
                  <a:pos x="116" y="4"/>
                </a:cxn>
                <a:cxn ang="0">
                  <a:pos x="104" y="0"/>
                </a:cxn>
                <a:cxn ang="0">
                  <a:pos x="95" y="0"/>
                </a:cxn>
                <a:cxn ang="0">
                  <a:pos x="83" y="0"/>
                </a:cxn>
                <a:cxn ang="0">
                  <a:pos x="72" y="2"/>
                </a:cxn>
                <a:cxn ang="0">
                  <a:pos x="72" y="2"/>
                </a:cxn>
                <a:cxn ang="0">
                  <a:pos x="63" y="6"/>
                </a:cxn>
                <a:cxn ang="0">
                  <a:pos x="53" y="10"/>
                </a:cxn>
                <a:cxn ang="0">
                  <a:pos x="44" y="16"/>
                </a:cxn>
                <a:cxn ang="0">
                  <a:pos x="35" y="24"/>
                </a:cxn>
                <a:cxn ang="0">
                  <a:pos x="21" y="42"/>
                </a:cxn>
                <a:cxn ang="0">
                  <a:pos x="11" y="64"/>
                </a:cxn>
                <a:cxn ang="0">
                  <a:pos x="2" y="88"/>
                </a:cxn>
                <a:cxn ang="0">
                  <a:pos x="0" y="114"/>
                </a:cxn>
                <a:cxn ang="0">
                  <a:pos x="0" y="142"/>
                </a:cxn>
                <a:cxn ang="0">
                  <a:pos x="5" y="172"/>
                </a:cxn>
                <a:cxn ang="0">
                  <a:pos x="5" y="172"/>
                </a:cxn>
                <a:cxn ang="0">
                  <a:pos x="9" y="192"/>
                </a:cxn>
                <a:cxn ang="0">
                  <a:pos x="16" y="208"/>
                </a:cxn>
                <a:cxn ang="0">
                  <a:pos x="25" y="226"/>
                </a:cxn>
                <a:cxn ang="0">
                  <a:pos x="35" y="240"/>
                </a:cxn>
                <a:cxn ang="0">
                  <a:pos x="46" y="254"/>
                </a:cxn>
                <a:cxn ang="0">
                  <a:pos x="58" y="264"/>
                </a:cxn>
                <a:cxn ang="0">
                  <a:pos x="72" y="274"/>
                </a:cxn>
                <a:cxn ang="0">
                  <a:pos x="83" y="282"/>
                </a:cxn>
                <a:cxn ang="0">
                  <a:pos x="83" y="282"/>
                </a:cxn>
              </a:cxnLst>
              <a:rect l="0" t="0" r="r" b="b"/>
              <a:pathLst>
                <a:path w="214" h="282">
                  <a:moveTo>
                    <a:pt x="83" y="282"/>
                  </a:moveTo>
                  <a:lnTo>
                    <a:pt x="83" y="282"/>
                  </a:lnTo>
                  <a:lnTo>
                    <a:pt x="97" y="274"/>
                  </a:lnTo>
                  <a:lnTo>
                    <a:pt x="109" y="268"/>
                  </a:lnTo>
                  <a:lnTo>
                    <a:pt x="123" y="264"/>
                  </a:lnTo>
                  <a:lnTo>
                    <a:pt x="137" y="262"/>
                  </a:lnTo>
                  <a:lnTo>
                    <a:pt x="160" y="260"/>
                  </a:lnTo>
                  <a:lnTo>
                    <a:pt x="183" y="262"/>
                  </a:lnTo>
                  <a:lnTo>
                    <a:pt x="183" y="262"/>
                  </a:lnTo>
                  <a:lnTo>
                    <a:pt x="193" y="248"/>
                  </a:lnTo>
                  <a:lnTo>
                    <a:pt x="200" y="234"/>
                  </a:lnTo>
                  <a:lnTo>
                    <a:pt x="207" y="216"/>
                  </a:lnTo>
                  <a:lnTo>
                    <a:pt x="211" y="198"/>
                  </a:lnTo>
                  <a:lnTo>
                    <a:pt x="214" y="180"/>
                  </a:lnTo>
                  <a:lnTo>
                    <a:pt x="214" y="160"/>
                  </a:lnTo>
                  <a:lnTo>
                    <a:pt x="214" y="140"/>
                  </a:lnTo>
                  <a:lnTo>
                    <a:pt x="209" y="118"/>
                  </a:lnTo>
                  <a:lnTo>
                    <a:pt x="209" y="118"/>
                  </a:lnTo>
                  <a:lnTo>
                    <a:pt x="200" y="90"/>
                  </a:lnTo>
                  <a:lnTo>
                    <a:pt x="188" y="66"/>
                  </a:lnTo>
                  <a:lnTo>
                    <a:pt x="172" y="44"/>
                  </a:lnTo>
                  <a:lnTo>
                    <a:pt x="156" y="26"/>
                  </a:lnTo>
                  <a:lnTo>
                    <a:pt x="137" y="12"/>
                  </a:lnTo>
                  <a:lnTo>
                    <a:pt x="125" y="6"/>
                  </a:lnTo>
                  <a:lnTo>
                    <a:pt x="116" y="4"/>
                  </a:lnTo>
                  <a:lnTo>
                    <a:pt x="104" y="0"/>
                  </a:lnTo>
                  <a:lnTo>
                    <a:pt x="95" y="0"/>
                  </a:lnTo>
                  <a:lnTo>
                    <a:pt x="83" y="0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63" y="6"/>
                  </a:lnTo>
                  <a:lnTo>
                    <a:pt x="53" y="10"/>
                  </a:lnTo>
                  <a:lnTo>
                    <a:pt x="44" y="16"/>
                  </a:lnTo>
                  <a:lnTo>
                    <a:pt x="35" y="24"/>
                  </a:lnTo>
                  <a:lnTo>
                    <a:pt x="21" y="42"/>
                  </a:lnTo>
                  <a:lnTo>
                    <a:pt x="11" y="64"/>
                  </a:lnTo>
                  <a:lnTo>
                    <a:pt x="2" y="88"/>
                  </a:lnTo>
                  <a:lnTo>
                    <a:pt x="0" y="114"/>
                  </a:lnTo>
                  <a:lnTo>
                    <a:pt x="0" y="142"/>
                  </a:lnTo>
                  <a:lnTo>
                    <a:pt x="5" y="172"/>
                  </a:lnTo>
                  <a:lnTo>
                    <a:pt x="5" y="172"/>
                  </a:lnTo>
                  <a:lnTo>
                    <a:pt x="9" y="192"/>
                  </a:lnTo>
                  <a:lnTo>
                    <a:pt x="16" y="208"/>
                  </a:lnTo>
                  <a:lnTo>
                    <a:pt x="25" y="226"/>
                  </a:lnTo>
                  <a:lnTo>
                    <a:pt x="35" y="240"/>
                  </a:lnTo>
                  <a:lnTo>
                    <a:pt x="46" y="254"/>
                  </a:lnTo>
                  <a:lnTo>
                    <a:pt x="58" y="264"/>
                  </a:lnTo>
                  <a:lnTo>
                    <a:pt x="72" y="274"/>
                  </a:lnTo>
                  <a:lnTo>
                    <a:pt x="83" y="282"/>
                  </a:lnTo>
                  <a:lnTo>
                    <a:pt x="83" y="282"/>
                  </a:lnTo>
                  <a:close/>
                </a:path>
              </a:pathLst>
            </a:custGeom>
            <a:solidFill>
              <a:srgbClr val="FFCD0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8" name="Freeform 114"/>
            <p:cNvSpPr>
              <a:spLocks/>
            </p:cNvSpPr>
            <p:nvPr/>
          </p:nvSpPr>
          <p:spPr bwMode="auto">
            <a:xfrm>
              <a:off x="4179888" y="4314825"/>
              <a:ext cx="292100" cy="415925"/>
            </a:xfrm>
            <a:custGeom>
              <a:avLst/>
              <a:gdLst/>
              <a:ahLst/>
              <a:cxnLst>
                <a:cxn ang="0">
                  <a:pos x="61" y="2"/>
                </a:cxn>
                <a:cxn ang="0">
                  <a:pos x="61" y="2"/>
                </a:cxn>
                <a:cxn ang="0">
                  <a:pos x="70" y="0"/>
                </a:cxn>
                <a:cxn ang="0">
                  <a:pos x="79" y="0"/>
                </a:cxn>
                <a:cxn ang="0">
                  <a:pos x="88" y="2"/>
                </a:cxn>
                <a:cxn ang="0">
                  <a:pos x="98" y="4"/>
                </a:cxn>
                <a:cxn ang="0">
                  <a:pos x="114" y="12"/>
                </a:cxn>
                <a:cxn ang="0">
                  <a:pos x="133" y="24"/>
                </a:cxn>
                <a:cxn ang="0">
                  <a:pos x="146" y="40"/>
                </a:cxn>
                <a:cxn ang="0">
                  <a:pos x="160" y="62"/>
                </a:cxn>
                <a:cxn ang="0">
                  <a:pos x="170" y="84"/>
                </a:cxn>
                <a:cxn ang="0">
                  <a:pos x="179" y="112"/>
                </a:cxn>
                <a:cxn ang="0">
                  <a:pos x="179" y="112"/>
                </a:cxn>
                <a:cxn ang="0">
                  <a:pos x="181" y="130"/>
                </a:cxn>
                <a:cxn ang="0">
                  <a:pos x="184" y="150"/>
                </a:cxn>
                <a:cxn ang="0">
                  <a:pos x="184" y="168"/>
                </a:cxn>
                <a:cxn ang="0">
                  <a:pos x="181" y="186"/>
                </a:cxn>
                <a:cxn ang="0">
                  <a:pos x="177" y="202"/>
                </a:cxn>
                <a:cxn ang="0">
                  <a:pos x="172" y="218"/>
                </a:cxn>
                <a:cxn ang="0">
                  <a:pos x="165" y="232"/>
                </a:cxn>
                <a:cxn ang="0">
                  <a:pos x="156" y="244"/>
                </a:cxn>
                <a:cxn ang="0">
                  <a:pos x="156" y="244"/>
                </a:cxn>
                <a:cxn ang="0">
                  <a:pos x="137" y="242"/>
                </a:cxn>
                <a:cxn ang="0">
                  <a:pos x="116" y="244"/>
                </a:cxn>
                <a:cxn ang="0">
                  <a:pos x="107" y="246"/>
                </a:cxn>
                <a:cxn ang="0">
                  <a:pos x="95" y="250"/>
                </a:cxn>
                <a:cxn ang="0">
                  <a:pos x="84" y="256"/>
                </a:cxn>
                <a:cxn ang="0">
                  <a:pos x="72" y="262"/>
                </a:cxn>
                <a:cxn ang="0">
                  <a:pos x="72" y="262"/>
                </a:cxn>
                <a:cxn ang="0">
                  <a:pos x="61" y="256"/>
                </a:cxn>
                <a:cxn ang="0">
                  <a:pos x="51" y="246"/>
                </a:cxn>
                <a:cxn ang="0">
                  <a:pos x="40" y="236"/>
                </a:cxn>
                <a:cxn ang="0">
                  <a:pos x="30" y="224"/>
                </a:cxn>
                <a:cxn ang="0">
                  <a:pos x="23" y="210"/>
                </a:cxn>
                <a:cxn ang="0">
                  <a:pos x="14" y="194"/>
                </a:cxn>
                <a:cxn ang="0">
                  <a:pos x="9" y="178"/>
                </a:cxn>
                <a:cxn ang="0">
                  <a:pos x="5" y="160"/>
                </a:cxn>
                <a:cxn ang="0">
                  <a:pos x="5" y="160"/>
                </a:cxn>
                <a:cxn ang="0">
                  <a:pos x="0" y="132"/>
                </a:cxn>
                <a:cxn ang="0">
                  <a:pos x="0" y="106"/>
                </a:cxn>
                <a:cxn ang="0">
                  <a:pos x="2" y="82"/>
                </a:cxn>
                <a:cxn ang="0">
                  <a:pos x="9" y="58"/>
                </a:cxn>
                <a:cxn ang="0">
                  <a:pos x="19" y="38"/>
                </a:cxn>
                <a:cxn ang="0">
                  <a:pos x="30" y="22"/>
                </a:cxn>
                <a:cxn ang="0">
                  <a:pos x="44" y="10"/>
                </a:cxn>
                <a:cxn ang="0">
                  <a:pos x="54" y="6"/>
                </a:cxn>
                <a:cxn ang="0">
                  <a:pos x="61" y="2"/>
                </a:cxn>
                <a:cxn ang="0">
                  <a:pos x="61" y="2"/>
                </a:cxn>
              </a:cxnLst>
              <a:rect l="0" t="0" r="r" b="b"/>
              <a:pathLst>
                <a:path w="184" h="262">
                  <a:moveTo>
                    <a:pt x="61" y="2"/>
                  </a:moveTo>
                  <a:lnTo>
                    <a:pt x="61" y="2"/>
                  </a:lnTo>
                  <a:lnTo>
                    <a:pt x="70" y="0"/>
                  </a:lnTo>
                  <a:lnTo>
                    <a:pt x="79" y="0"/>
                  </a:lnTo>
                  <a:lnTo>
                    <a:pt x="88" y="2"/>
                  </a:lnTo>
                  <a:lnTo>
                    <a:pt x="98" y="4"/>
                  </a:lnTo>
                  <a:lnTo>
                    <a:pt x="114" y="12"/>
                  </a:lnTo>
                  <a:lnTo>
                    <a:pt x="133" y="24"/>
                  </a:lnTo>
                  <a:lnTo>
                    <a:pt x="146" y="40"/>
                  </a:lnTo>
                  <a:lnTo>
                    <a:pt x="160" y="62"/>
                  </a:lnTo>
                  <a:lnTo>
                    <a:pt x="170" y="84"/>
                  </a:lnTo>
                  <a:lnTo>
                    <a:pt x="179" y="112"/>
                  </a:lnTo>
                  <a:lnTo>
                    <a:pt x="179" y="112"/>
                  </a:lnTo>
                  <a:lnTo>
                    <a:pt x="181" y="130"/>
                  </a:lnTo>
                  <a:lnTo>
                    <a:pt x="184" y="150"/>
                  </a:lnTo>
                  <a:lnTo>
                    <a:pt x="184" y="168"/>
                  </a:lnTo>
                  <a:lnTo>
                    <a:pt x="181" y="186"/>
                  </a:lnTo>
                  <a:lnTo>
                    <a:pt x="177" y="202"/>
                  </a:lnTo>
                  <a:lnTo>
                    <a:pt x="172" y="218"/>
                  </a:lnTo>
                  <a:lnTo>
                    <a:pt x="165" y="232"/>
                  </a:lnTo>
                  <a:lnTo>
                    <a:pt x="156" y="244"/>
                  </a:lnTo>
                  <a:lnTo>
                    <a:pt x="156" y="244"/>
                  </a:lnTo>
                  <a:lnTo>
                    <a:pt x="137" y="242"/>
                  </a:lnTo>
                  <a:lnTo>
                    <a:pt x="116" y="244"/>
                  </a:lnTo>
                  <a:lnTo>
                    <a:pt x="107" y="246"/>
                  </a:lnTo>
                  <a:lnTo>
                    <a:pt x="95" y="250"/>
                  </a:lnTo>
                  <a:lnTo>
                    <a:pt x="84" y="256"/>
                  </a:lnTo>
                  <a:lnTo>
                    <a:pt x="72" y="262"/>
                  </a:lnTo>
                  <a:lnTo>
                    <a:pt x="72" y="262"/>
                  </a:lnTo>
                  <a:lnTo>
                    <a:pt x="61" y="256"/>
                  </a:lnTo>
                  <a:lnTo>
                    <a:pt x="51" y="246"/>
                  </a:lnTo>
                  <a:lnTo>
                    <a:pt x="40" y="236"/>
                  </a:lnTo>
                  <a:lnTo>
                    <a:pt x="30" y="224"/>
                  </a:lnTo>
                  <a:lnTo>
                    <a:pt x="23" y="210"/>
                  </a:lnTo>
                  <a:lnTo>
                    <a:pt x="14" y="194"/>
                  </a:lnTo>
                  <a:lnTo>
                    <a:pt x="9" y="178"/>
                  </a:lnTo>
                  <a:lnTo>
                    <a:pt x="5" y="160"/>
                  </a:lnTo>
                  <a:lnTo>
                    <a:pt x="5" y="160"/>
                  </a:lnTo>
                  <a:lnTo>
                    <a:pt x="0" y="132"/>
                  </a:lnTo>
                  <a:lnTo>
                    <a:pt x="0" y="106"/>
                  </a:lnTo>
                  <a:lnTo>
                    <a:pt x="2" y="82"/>
                  </a:lnTo>
                  <a:lnTo>
                    <a:pt x="9" y="58"/>
                  </a:lnTo>
                  <a:lnTo>
                    <a:pt x="19" y="38"/>
                  </a:lnTo>
                  <a:lnTo>
                    <a:pt x="30" y="22"/>
                  </a:lnTo>
                  <a:lnTo>
                    <a:pt x="44" y="10"/>
                  </a:lnTo>
                  <a:lnTo>
                    <a:pt x="54" y="6"/>
                  </a:lnTo>
                  <a:lnTo>
                    <a:pt x="61" y="2"/>
                  </a:lnTo>
                  <a:lnTo>
                    <a:pt x="61" y="2"/>
                  </a:lnTo>
                  <a:close/>
                </a:path>
              </a:pathLst>
            </a:custGeom>
            <a:solidFill>
              <a:srgbClr val="F68B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4194175" y="4337050"/>
              <a:ext cx="258763" cy="381000"/>
            </a:xfrm>
            <a:custGeom>
              <a:avLst/>
              <a:gdLst/>
              <a:ahLst/>
              <a:cxnLst>
                <a:cxn ang="0">
                  <a:pos x="58" y="2"/>
                </a:cxn>
                <a:cxn ang="0">
                  <a:pos x="58" y="2"/>
                </a:cxn>
                <a:cxn ang="0">
                  <a:pos x="68" y="0"/>
                </a:cxn>
                <a:cxn ang="0">
                  <a:pos x="75" y="2"/>
                </a:cxn>
                <a:cxn ang="0">
                  <a:pos x="91" y="6"/>
                </a:cxn>
                <a:cxn ang="0">
                  <a:pos x="107" y="16"/>
                </a:cxn>
                <a:cxn ang="0">
                  <a:pos x="121" y="28"/>
                </a:cxn>
                <a:cxn ang="0">
                  <a:pos x="133" y="44"/>
                </a:cxn>
                <a:cxn ang="0">
                  <a:pos x="144" y="64"/>
                </a:cxn>
                <a:cxn ang="0">
                  <a:pos x="154" y="86"/>
                </a:cxn>
                <a:cxn ang="0">
                  <a:pos x="161" y="110"/>
                </a:cxn>
                <a:cxn ang="0">
                  <a:pos x="161" y="110"/>
                </a:cxn>
                <a:cxn ang="0">
                  <a:pos x="163" y="128"/>
                </a:cxn>
                <a:cxn ang="0">
                  <a:pos x="163" y="146"/>
                </a:cxn>
                <a:cxn ang="0">
                  <a:pos x="161" y="164"/>
                </a:cxn>
                <a:cxn ang="0">
                  <a:pos x="158" y="180"/>
                </a:cxn>
                <a:cxn ang="0">
                  <a:pos x="154" y="194"/>
                </a:cxn>
                <a:cxn ang="0">
                  <a:pos x="149" y="208"/>
                </a:cxn>
                <a:cxn ang="0">
                  <a:pos x="142" y="218"/>
                </a:cxn>
                <a:cxn ang="0">
                  <a:pos x="133" y="228"/>
                </a:cxn>
                <a:cxn ang="0">
                  <a:pos x="133" y="228"/>
                </a:cxn>
                <a:cxn ang="0">
                  <a:pos x="119" y="228"/>
                </a:cxn>
                <a:cxn ang="0">
                  <a:pos x="105" y="230"/>
                </a:cxn>
                <a:cxn ang="0">
                  <a:pos x="91" y="234"/>
                </a:cxn>
                <a:cxn ang="0">
                  <a:pos x="77" y="240"/>
                </a:cxn>
                <a:cxn ang="0">
                  <a:pos x="77" y="240"/>
                </a:cxn>
                <a:cxn ang="0">
                  <a:pos x="63" y="234"/>
                </a:cxn>
                <a:cxn ang="0">
                  <a:pos x="52" y="226"/>
                </a:cxn>
                <a:cxn ang="0">
                  <a:pos x="42" y="216"/>
                </a:cxn>
                <a:cxn ang="0">
                  <a:pos x="31" y="202"/>
                </a:cxn>
                <a:cxn ang="0">
                  <a:pos x="21" y="188"/>
                </a:cxn>
                <a:cxn ang="0">
                  <a:pos x="14" y="172"/>
                </a:cxn>
                <a:cxn ang="0">
                  <a:pos x="7" y="154"/>
                </a:cxn>
                <a:cxn ang="0">
                  <a:pos x="3" y="136"/>
                </a:cxn>
                <a:cxn ang="0">
                  <a:pos x="3" y="136"/>
                </a:cxn>
                <a:cxn ang="0">
                  <a:pos x="0" y="110"/>
                </a:cxn>
                <a:cxn ang="0">
                  <a:pos x="0" y="88"/>
                </a:cxn>
                <a:cxn ang="0">
                  <a:pos x="5" y="66"/>
                </a:cxn>
                <a:cxn ang="0">
                  <a:pos x="10" y="46"/>
                </a:cxn>
                <a:cxn ang="0">
                  <a:pos x="19" y="30"/>
                </a:cxn>
                <a:cxn ang="0">
                  <a:pos x="31" y="16"/>
                </a:cxn>
                <a:cxn ang="0">
                  <a:pos x="45" y="6"/>
                </a:cxn>
                <a:cxn ang="0">
                  <a:pos x="52" y="4"/>
                </a:cxn>
                <a:cxn ang="0">
                  <a:pos x="58" y="2"/>
                </a:cxn>
                <a:cxn ang="0">
                  <a:pos x="58" y="2"/>
                </a:cxn>
              </a:cxnLst>
              <a:rect l="0" t="0" r="r" b="b"/>
              <a:pathLst>
                <a:path w="163" h="240">
                  <a:moveTo>
                    <a:pt x="58" y="2"/>
                  </a:moveTo>
                  <a:lnTo>
                    <a:pt x="58" y="2"/>
                  </a:lnTo>
                  <a:lnTo>
                    <a:pt x="68" y="0"/>
                  </a:lnTo>
                  <a:lnTo>
                    <a:pt x="75" y="2"/>
                  </a:lnTo>
                  <a:lnTo>
                    <a:pt x="91" y="6"/>
                  </a:lnTo>
                  <a:lnTo>
                    <a:pt x="107" y="16"/>
                  </a:lnTo>
                  <a:lnTo>
                    <a:pt x="121" y="28"/>
                  </a:lnTo>
                  <a:lnTo>
                    <a:pt x="133" y="44"/>
                  </a:lnTo>
                  <a:lnTo>
                    <a:pt x="144" y="64"/>
                  </a:lnTo>
                  <a:lnTo>
                    <a:pt x="154" y="86"/>
                  </a:lnTo>
                  <a:lnTo>
                    <a:pt x="161" y="110"/>
                  </a:lnTo>
                  <a:lnTo>
                    <a:pt x="161" y="110"/>
                  </a:lnTo>
                  <a:lnTo>
                    <a:pt x="163" y="128"/>
                  </a:lnTo>
                  <a:lnTo>
                    <a:pt x="163" y="146"/>
                  </a:lnTo>
                  <a:lnTo>
                    <a:pt x="161" y="164"/>
                  </a:lnTo>
                  <a:lnTo>
                    <a:pt x="158" y="180"/>
                  </a:lnTo>
                  <a:lnTo>
                    <a:pt x="154" y="194"/>
                  </a:lnTo>
                  <a:lnTo>
                    <a:pt x="149" y="208"/>
                  </a:lnTo>
                  <a:lnTo>
                    <a:pt x="142" y="218"/>
                  </a:lnTo>
                  <a:lnTo>
                    <a:pt x="133" y="228"/>
                  </a:lnTo>
                  <a:lnTo>
                    <a:pt x="133" y="228"/>
                  </a:lnTo>
                  <a:lnTo>
                    <a:pt x="119" y="228"/>
                  </a:lnTo>
                  <a:lnTo>
                    <a:pt x="105" y="230"/>
                  </a:lnTo>
                  <a:lnTo>
                    <a:pt x="91" y="234"/>
                  </a:lnTo>
                  <a:lnTo>
                    <a:pt x="77" y="240"/>
                  </a:lnTo>
                  <a:lnTo>
                    <a:pt x="77" y="240"/>
                  </a:lnTo>
                  <a:lnTo>
                    <a:pt x="63" y="234"/>
                  </a:lnTo>
                  <a:lnTo>
                    <a:pt x="52" y="226"/>
                  </a:lnTo>
                  <a:lnTo>
                    <a:pt x="42" y="216"/>
                  </a:lnTo>
                  <a:lnTo>
                    <a:pt x="31" y="202"/>
                  </a:lnTo>
                  <a:lnTo>
                    <a:pt x="21" y="188"/>
                  </a:lnTo>
                  <a:lnTo>
                    <a:pt x="14" y="172"/>
                  </a:lnTo>
                  <a:lnTo>
                    <a:pt x="7" y="154"/>
                  </a:lnTo>
                  <a:lnTo>
                    <a:pt x="3" y="136"/>
                  </a:lnTo>
                  <a:lnTo>
                    <a:pt x="3" y="136"/>
                  </a:lnTo>
                  <a:lnTo>
                    <a:pt x="0" y="110"/>
                  </a:lnTo>
                  <a:lnTo>
                    <a:pt x="0" y="88"/>
                  </a:lnTo>
                  <a:lnTo>
                    <a:pt x="5" y="66"/>
                  </a:lnTo>
                  <a:lnTo>
                    <a:pt x="10" y="46"/>
                  </a:lnTo>
                  <a:lnTo>
                    <a:pt x="19" y="30"/>
                  </a:lnTo>
                  <a:lnTo>
                    <a:pt x="31" y="16"/>
                  </a:lnTo>
                  <a:lnTo>
                    <a:pt x="45" y="6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58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0" name="Freeform 116"/>
            <p:cNvSpPr>
              <a:spLocks/>
            </p:cNvSpPr>
            <p:nvPr/>
          </p:nvSpPr>
          <p:spPr bwMode="auto">
            <a:xfrm>
              <a:off x="4194175" y="4337050"/>
              <a:ext cx="255588" cy="238125"/>
            </a:xfrm>
            <a:custGeom>
              <a:avLst/>
              <a:gdLst/>
              <a:ahLst/>
              <a:cxnLst>
                <a:cxn ang="0">
                  <a:pos x="63" y="22"/>
                </a:cxn>
                <a:cxn ang="0">
                  <a:pos x="63" y="22"/>
                </a:cxn>
                <a:cxn ang="0">
                  <a:pos x="49" y="28"/>
                </a:cxn>
                <a:cxn ang="0">
                  <a:pos x="35" y="36"/>
                </a:cxn>
                <a:cxn ang="0">
                  <a:pos x="24" y="50"/>
                </a:cxn>
                <a:cxn ang="0">
                  <a:pos x="17" y="64"/>
                </a:cxn>
                <a:cxn ang="0">
                  <a:pos x="10" y="84"/>
                </a:cxn>
                <a:cxn ang="0">
                  <a:pos x="5" y="104"/>
                </a:cxn>
                <a:cxn ang="0">
                  <a:pos x="5" y="126"/>
                </a:cxn>
                <a:cxn ang="0">
                  <a:pos x="7" y="150"/>
                </a:cxn>
                <a:cxn ang="0">
                  <a:pos x="7" y="150"/>
                </a:cxn>
                <a:cxn ang="0">
                  <a:pos x="3" y="136"/>
                </a:cxn>
                <a:cxn ang="0">
                  <a:pos x="3" y="136"/>
                </a:cxn>
                <a:cxn ang="0">
                  <a:pos x="0" y="110"/>
                </a:cxn>
                <a:cxn ang="0">
                  <a:pos x="0" y="88"/>
                </a:cxn>
                <a:cxn ang="0">
                  <a:pos x="5" y="66"/>
                </a:cxn>
                <a:cxn ang="0">
                  <a:pos x="10" y="46"/>
                </a:cxn>
                <a:cxn ang="0">
                  <a:pos x="19" y="30"/>
                </a:cxn>
                <a:cxn ang="0">
                  <a:pos x="31" y="16"/>
                </a:cxn>
                <a:cxn ang="0">
                  <a:pos x="45" y="6"/>
                </a:cxn>
                <a:cxn ang="0">
                  <a:pos x="52" y="4"/>
                </a:cxn>
                <a:cxn ang="0">
                  <a:pos x="58" y="2"/>
                </a:cxn>
                <a:cxn ang="0">
                  <a:pos x="58" y="2"/>
                </a:cxn>
                <a:cxn ang="0">
                  <a:pos x="68" y="0"/>
                </a:cxn>
                <a:cxn ang="0">
                  <a:pos x="75" y="2"/>
                </a:cxn>
                <a:cxn ang="0">
                  <a:pos x="91" y="6"/>
                </a:cxn>
                <a:cxn ang="0">
                  <a:pos x="107" y="16"/>
                </a:cxn>
                <a:cxn ang="0">
                  <a:pos x="121" y="28"/>
                </a:cxn>
                <a:cxn ang="0">
                  <a:pos x="133" y="44"/>
                </a:cxn>
                <a:cxn ang="0">
                  <a:pos x="144" y="64"/>
                </a:cxn>
                <a:cxn ang="0">
                  <a:pos x="154" y="86"/>
                </a:cxn>
                <a:cxn ang="0">
                  <a:pos x="161" y="110"/>
                </a:cxn>
                <a:cxn ang="0">
                  <a:pos x="161" y="110"/>
                </a:cxn>
                <a:cxn ang="0">
                  <a:pos x="161" y="116"/>
                </a:cxn>
                <a:cxn ang="0">
                  <a:pos x="161" y="116"/>
                </a:cxn>
                <a:cxn ang="0">
                  <a:pos x="154" y="94"/>
                </a:cxn>
                <a:cxn ang="0">
                  <a:pos x="144" y="76"/>
                </a:cxn>
                <a:cxn ang="0">
                  <a:pos x="133" y="58"/>
                </a:cxn>
                <a:cxn ang="0">
                  <a:pos x="121" y="44"/>
                </a:cxn>
                <a:cxn ang="0">
                  <a:pos x="107" y="34"/>
                </a:cxn>
                <a:cxn ang="0">
                  <a:pos x="93" y="26"/>
                </a:cxn>
                <a:cxn ang="0">
                  <a:pos x="79" y="22"/>
                </a:cxn>
                <a:cxn ang="0">
                  <a:pos x="63" y="22"/>
                </a:cxn>
                <a:cxn ang="0">
                  <a:pos x="63" y="22"/>
                </a:cxn>
              </a:cxnLst>
              <a:rect l="0" t="0" r="r" b="b"/>
              <a:pathLst>
                <a:path w="161" h="150">
                  <a:moveTo>
                    <a:pt x="63" y="22"/>
                  </a:moveTo>
                  <a:lnTo>
                    <a:pt x="63" y="22"/>
                  </a:lnTo>
                  <a:lnTo>
                    <a:pt x="49" y="28"/>
                  </a:lnTo>
                  <a:lnTo>
                    <a:pt x="35" y="36"/>
                  </a:lnTo>
                  <a:lnTo>
                    <a:pt x="24" y="50"/>
                  </a:lnTo>
                  <a:lnTo>
                    <a:pt x="17" y="64"/>
                  </a:lnTo>
                  <a:lnTo>
                    <a:pt x="10" y="84"/>
                  </a:lnTo>
                  <a:lnTo>
                    <a:pt x="5" y="104"/>
                  </a:lnTo>
                  <a:lnTo>
                    <a:pt x="5" y="126"/>
                  </a:lnTo>
                  <a:lnTo>
                    <a:pt x="7" y="150"/>
                  </a:lnTo>
                  <a:lnTo>
                    <a:pt x="7" y="150"/>
                  </a:lnTo>
                  <a:lnTo>
                    <a:pt x="3" y="136"/>
                  </a:lnTo>
                  <a:lnTo>
                    <a:pt x="3" y="136"/>
                  </a:lnTo>
                  <a:lnTo>
                    <a:pt x="0" y="110"/>
                  </a:lnTo>
                  <a:lnTo>
                    <a:pt x="0" y="88"/>
                  </a:lnTo>
                  <a:lnTo>
                    <a:pt x="5" y="66"/>
                  </a:lnTo>
                  <a:lnTo>
                    <a:pt x="10" y="46"/>
                  </a:lnTo>
                  <a:lnTo>
                    <a:pt x="19" y="30"/>
                  </a:lnTo>
                  <a:lnTo>
                    <a:pt x="31" y="16"/>
                  </a:lnTo>
                  <a:lnTo>
                    <a:pt x="45" y="6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5" y="2"/>
                  </a:lnTo>
                  <a:lnTo>
                    <a:pt x="91" y="6"/>
                  </a:lnTo>
                  <a:lnTo>
                    <a:pt x="107" y="16"/>
                  </a:lnTo>
                  <a:lnTo>
                    <a:pt x="121" y="28"/>
                  </a:lnTo>
                  <a:lnTo>
                    <a:pt x="133" y="44"/>
                  </a:lnTo>
                  <a:lnTo>
                    <a:pt x="144" y="64"/>
                  </a:lnTo>
                  <a:lnTo>
                    <a:pt x="154" y="86"/>
                  </a:lnTo>
                  <a:lnTo>
                    <a:pt x="161" y="110"/>
                  </a:lnTo>
                  <a:lnTo>
                    <a:pt x="161" y="110"/>
                  </a:lnTo>
                  <a:lnTo>
                    <a:pt x="161" y="116"/>
                  </a:lnTo>
                  <a:lnTo>
                    <a:pt x="161" y="116"/>
                  </a:lnTo>
                  <a:lnTo>
                    <a:pt x="154" y="94"/>
                  </a:lnTo>
                  <a:lnTo>
                    <a:pt x="144" y="76"/>
                  </a:lnTo>
                  <a:lnTo>
                    <a:pt x="133" y="58"/>
                  </a:lnTo>
                  <a:lnTo>
                    <a:pt x="121" y="44"/>
                  </a:lnTo>
                  <a:lnTo>
                    <a:pt x="107" y="34"/>
                  </a:lnTo>
                  <a:lnTo>
                    <a:pt x="93" y="26"/>
                  </a:lnTo>
                  <a:lnTo>
                    <a:pt x="79" y="22"/>
                  </a:lnTo>
                  <a:lnTo>
                    <a:pt x="63" y="22"/>
                  </a:lnTo>
                  <a:lnTo>
                    <a:pt x="63" y="22"/>
                  </a:lnTo>
                  <a:close/>
                </a:path>
              </a:pathLst>
            </a:custGeom>
            <a:solidFill>
              <a:srgbClr val="E7E8E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1" name="Freeform 117"/>
            <p:cNvSpPr>
              <a:spLocks/>
            </p:cNvSpPr>
            <p:nvPr/>
          </p:nvSpPr>
          <p:spPr bwMode="auto">
            <a:xfrm>
              <a:off x="4224338" y="4648200"/>
              <a:ext cx="273050" cy="120650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0" y="56"/>
                </a:cxn>
                <a:cxn ang="0">
                  <a:pos x="2" y="48"/>
                </a:cxn>
                <a:cxn ang="0">
                  <a:pos x="5" y="42"/>
                </a:cxn>
                <a:cxn ang="0">
                  <a:pos x="9" y="32"/>
                </a:cxn>
                <a:cxn ang="0">
                  <a:pos x="19" y="24"/>
                </a:cxn>
                <a:cxn ang="0">
                  <a:pos x="28" y="16"/>
                </a:cxn>
                <a:cxn ang="0">
                  <a:pos x="42" y="10"/>
                </a:cxn>
                <a:cxn ang="0">
                  <a:pos x="58" y="6"/>
                </a:cxn>
                <a:cxn ang="0">
                  <a:pos x="58" y="6"/>
                </a:cxn>
                <a:cxn ang="0">
                  <a:pos x="107" y="0"/>
                </a:cxn>
                <a:cxn ang="0">
                  <a:pos x="121" y="0"/>
                </a:cxn>
                <a:cxn ang="0">
                  <a:pos x="132" y="0"/>
                </a:cxn>
                <a:cxn ang="0">
                  <a:pos x="132" y="0"/>
                </a:cxn>
                <a:cxn ang="0">
                  <a:pos x="146" y="4"/>
                </a:cxn>
                <a:cxn ang="0">
                  <a:pos x="158" y="8"/>
                </a:cxn>
                <a:cxn ang="0">
                  <a:pos x="172" y="14"/>
                </a:cxn>
                <a:cxn ang="0">
                  <a:pos x="172" y="14"/>
                </a:cxn>
                <a:cxn ang="0">
                  <a:pos x="167" y="22"/>
                </a:cxn>
                <a:cxn ang="0">
                  <a:pos x="156" y="38"/>
                </a:cxn>
                <a:cxn ang="0">
                  <a:pos x="149" y="48"/>
                </a:cxn>
                <a:cxn ang="0">
                  <a:pos x="139" y="56"/>
                </a:cxn>
                <a:cxn ang="0">
                  <a:pos x="128" y="64"/>
                </a:cxn>
                <a:cxn ang="0">
                  <a:pos x="114" y="68"/>
                </a:cxn>
                <a:cxn ang="0">
                  <a:pos x="114" y="68"/>
                </a:cxn>
                <a:cxn ang="0">
                  <a:pos x="91" y="74"/>
                </a:cxn>
                <a:cxn ang="0">
                  <a:pos x="74" y="76"/>
                </a:cxn>
                <a:cxn ang="0">
                  <a:pos x="58" y="76"/>
                </a:cxn>
                <a:cxn ang="0">
                  <a:pos x="44" y="72"/>
                </a:cxn>
                <a:cxn ang="0">
                  <a:pos x="44" y="72"/>
                </a:cxn>
                <a:cxn ang="0">
                  <a:pos x="14" y="62"/>
                </a:cxn>
                <a:cxn ang="0">
                  <a:pos x="0" y="56"/>
                </a:cxn>
                <a:cxn ang="0">
                  <a:pos x="0" y="56"/>
                </a:cxn>
              </a:cxnLst>
              <a:rect l="0" t="0" r="r" b="b"/>
              <a:pathLst>
                <a:path w="172" h="76">
                  <a:moveTo>
                    <a:pt x="0" y="56"/>
                  </a:moveTo>
                  <a:lnTo>
                    <a:pt x="0" y="56"/>
                  </a:lnTo>
                  <a:lnTo>
                    <a:pt x="2" y="48"/>
                  </a:lnTo>
                  <a:lnTo>
                    <a:pt x="5" y="42"/>
                  </a:lnTo>
                  <a:lnTo>
                    <a:pt x="9" y="32"/>
                  </a:lnTo>
                  <a:lnTo>
                    <a:pt x="19" y="24"/>
                  </a:lnTo>
                  <a:lnTo>
                    <a:pt x="28" y="16"/>
                  </a:lnTo>
                  <a:lnTo>
                    <a:pt x="42" y="10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107" y="0"/>
                  </a:lnTo>
                  <a:lnTo>
                    <a:pt x="121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46" y="4"/>
                  </a:lnTo>
                  <a:lnTo>
                    <a:pt x="158" y="8"/>
                  </a:lnTo>
                  <a:lnTo>
                    <a:pt x="172" y="14"/>
                  </a:lnTo>
                  <a:lnTo>
                    <a:pt x="172" y="14"/>
                  </a:lnTo>
                  <a:lnTo>
                    <a:pt x="167" y="22"/>
                  </a:lnTo>
                  <a:lnTo>
                    <a:pt x="156" y="38"/>
                  </a:lnTo>
                  <a:lnTo>
                    <a:pt x="149" y="48"/>
                  </a:lnTo>
                  <a:lnTo>
                    <a:pt x="139" y="56"/>
                  </a:lnTo>
                  <a:lnTo>
                    <a:pt x="128" y="64"/>
                  </a:lnTo>
                  <a:lnTo>
                    <a:pt x="114" y="68"/>
                  </a:lnTo>
                  <a:lnTo>
                    <a:pt x="114" y="68"/>
                  </a:lnTo>
                  <a:lnTo>
                    <a:pt x="91" y="74"/>
                  </a:lnTo>
                  <a:lnTo>
                    <a:pt x="74" y="76"/>
                  </a:lnTo>
                  <a:lnTo>
                    <a:pt x="58" y="76"/>
                  </a:lnTo>
                  <a:lnTo>
                    <a:pt x="44" y="72"/>
                  </a:lnTo>
                  <a:lnTo>
                    <a:pt x="44" y="72"/>
                  </a:lnTo>
                  <a:lnTo>
                    <a:pt x="14" y="62"/>
                  </a:lnTo>
                  <a:lnTo>
                    <a:pt x="0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DEA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2" name="Freeform 118"/>
            <p:cNvSpPr>
              <a:spLocks/>
            </p:cNvSpPr>
            <p:nvPr/>
          </p:nvSpPr>
          <p:spPr bwMode="auto">
            <a:xfrm>
              <a:off x="4210050" y="4641850"/>
              <a:ext cx="287338" cy="88900"/>
            </a:xfrm>
            <a:custGeom>
              <a:avLst/>
              <a:gdLst/>
              <a:ahLst/>
              <a:cxnLst>
                <a:cxn ang="0">
                  <a:pos x="181" y="16"/>
                </a:cxn>
                <a:cxn ang="0">
                  <a:pos x="181" y="16"/>
                </a:cxn>
                <a:cxn ang="0">
                  <a:pos x="162" y="10"/>
                </a:cxn>
                <a:cxn ang="0">
                  <a:pos x="141" y="4"/>
                </a:cxn>
                <a:cxn ang="0">
                  <a:pos x="114" y="0"/>
                </a:cxn>
                <a:cxn ang="0">
                  <a:pos x="100" y="0"/>
                </a:cxn>
                <a:cxn ang="0">
                  <a:pos x="86" y="0"/>
                </a:cxn>
                <a:cxn ang="0">
                  <a:pos x="69" y="4"/>
                </a:cxn>
                <a:cxn ang="0">
                  <a:pos x="55" y="8"/>
                </a:cxn>
                <a:cxn ang="0">
                  <a:pos x="39" y="16"/>
                </a:cxn>
                <a:cxn ang="0">
                  <a:pos x="25" y="26"/>
                </a:cxn>
                <a:cxn ang="0">
                  <a:pos x="11" y="38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9" y="44"/>
                </a:cxn>
                <a:cxn ang="0">
                  <a:pos x="21" y="36"/>
                </a:cxn>
                <a:cxn ang="0">
                  <a:pos x="39" y="24"/>
                </a:cxn>
                <a:cxn ang="0">
                  <a:pos x="65" y="16"/>
                </a:cxn>
                <a:cxn ang="0">
                  <a:pos x="79" y="12"/>
                </a:cxn>
                <a:cxn ang="0">
                  <a:pos x="95" y="10"/>
                </a:cxn>
                <a:cxn ang="0">
                  <a:pos x="114" y="10"/>
                </a:cxn>
                <a:cxn ang="0">
                  <a:pos x="134" y="10"/>
                </a:cxn>
                <a:cxn ang="0">
                  <a:pos x="158" y="12"/>
                </a:cxn>
                <a:cxn ang="0">
                  <a:pos x="181" y="16"/>
                </a:cxn>
                <a:cxn ang="0">
                  <a:pos x="181" y="16"/>
                </a:cxn>
              </a:cxnLst>
              <a:rect l="0" t="0" r="r" b="b"/>
              <a:pathLst>
                <a:path w="181" h="56">
                  <a:moveTo>
                    <a:pt x="181" y="16"/>
                  </a:moveTo>
                  <a:lnTo>
                    <a:pt x="181" y="16"/>
                  </a:lnTo>
                  <a:lnTo>
                    <a:pt x="162" y="10"/>
                  </a:lnTo>
                  <a:lnTo>
                    <a:pt x="141" y="4"/>
                  </a:lnTo>
                  <a:lnTo>
                    <a:pt x="114" y="0"/>
                  </a:lnTo>
                  <a:lnTo>
                    <a:pt x="100" y="0"/>
                  </a:lnTo>
                  <a:lnTo>
                    <a:pt x="86" y="0"/>
                  </a:lnTo>
                  <a:lnTo>
                    <a:pt x="69" y="4"/>
                  </a:lnTo>
                  <a:lnTo>
                    <a:pt x="55" y="8"/>
                  </a:lnTo>
                  <a:lnTo>
                    <a:pt x="39" y="16"/>
                  </a:lnTo>
                  <a:lnTo>
                    <a:pt x="25" y="26"/>
                  </a:lnTo>
                  <a:lnTo>
                    <a:pt x="11" y="38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9" y="44"/>
                  </a:lnTo>
                  <a:lnTo>
                    <a:pt x="21" y="36"/>
                  </a:lnTo>
                  <a:lnTo>
                    <a:pt x="39" y="24"/>
                  </a:lnTo>
                  <a:lnTo>
                    <a:pt x="65" y="16"/>
                  </a:lnTo>
                  <a:lnTo>
                    <a:pt x="79" y="12"/>
                  </a:lnTo>
                  <a:lnTo>
                    <a:pt x="95" y="10"/>
                  </a:lnTo>
                  <a:lnTo>
                    <a:pt x="114" y="10"/>
                  </a:lnTo>
                  <a:lnTo>
                    <a:pt x="134" y="10"/>
                  </a:lnTo>
                  <a:lnTo>
                    <a:pt x="158" y="12"/>
                  </a:lnTo>
                  <a:lnTo>
                    <a:pt x="181" y="16"/>
                  </a:lnTo>
                  <a:lnTo>
                    <a:pt x="181" y="16"/>
                  </a:lnTo>
                  <a:close/>
                </a:path>
              </a:pathLst>
            </a:custGeom>
            <a:solidFill>
              <a:srgbClr val="FCAF1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3" name="Freeform 119"/>
            <p:cNvSpPr>
              <a:spLocks/>
            </p:cNvSpPr>
            <p:nvPr/>
          </p:nvSpPr>
          <p:spPr bwMode="auto">
            <a:xfrm>
              <a:off x="4183063" y="4235450"/>
              <a:ext cx="174625" cy="117475"/>
            </a:xfrm>
            <a:custGeom>
              <a:avLst/>
              <a:gdLst/>
              <a:ahLst/>
              <a:cxnLst>
                <a:cxn ang="0">
                  <a:pos x="10" y="74"/>
                </a:cxn>
                <a:cxn ang="0">
                  <a:pos x="10" y="74"/>
                </a:cxn>
                <a:cxn ang="0">
                  <a:pos x="5" y="62"/>
                </a:cxn>
                <a:cxn ang="0">
                  <a:pos x="3" y="50"/>
                </a:cxn>
                <a:cxn ang="0">
                  <a:pos x="0" y="38"/>
                </a:cxn>
                <a:cxn ang="0">
                  <a:pos x="0" y="26"/>
                </a:cxn>
                <a:cxn ang="0">
                  <a:pos x="5" y="14"/>
                </a:cxn>
                <a:cxn ang="0">
                  <a:pos x="10" y="10"/>
                </a:cxn>
                <a:cxn ang="0">
                  <a:pos x="17" y="6"/>
                </a:cxn>
                <a:cxn ang="0">
                  <a:pos x="24" y="2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38" y="0"/>
                </a:cxn>
                <a:cxn ang="0">
                  <a:pos x="45" y="0"/>
                </a:cxn>
                <a:cxn ang="0">
                  <a:pos x="61" y="2"/>
                </a:cxn>
                <a:cxn ang="0">
                  <a:pos x="75" y="4"/>
                </a:cxn>
                <a:cxn ang="0">
                  <a:pos x="82" y="4"/>
                </a:cxn>
                <a:cxn ang="0">
                  <a:pos x="86" y="2"/>
                </a:cxn>
                <a:cxn ang="0">
                  <a:pos x="86" y="2"/>
                </a:cxn>
                <a:cxn ang="0">
                  <a:pos x="96" y="0"/>
                </a:cxn>
                <a:cxn ang="0">
                  <a:pos x="103" y="0"/>
                </a:cxn>
                <a:cxn ang="0">
                  <a:pos x="110" y="4"/>
                </a:cxn>
                <a:cxn ang="0">
                  <a:pos x="110" y="8"/>
                </a:cxn>
                <a:cxn ang="0">
                  <a:pos x="110" y="14"/>
                </a:cxn>
                <a:cxn ang="0">
                  <a:pos x="103" y="18"/>
                </a:cxn>
                <a:cxn ang="0">
                  <a:pos x="93" y="22"/>
                </a:cxn>
                <a:cxn ang="0">
                  <a:pos x="79" y="22"/>
                </a:cxn>
                <a:cxn ang="0">
                  <a:pos x="79" y="22"/>
                </a:cxn>
                <a:cxn ang="0">
                  <a:pos x="56" y="20"/>
                </a:cxn>
                <a:cxn ang="0">
                  <a:pos x="35" y="22"/>
                </a:cxn>
                <a:cxn ang="0">
                  <a:pos x="26" y="24"/>
                </a:cxn>
                <a:cxn ang="0">
                  <a:pos x="19" y="28"/>
                </a:cxn>
                <a:cxn ang="0">
                  <a:pos x="14" y="32"/>
                </a:cxn>
                <a:cxn ang="0">
                  <a:pos x="12" y="40"/>
                </a:cxn>
                <a:cxn ang="0">
                  <a:pos x="12" y="40"/>
                </a:cxn>
                <a:cxn ang="0">
                  <a:pos x="10" y="58"/>
                </a:cxn>
                <a:cxn ang="0">
                  <a:pos x="10" y="68"/>
                </a:cxn>
                <a:cxn ang="0">
                  <a:pos x="10" y="74"/>
                </a:cxn>
                <a:cxn ang="0">
                  <a:pos x="10" y="74"/>
                </a:cxn>
              </a:cxnLst>
              <a:rect l="0" t="0" r="r" b="b"/>
              <a:pathLst>
                <a:path w="110" h="74">
                  <a:moveTo>
                    <a:pt x="10" y="74"/>
                  </a:moveTo>
                  <a:lnTo>
                    <a:pt x="10" y="74"/>
                  </a:lnTo>
                  <a:lnTo>
                    <a:pt x="5" y="62"/>
                  </a:lnTo>
                  <a:lnTo>
                    <a:pt x="3" y="50"/>
                  </a:lnTo>
                  <a:lnTo>
                    <a:pt x="0" y="38"/>
                  </a:lnTo>
                  <a:lnTo>
                    <a:pt x="0" y="26"/>
                  </a:lnTo>
                  <a:lnTo>
                    <a:pt x="5" y="14"/>
                  </a:lnTo>
                  <a:lnTo>
                    <a:pt x="10" y="10"/>
                  </a:lnTo>
                  <a:lnTo>
                    <a:pt x="17" y="6"/>
                  </a:lnTo>
                  <a:lnTo>
                    <a:pt x="24" y="2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1" y="2"/>
                  </a:lnTo>
                  <a:lnTo>
                    <a:pt x="75" y="4"/>
                  </a:lnTo>
                  <a:lnTo>
                    <a:pt x="82" y="4"/>
                  </a:lnTo>
                  <a:lnTo>
                    <a:pt x="86" y="2"/>
                  </a:lnTo>
                  <a:lnTo>
                    <a:pt x="86" y="2"/>
                  </a:lnTo>
                  <a:lnTo>
                    <a:pt x="96" y="0"/>
                  </a:lnTo>
                  <a:lnTo>
                    <a:pt x="103" y="0"/>
                  </a:lnTo>
                  <a:lnTo>
                    <a:pt x="110" y="4"/>
                  </a:lnTo>
                  <a:lnTo>
                    <a:pt x="110" y="8"/>
                  </a:lnTo>
                  <a:lnTo>
                    <a:pt x="110" y="14"/>
                  </a:lnTo>
                  <a:lnTo>
                    <a:pt x="103" y="18"/>
                  </a:lnTo>
                  <a:lnTo>
                    <a:pt x="93" y="22"/>
                  </a:lnTo>
                  <a:lnTo>
                    <a:pt x="79" y="22"/>
                  </a:lnTo>
                  <a:lnTo>
                    <a:pt x="79" y="22"/>
                  </a:lnTo>
                  <a:lnTo>
                    <a:pt x="56" y="20"/>
                  </a:lnTo>
                  <a:lnTo>
                    <a:pt x="35" y="22"/>
                  </a:lnTo>
                  <a:lnTo>
                    <a:pt x="26" y="24"/>
                  </a:lnTo>
                  <a:lnTo>
                    <a:pt x="19" y="28"/>
                  </a:lnTo>
                  <a:lnTo>
                    <a:pt x="14" y="32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0" y="58"/>
                  </a:lnTo>
                  <a:lnTo>
                    <a:pt x="10" y="68"/>
                  </a:lnTo>
                  <a:lnTo>
                    <a:pt x="10" y="74"/>
                  </a:lnTo>
                  <a:lnTo>
                    <a:pt x="10" y="74"/>
                  </a:lnTo>
                  <a:close/>
                </a:path>
              </a:pathLst>
            </a:custGeom>
            <a:solidFill>
              <a:srgbClr val="EC692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4" name="Freeform 120"/>
            <p:cNvSpPr>
              <a:spLocks/>
            </p:cNvSpPr>
            <p:nvPr/>
          </p:nvSpPr>
          <p:spPr bwMode="auto">
            <a:xfrm>
              <a:off x="4656138" y="4445000"/>
              <a:ext cx="39688" cy="3810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2" y="18"/>
                </a:cxn>
                <a:cxn ang="0">
                  <a:pos x="4" y="20"/>
                </a:cxn>
                <a:cxn ang="0">
                  <a:pos x="9" y="24"/>
                </a:cxn>
                <a:cxn ang="0">
                  <a:pos x="14" y="24"/>
                </a:cxn>
                <a:cxn ang="0">
                  <a:pos x="14" y="24"/>
                </a:cxn>
                <a:cxn ang="0">
                  <a:pos x="18" y="22"/>
                </a:cxn>
                <a:cxn ang="0">
                  <a:pos x="23" y="20"/>
                </a:cxn>
                <a:cxn ang="0">
                  <a:pos x="25" y="16"/>
                </a:cxn>
                <a:cxn ang="0">
                  <a:pos x="25" y="12"/>
                </a:cxn>
                <a:cxn ang="0">
                  <a:pos x="25" y="12"/>
                </a:cxn>
                <a:cxn ang="0">
                  <a:pos x="25" y="6"/>
                </a:cxn>
                <a:cxn ang="0">
                  <a:pos x="23" y="2"/>
                </a:cxn>
                <a:cxn ang="0">
                  <a:pos x="18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7" y="0"/>
                </a:cxn>
                <a:cxn ang="0">
                  <a:pos x="4" y="4"/>
                </a:cxn>
                <a:cxn ang="0">
                  <a:pos x="2" y="8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25" h="24">
                  <a:moveTo>
                    <a:pt x="0" y="12"/>
                  </a:moveTo>
                  <a:lnTo>
                    <a:pt x="0" y="12"/>
                  </a:lnTo>
                  <a:lnTo>
                    <a:pt x="2" y="18"/>
                  </a:lnTo>
                  <a:lnTo>
                    <a:pt x="4" y="20"/>
                  </a:lnTo>
                  <a:lnTo>
                    <a:pt x="9" y="24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18" y="22"/>
                  </a:lnTo>
                  <a:lnTo>
                    <a:pt x="23" y="20"/>
                  </a:lnTo>
                  <a:lnTo>
                    <a:pt x="25" y="16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5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7" y="0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5" name="Freeform 121"/>
            <p:cNvSpPr>
              <a:spLocks/>
            </p:cNvSpPr>
            <p:nvPr/>
          </p:nvSpPr>
          <p:spPr bwMode="auto">
            <a:xfrm>
              <a:off x="4633913" y="4530725"/>
              <a:ext cx="14288" cy="1587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9" y="8"/>
                </a:cxn>
                <a:cxn ang="0">
                  <a:pos x="9" y="6"/>
                </a:cxn>
                <a:cxn ang="0">
                  <a:pos x="9" y="6"/>
                </a:cxn>
                <a:cxn ang="0">
                  <a:pos x="9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9" h="10">
                  <a:moveTo>
                    <a:pt x="0" y="6"/>
                  </a:move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9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9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6" name="Freeform 122"/>
            <p:cNvSpPr>
              <a:spLocks/>
            </p:cNvSpPr>
            <p:nvPr/>
          </p:nvSpPr>
          <p:spPr bwMode="auto">
            <a:xfrm>
              <a:off x="4205288" y="4356100"/>
              <a:ext cx="163513" cy="203200"/>
            </a:xfrm>
            <a:custGeom>
              <a:avLst/>
              <a:gdLst/>
              <a:ahLst/>
              <a:cxnLst>
                <a:cxn ang="0">
                  <a:pos x="103" y="58"/>
                </a:cxn>
                <a:cxn ang="0">
                  <a:pos x="103" y="58"/>
                </a:cxn>
                <a:cxn ang="0">
                  <a:pos x="103" y="70"/>
                </a:cxn>
                <a:cxn ang="0">
                  <a:pos x="103" y="82"/>
                </a:cxn>
                <a:cxn ang="0">
                  <a:pos x="100" y="94"/>
                </a:cxn>
                <a:cxn ang="0">
                  <a:pos x="96" y="104"/>
                </a:cxn>
                <a:cxn ang="0">
                  <a:pos x="89" y="112"/>
                </a:cxn>
                <a:cxn ang="0">
                  <a:pos x="82" y="120"/>
                </a:cxn>
                <a:cxn ang="0">
                  <a:pos x="72" y="124"/>
                </a:cxn>
                <a:cxn ang="0">
                  <a:pos x="63" y="128"/>
                </a:cxn>
                <a:cxn ang="0">
                  <a:pos x="63" y="128"/>
                </a:cxn>
                <a:cxn ang="0">
                  <a:pos x="51" y="128"/>
                </a:cxn>
                <a:cxn ang="0">
                  <a:pos x="42" y="124"/>
                </a:cxn>
                <a:cxn ang="0">
                  <a:pos x="33" y="120"/>
                </a:cxn>
                <a:cxn ang="0">
                  <a:pos x="24" y="114"/>
                </a:cxn>
                <a:cxn ang="0">
                  <a:pos x="14" y="104"/>
                </a:cxn>
                <a:cxn ang="0">
                  <a:pos x="10" y="94"/>
                </a:cxn>
                <a:cxn ang="0">
                  <a:pos x="5" y="84"/>
                </a:cxn>
                <a:cxn ang="0">
                  <a:pos x="0" y="70"/>
                </a:cxn>
                <a:cxn ang="0">
                  <a:pos x="0" y="70"/>
                </a:cxn>
                <a:cxn ang="0">
                  <a:pos x="0" y="58"/>
                </a:cxn>
                <a:cxn ang="0">
                  <a:pos x="0" y="46"/>
                </a:cxn>
                <a:cxn ang="0">
                  <a:pos x="3" y="34"/>
                </a:cxn>
                <a:cxn ang="0">
                  <a:pos x="7" y="24"/>
                </a:cxn>
                <a:cxn ang="0">
                  <a:pos x="14" y="14"/>
                </a:cxn>
                <a:cxn ang="0">
                  <a:pos x="21" y="8"/>
                </a:cxn>
                <a:cxn ang="0">
                  <a:pos x="31" y="4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51" y="0"/>
                </a:cxn>
                <a:cxn ang="0">
                  <a:pos x="61" y="2"/>
                </a:cxn>
                <a:cxn ang="0">
                  <a:pos x="72" y="8"/>
                </a:cxn>
                <a:cxn ang="0">
                  <a:pos x="79" y="14"/>
                </a:cxn>
                <a:cxn ang="0">
                  <a:pos x="89" y="22"/>
                </a:cxn>
                <a:cxn ang="0">
                  <a:pos x="93" y="34"/>
                </a:cxn>
                <a:cxn ang="0">
                  <a:pos x="100" y="44"/>
                </a:cxn>
                <a:cxn ang="0">
                  <a:pos x="103" y="58"/>
                </a:cxn>
                <a:cxn ang="0">
                  <a:pos x="103" y="58"/>
                </a:cxn>
              </a:cxnLst>
              <a:rect l="0" t="0" r="r" b="b"/>
              <a:pathLst>
                <a:path w="103" h="128">
                  <a:moveTo>
                    <a:pt x="103" y="58"/>
                  </a:moveTo>
                  <a:lnTo>
                    <a:pt x="103" y="58"/>
                  </a:lnTo>
                  <a:lnTo>
                    <a:pt x="103" y="70"/>
                  </a:lnTo>
                  <a:lnTo>
                    <a:pt x="103" y="82"/>
                  </a:lnTo>
                  <a:lnTo>
                    <a:pt x="100" y="94"/>
                  </a:lnTo>
                  <a:lnTo>
                    <a:pt x="96" y="104"/>
                  </a:lnTo>
                  <a:lnTo>
                    <a:pt x="89" y="112"/>
                  </a:lnTo>
                  <a:lnTo>
                    <a:pt x="82" y="120"/>
                  </a:lnTo>
                  <a:lnTo>
                    <a:pt x="72" y="124"/>
                  </a:lnTo>
                  <a:lnTo>
                    <a:pt x="63" y="128"/>
                  </a:lnTo>
                  <a:lnTo>
                    <a:pt x="63" y="128"/>
                  </a:lnTo>
                  <a:lnTo>
                    <a:pt x="51" y="128"/>
                  </a:lnTo>
                  <a:lnTo>
                    <a:pt x="42" y="124"/>
                  </a:lnTo>
                  <a:lnTo>
                    <a:pt x="33" y="120"/>
                  </a:lnTo>
                  <a:lnTo>
                    <a:pt x="24" y="114"/>
                  </a:lnTo>
                  <a:lnTo>
                    <a:pt x="14" y="104"/>
                  </a:lnTo>
                  <a:lnTo>
                    <a:pt x="10" y="94"/>
                  </a:lnTo>
                  <a:lnTo>
                    <a:pt x="5" y="84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58"/>
                  </a:lnTo>
                  <a:lnTo>
                    <a:pt x="0" y="46"/>
                  </a:lnTo>
                  <a:lnTo>
                    <a:pt x="3" y="34"/>
                  </a:lnTo>
                  <a:lnTo>
                    <a:pt x="7" y="2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31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1" y="0"/>
                  </a:lnTo>
                  <a:lnTo>
                    <a:pt x="61" y="2"/>
                  </a:lnTo>
                  <a:lnTo>
                    <a:pt x="72" y="8"/>
                  </a:lnTo>
                  <a:lnTo>
                    <a:pt x="79" y="14"/>
                  </a:lnTo>
                  <a:lnTo>
                    <a:pt x="89" y="22"/>
                  </a:lnTo>
                  <a:lnTo>
                    <a:pt x="93" y="34"/>
                  </a:lnTo>
                  <a:lnTo>
                    <a:pt x="100" y="44"/>
                  </a:lnTo>
                  <a:lnTo>
                    <a:pt x="103" y="58"/>
                  </a:lnTo>
                  <a:lnTo>
                    <a:pt x="103" y="58"/>
                  </a:lnTo>
                  <a:close/>
                </a:path>
              </a:pathLst>
            </a:custGeom>
            <a:solidFill>
              <a:srgbClr val="0092D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7" name="Freeform 123"/>
            <p:cNvSpPr>
              <a:spLocks/>
            </p:cNvSpPr>
            <p:nvPr/>
          </p:nvSpPr>
          <p:spPr bwMode="auto">
            <a:xfrm>
              <a:off x="4221163" y="4368800"/>
              <a:ext cx="131763" cy="177800"/>
            </a:xfrm>
            <a:custGeom>
              <a:avLst/>
              <a:gdLst/>
              <a:ahLst/>
              <a:cxnLst>
                <a:cxn ang="0">
                  <a:pos x="81" y="52"/>
                </a:cxn>
                <a:cxn ang="0">
                  <a:pos x="81" y="52"/>
                </a:cxn>
                <a:cxn ang="0">
                  <a:pos x="83" y="62"/>
                </a:cxn>
                <a:cxn ang="0">
                  <a:pos x="81" y="74"/>
                </a:cxn>
                <a:cxn ang="0">
                  <a:pos x="81" y="84"/>
                </a:cxn>
                <a:cxn ang="0">
                  <a:pos x="76" y="92"/>
                </a:cxn>
                <a:cxn ang="0">
                  <a:pos x="72" y="100"/>
                </a:cxn>
                <a:cxn ang="0">
                  <a:pos x="67" y="106"/>
                </a:cxn>
                <a:cxn ang="0">
                  <a:pos x="58" y="110"/>
                </a:cxn>
                <a:cxn ang="0">
                  <a:pos x="51" y="112"/>
                </a:cxn>
                <a:cxn ang="0">
                  <a:pos x="51" y="112"/>
                </a:cxn>
                <a:cxn ang="0">
                  <a:pos x="41" y="112"/>
                </a:cxn>
                <a:cxn ang="0">
                  <a:pos x="35" y="108"/>
                </a:cxn>
                <a:cxn ang="0">
                  <a:pos x="28" y="104"/>
                </a:cxn>
                <a:cxn ang="0">
                  <a:pos x="18" y="98"/>
                </a:cxn>
                <a:cxn ang="0">
                  <a:pos x="14" y="90"/>
                </a:cxn>
                <a:cxn ang="0">
                  <a:pos x="7" y="82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0" y="50"/>
                </a:cxn>
                <a:cxn ang="0">
                  <a:pos x="0" y="38"/>
                </a:cxn>
                <a:cxn ang="0">
                  <a:pos x="2" y="28"/>
                </a:cxn>
                <a:cxn ang="0">
                  <a:pos x="4" y="20"/>
                </a:cxn>
                <a:cxn ang="0">
                  <a:pos x="9" y="12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9" y="0"/>
                </a:cxn>
                <a:cxn ang="0">
                  <a:pos x="48" y="2"/>
                </a:cxn>
                <a:cxn ang="0">
                  <a:pos x="55" y="8"/>
                </a:cxn>
                <a:cxn ang="0">
                  <a:pos x="62" y="14"/>
                </a:cxn>
                <a:cxn ang="0">
                  <a:pos x="69" y="22"/>
                </a:cxn>
                <a:cxn ang="0">
                  <a:pos x="74" y="30"/>
                </a:cxn>
                <a:cxn ang="0">
                  <a:pos x="79" y="40"/>
                </a:cxn>
                <a:cxn ang="0">
                  <a:pos x="81" y="52"/>
                </a:cxn>
                <a:cxn ang="0">
                  <a:pos x="81" y="52"/>
                </a:cxn>
              </a:cxnLst>
              <a:rect l="0" t="0" r="r" b="b"/>
              <a:pathLst>
                <a:path w="83" h="112">
                  <a:moveTo>
                    <a:pt x="81" y="52"/>
                  </a:moveTo>
                  <a:lnTo>
                    <a:pt x="81" y="52"/>
                  </a:lnTo>
                  <a:lnTo>
                    <a:pt x="83" y="62"/>
                  </a:lnTo>
                  <a:lnTo>
                    <a:pt x="81" y="74"/>
                  </a:lnTo>
                  <a:lnTo>
                    <a:pt x="81" y="84"/>
                  </a:lnTo>
                  <a:lnTo>
                    <a:pt x="76" y="92"/>
                  </a:lnTo>
                  <a:lnTo>
                    <a:pt x="72" y="100"/>
                  </a:lnTo>
                  <a:lnTo>
                    <a:pt x="67" y="106"/>
                  </a:lnTo>
                  <a:lnTo>
                    <a:pt x="58" y="110"/>
                  </a:lnTo>
                  <a:lnTo>
                    <a:pt x="51" y="112"/>
                  </a:lnTo>
                  <a:lnTo>
                    <a:pt x="51" y="112"/>
                  </a:lnTo>
                  <a:lnTo>
                    <a:pt x="41" y="112"/>
                  </a:lnTo>
                  <a:lnTo>
                    <a:pt x="35" y="108"/>
                  </a:lnTo>
                  <a:lnTo>
                    <a:pt x="28" y="104"/>
                  </a:lnTo>
                  <a:lnTo>
                    <a:pt x="18" y="98"/>
                  </a:lnTo>
                  <a:lnTo>
                    <a:pt x="14" y="90"/>
                  </a:lnTo>
                  <a:lnTo>
                    <a:pt x="7" y="82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38"/>
                  </a:lnTo>
                  <a:lnTo>
                    <a:pt x="2" y="28"/>
                  </a:lnTo>
                  <a:lnTo>
                    <a:pt x="4" y="20"/>
                  </a:lnTo>
                  <a:lnTo>
                    <a:pt x="9" y="12"/>
                  </a:lnTo>
                  <a:lnTo>
                    <a:pt x="16" y="6"/>
                  </a:lnTo>
                  <a:lnTo>
                    <a:pt x="23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48" y="2"/>
                  </a:lnTo>
                  <a:lnTo>
                    <a:pt x="55" y="8"/>
                  </a:lnTo>
                  <a:lnTo>
                    <a:pt x="62" y="14"/>
                  </a:lnTo>
                  <a:lnTo>
                    <a:pt x="69" y="22"/>
                  </a:lnTo>
                  <a:lnTo>
                    <a:pt x="74" y="30"/>
                  </a:lnTo>
                  <a:lnTo>
                    <a:pt x="79" y="40"/>
                  </a:lnTo>
                  <a:lnTo>
                    <a:pt x="81" y="52"/>
                  </a:lnTo>
                  <a:lnTo>
                    <a:pt x="81" y="52"/>
                  </a:lnTo>
                  <a:close/>
                </a:path>
              </a:pathLst>
            </a:custGeom>
            <a:solidFill>
              <a:srgbClr val="00B9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8" name="Freeform 124"/>
            <p:cNvSpPr>
              <a:spLocks/>
            </p:cNvSpPr>
            <p:nvPr/>
          </p:nvSpPr>
          <p:spPr bwMode="auto">
            <a:xfrm>
              <a:off x="4238625" y="4403725"/>
              <a:ext cx="96838" cy="114300"/>
            </a:xfrm>
            <a:custGeom>
              <a:avLst/>
              <a:gdLst/>
              <a:ahLst/>
              <a:cxnLst>
                <a:cxn ang="0">
                  <a:pos x="61" y="32"/>
                </a:cxn>
                <a:cxn ang="0">
                  <a:pos x="61" y="32"/>
                </a:cxn>
                <a:cxn ang="0">
                  <a:pos x="61" y="46"/>
                </a:cxn>
                <a:cxn ang="0">
                  <a:pos x="56" y="58"/>
                </a:cxn>
                <a:cxn ang="0">
                  <a:pos x="54" y="64"/>
                </a:cxn>
                <a:cxn ang="0">
                  <a:pos x="49" y="68"/>
                </a:cxn>
                <a:cxn ang="0">
                  <a:pos x="42" y="70"/>
                </a:cxn>
                <a:cxn ang="0">
                  <a:pos x="37" y="72"/>
                </a:cxn>
                <a:cxn ang="0">
                  <a:pos x="37" y="72"/>
                </a:cxn>
                <a:cxn ang="0">
                  <a:pos x="30" y="72"/>
                </a:cxn>
                <a:cxn ang="0">
                  <a:pos x="24" y="70"/>
                </a:cxn>
                <a:cxn ang="0">
                  <a:pos x="19" y="68"/>
                </a:cxn>
                <a:cxn ang="0">
                  <a:pos x="14" y="64"/>
                </a:cxn>
                <a:cxn ang="0">
                  <a:pos x="5" y="54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0" y="26"/>
                </a:cxn>
                <a:cxn ang="0">
                  <a:pos x="5" y="14"/>
                </a:cxn>
                <a:cxn ang="0">
                  <a:pos x="14" y="4"/>
                </a:cxn>
                <a:cxn ang="0">
                  <a:pos x="19" y="2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30" y="0"/>
                </a:cxn>
                <a:cxn ang="0">
                  <a:pos x="37" y="2"/>
                </a:cxn>
                <a:cxn ang="0">
                  <a:pos x="42" y="4"/>
                </a:cxn>
                <a:cxn ang="0">
                  <a:pos x="49" y="8"/>
                </a:cxn>
                <a:cxn ang="0">
                  <a:pos x="56" y="18"/>
                </a:cxn>
                <a:cxn ang="0">
                  <a:pos x="61" y="32"/>
                </a:cxn>
                <a:cxn ang="0">
                  <a:pos x="61" y="32"/>
                </a:cxn>
              </a:cxnLst>
              <a:rect l="0" t="0" r="r" b="b"/>
              <a:pathLst>
                <a:path w="61" h="72">
                  <a:moveTo>
                    <a:pt x="61" y="32"/>
                  </a:moveTo>
                  <a:lnTo>
                    <a:pt x="61" y="32"/>
                  </a:lnTo>
                  <a:lnTo>
                    <a:pt x="61" y="46"/>
                  </a:lnTo>
                  <a:lnTo>
                    <a:pt x="56" y="58"/>
                  </a:lnTo>
                  <a:lnTo>
                    <a:pt x="54" y="64"/>
                  </a:lnTo>
                  <a:lnTo>
                    <a:pt x="49" y="68"/>
                  </a:lnTo>
                  <a:lnTo>
                    <a:pt x="42" y="70"/>
                  </a:lnTo>
                  <a:lnTo>
                    <a:pt x="37" y="72"/>
                  </a:lnTo>
                  <a:lnTo>
                    <a:pt x="37" y="72"/>
                  </a:lnTo>
                  <a:lnTo>
                    <a:pt x="30" y="72"/>
                  </a:lnTo>
                  <a:lnTo>
                    <a:pt x="24" y="70"/>
                  </a:lnTo>
                  <a:lnTo>
                    <a:pt x="19" y="68"/>
                  </a:lnTo>
                  <a:lnTo>
                    <a:pt x="14" y="64"/>
                  </a:lnTo>
                  <a:lnTo>
                    <a:pt x="5" y="5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26"/>
                  </a:lnTo>
                  <a:lnTo>
                    <a:pt x="5" y="14"/>
                  </a:lnTo>
                  <a:lnTo>
                    <a:pt x="14" y="4"/>
                  </a:lnTo>
                  <a:lnTo>
                    <a:pt x="19" y="2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7" y="2"/>
                  </a:lnTo>
                  <a:lnTo>
                    <a:pt x="42" y="4"/>
                  </a:lnTo>
                  <a:lnTo>
                    <a:pt x="49" y="8"/>
                  </a:lnTo>
                  <a:lnTo>
                    <a:pt x="56" y="18"/>
                  </a:lnTo>
                  <a:lnTo>
                    <a:pt x="61" y="32"/>
                  </a:lnTo>
                  <a:lnTo>
                    <a:pt x="61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9" name="Freeform 125"/>
            <p:cNvSpPr>
              <a:spLocks/>
            </p:cNvSpPr>
            <p:nvPr/>
          </p:nvSpPr>
          <p:spPr bwMode="auto">
            <a:xfrm>
              <a:off x="4232275" y="4403725"/>
              <a:ext cx="39688" cy="3810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2" y="20"/>
                </a:cxn>
                <a:cxn ang="0">
                  <a:pos x="7" y="24"/>
                </a:cxn>
                <a:cxn ang="0">
                  <a:pos x="11" y="24"/>
                </a:cxn>
                <a:cxn ang="0">
                  <a:pos x="11" y="24"/>
                </a:cxn>
                <a:cxn ang="0">
                  <a:pos x="18" y="24"/>
                </a:cxn>
                <a:cxn ang="0">
                  <a:pos x="21" y="20"/>
                </a:cxn>
                <a:cxn ang="0">
                  <a:pos x="25" y="16"/>
                </a:cxn>
                <a:cxn ang="0">
                  <a:pos x="25" y="12"/>
                </a:cxn>
                <a:cxn ang="0">
                  <a:pos x="25" y="12"/>
                </a:cxn>
                <a:cxn ang="0">
                  <a:pos x="23" y="6"/>
                </a:cxn>
                <a:cxn ang="0">
                  <a:pos x="21" y="2"/>
                </a:cxn>
                <a:cxn ang="0">
                  <a:pos x="16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25" h="24">
                  <a:moveTo>
                    <a:pt x="0" y="12"/>
                  </a:moveTo>
                  <a:lnTo>
                    <a:pt x="0" y="12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7" y="24"/>
                  </a:lnTo>
                  <a:lnTo>
                    <a:pt x="11" y="24"/>
                  </a:lnTo>
                  <a:lnTo>
                    <a:pt x="11" y="24"/>
                  </a:lnTo>
                  <a:lnTo>
                    <a:pt x="18" y="24"/>
                  </a:lnTo>
                  <a:lnTo>
                    <a:pt x="21" y="20"/>
                  </a:lnTo>
                  <a:lnTo>
                    <a:pt x="25" y="16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3" y="6"/>
                  </a:lnTo>
                  <a:lnTo>
                    <a:pt x="21" y="2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0" name="Freeform 126"/>
            <p:cNvSpPr>
              <a:spLocks/>
            </p:cNvSpPr>
            <p:nvPr/>
          </p:nvSpPr>
          <p:spPr bwMode="auto">
            <a:xfrm>
              <a:off x="4302125" y="4479925"/>
              <a:ext cx="14288" cy="1587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9" y="6"/>
                </a:cxn>
                <a:cxn ang="0">
                  <a:pos x="9" y="6"/>
                </a:cxn>
                <a:cxn ang="0">
                  <a:pos x="7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9" h="10">
                  <a:moveTo>
                    <a:pt x="0" y="6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9" y="6"/>
                  </a:lnTo>
                  <a:lnTo>
                    <a:pt x="9" y="6"/>
                  </a:lnTo>
                  <a:lnTo>
                    <a:pt x="7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1" name="Freeform 127"/>
            <p:cNvSpPr>
              <a:spLocks/>
            </p:cNvSpPr>
            <p:nvPr/>
          </p:nvSpPr>
          <p:spPr bwMode="auto">
            <a:xfrm>
              <a:off x="4603750" y="4321175"/>
              <a:ext cx="161925" cy="203200"/>
            </a:xfrm>
            <a:custGeom>
              <a:avLst/>
              <a:gdLst/>
              <a:ahLst/>
              <a:cxnLst>
                <a:cxn ang="0">
                  <a:pos x="102" y="64"/>
                </a:cxn>
                <a:cxn ang="0">
                  <a:pos x="102" y="64"/>
                </a:cxn>
                <a:cxn ang="0">
                  <a:pos x="102" y="76"/>
                </a:cxn>
                <a:cxn ang="0">
                  <a:pos x="100" y="88"/>
                </a:cxn>
                <a:cxn ang="0">
                  <a:pos x="96" y="100"/>
                </a:cxn>
                <a:cxn ang="0">
                  <a:pos x="91" y="108"/>
                </a:cxn>
                <a:cxn ang="0">
                  <a:pos x="84" y="116"/>
                </a:cxn>
                <a:cxn ang="0">
                  <a:pos x="75" y="124"/>
                </a:cxn>
                <a:cxn ang="0">
                  <a:pos x="65" y="128"/>
                </a:cxn>
                <a:cxn ang="0">
                  <a:pos x="56" y="128"/>
                </a:cxn>
                <a:cxn ang="0">
                  <a:pos x="56" y="128"/>
                </a:cxn>
                <a:cxn ang="0">
                  <a:pos x="44" y="128"/>
                </a:cxn>
                <a:cxn ang="0">
                  <a:pos x="35" y="124"/>
                </a:cxn>
                <a:cxn ang="0">
                  <a:pos x="26" y="118"/>
                </a:cxn>
                <a:cxn ang="0">
                  <a:pos x="19" y="112"/>
                </a:cxn>
                <a:cxn ang="0">
                  <a:pos x="12" y="102"/>
                </a:cxn>
                <a:cxn ang="0">
                  <a:pos x="7" y="92"/>
                </a:cxn>
                <a:cxn ang="0">
                  <a:pos x="3" y="80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0" y="54"/>
                </a:cxn>
                <a:cxn ang="0">
                  <a:pos x="3" y="42"/>
                </a:cxn>
                <a:cxn ang="0">
                  <a:pos x="7" y="30"/>
                </a:cxn>
                <a:cxn ang="0">
                  <a:pos x="14" y="22"/>
                </a:cxn>
                <a:cxn ang="0">
                  <a:pos x="21" y="12"/>
                </a:cxn>
                <a:cxn ang="0">
                  <a:pos x="28" y="6"/>
                </a:cxn>
                <a:cxn ang="0">
                  <a:pos x="37" y="2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58" y="2"/>
                </a:cxn>
                <a:cxn ang="0">
                  <a:pos x="68" y="6"/>
                </a:cxn>
                <a:cxn ang="0">
                  <a:pos x="77" y="10"/>
                </a:cxn>
                <a:cxn ang="0">
                  <a:pos x="86" y="18"/>
                </a:cxn>
                <a:cxn ang="0">
                  <a:pos x="93" y="28"/>
                </a:cxn>
                <a:cxn ang="0">
                  <a:pos x="98" y="38"/>
                </a:cxn>
                <a:cxn ang="0">
                  <a:pos x="102" y="50"/>
                </a:cxn>
                <a:cxn ang="0">
                  <a:pos x="102" y="64"/>
                </a:cxn>
                <a:cxn ang="0">
                  <a:pos x="102" y="64"/>
                </a:cxn>
              </a:cxnLst>
              <a:rect l="0" t="0" r="r" b="b"/>
              <a:pathLst>
                <a:path w="102" h="128">
                  <a:moveTo>
                    <a:pt x="102" y="64"/>
                  </a:moveTo>
                  <a:lnTo>
                    <a:pt x="102" y="64"/>
                  </a:lnTo>
                  <a:lnTo>
                    <a:pt x="102" y="76"/>
                  </a:lnTo>
                  <a:lnTo>
                    <a:pt x="100" y="88"/>
                  </a:lnTo>
                  <a:lnTo>
                    <a:pt x="96" y="100"/>
                  </a:lnTo>
                  <a:lnTo>
                    <a:pt x="91" y="108"/>
                  </a:lnTo>
                  <a:lnTo>
                    <a:pt x="84" y="116"/>
                  </a:lnTo>
                  <a:lnTo>
                    <a:pt x="75" y="124"/>
                  </a:lnTo>
                  <a:lnTo>
                    <a:pt x="65" y="128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44" y="128"/>
                  </a:lnTo>
                  <a:lnTo>
                    <a:pt x="35" y="124"/>
                  </a:lnTo>
                  <a:lnTo>
                    <a:pt x="26" y="118"/>
                  </a:lnTo>
                  <a:lnTo>
                    <a:pt x="19" y="112"/>
                  </a:lnTo>
                  <a:lnTo>
                    <a:pt x="12" y="102"/>
                  </a:lnTo>
                  <a:lnTo>
                    <a:pt x="7" y="92"/>
                  </a:lnTo>
                  <a:lnTo>
                    <a:pt x="3" y="80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54"/>
                  </a:lnTo>
                  <a:lnTo>
                    <a:pt x="3" y="42"/>
                  </a:lnTo>
                  <a:lnTo>
                    <a:pt x="7" y="30"/>
                  </a:lnTo>
                  <a:lnTo>
                    <a:pt x="14" y="22"/>
                  </a:lnTo>
                  <a:lnTo>
                    <a:pt x="21" y="12"/>
                  </a:lnTo>
                  <a:lnTo>
                    <a:pt x="28" y="6"/>
                  </a:lnTo>
                  <a:lnTo>
                    <a:pt x="37" y="2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58" y="2"/>
                  </a:lnTo>
                  <a:lnTo>
                    <a:pt x="68" y="6"/>
                  </a:lnTo>
                  <a:lnTo>
                    <a:pt x="77" y="10"/>
                  </a:lnTo>
                  <a:lnTo>
                    <a:pt x="86" y="18"/>
                  </a:lnTo>
                  <a:lnTo>
                    <a:pt x="93" y="28"/>
                  </a:lnTo>
                  <a:lnTo>
                    <a:pt x="98" y="38"/>
                  </a:lnTo>
                  <a:lnTo>
                    <a:pt x="102" y="50"/>
                  </a:lnTo>
                  <a:lnTo>
                    <a:pt x="102" y="64"/>
                  </a:lnTo>
                  <a:lnTo>
                    <a:pt x="102" y="64"/>
                  </a:lnTo>
                  <a:close/>
                </a:path>
              </a:pathLst>
            </a:custGeom>
            <a:solidFill>
              <a:srgbClr val="0092D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2" name="Freeform 128"/>
            <p:cNvSpPr>
              <a:spLocks/>
            </p:cNvSpPr>
            <p:nvPr/>
          </p:nvSpPr>
          <p:spPr bwMode="auto">
            <a:xfrm>
              <a:off x="4619625" y="4333875"/>
              <a:ext cx="131763" cy="180975"/>
            </a:xfrm>
            <a:custGeom>
              <a:avLst/>
              <a:gdLst/>
              <a:ahLst/>
              <a:cxnLst>
                <a:cxn ang="0">
                  <a:pos x="83" y="56"/>
                </a:cxn>
                <a:cxn ang="0">
                  <a:pos x="83" y="56"/>
                </a:cxn>
                <a:cxn ang="0">
                  <a:pos x="83" y="68"/>
                </a:cxn>
                <a:cxn ang="0">
                  <a:pos x="81" y="78"/>
                </a:cxn>
                <a:cxn ang="0">
                  <a:pos x="79" y="88"/>
                </a:cxn>
                <a:cxn ang="0">
                  <a:pos x="74" y="96"/>
                </a:cxn>
                <a:cxn ang="0">
                  <a:pos x="67" y="104"/>
                </a:cxn>
                <a:cxn ang="0">
                  <a:pos x="60" y="108"/>
                </a:cxn>
                <a:cxn ang="0">
                  <a:pos x="53" y="112"/>
                </a:cxn>
                <a:cxn ang="0">
                  <a:pos x="46" y="114"/>
                </a:cxn>
                <a:cxn ang="0">
                  <a:pos x="46" y="114"/>
                </a:cxn>
                <a:cxn ang="0">
                  <a:pos x="37" y="112"/>
                </a:cxn>
                <a:cxn ang="0">
                  <a:pos x="30" y="110"/>
                </a:cxn>
                <a:cxn ang="0">
                  <a:pos x="23" y="104"/>
                </a:cxn>
                <a:cxn ang="0">
                  <a:pos x="16" y="98"/>
                </a:cxn>
                <a:cxn ang="0">
                  <a:pos x="9" y="90"/>
                </a:cxn>
                <a:cxn ang="0">
                  <a:pos x="7" y="80"/>
                </a:cxn>
                <a:cxn ang="0">
                  <a:pos x="2" y="70"/>
                </a:cxn>
                <a:cxn ang="0">
                  <a:pos x="0" y="58"/>
                </a:cxn>
                <a:cxn ang="0">
                  <a:pos x="0" y="58"/>
                </a:cxn>
                <a:cxn ang="0">
                  <a:pos x="0" y="46"/>
                </a:cxn>
                <a:cxn ang="0">
                  <a:pos x="2" y="36"/>
                </a:cxn>
                <a:cxn ang="0">
                  <a:pos x="4" y="26"/>
                </a:cxn>
                <a:cxn ang="0">
                  <a:pos x="9" y="18"/>
                </a:cxn>
                <a:cxn ang="0">
                  <a:pos x="16" y="10"/>
                </a:cxn>
                <a:cxn ang="0">
                  <a:pos x="23" y="6"/>
                </a:cxn>
                <a:cxn ang="0">
                  <a:pos x="30" y="2"/>
                </a:cxn>
                <a:cxn ang="0">
                  <a:pos x="37" y="0"/>
                </a:cxn>
                <a:cxn ang="0">
                  <a:pos x="37" y="0"/>
                </a:cxn>
                <a:cxn ang="0">
                  <a:pos x="46" y="2"/>
                </a:cxn>
                <a:cxn ang="0">
                  <a:pos x="53" y="4"/>
                </a:cxn>
                <a:cxn ang="0">
                  <a:pos x="60" y="10"/>
                </a:cxn>
                <a:cxn ang="0">
                  <a:pos x="67" y="16"/>
                </a:cxn>
                <a:cxn ang="0">
                  <a:pos x="74" y="24"/>
                </a:cxn>
                <a:cxn ang="0">
                  <a:pos x="79" y="34"/>
                </a:cxn>
                <a:cxn ang="0">
                  <a:pos x="81" y="44"/>
                </a:cxn>
                <a:cxn ang="0">
                  <a:pos x="83" y="56"/>
                </a:cxn>
                <a:cxn ang="0">
                  <a:pos x="83" y="56"/>
                </a:cxn>
              </a:cxnLst>
              <a:rect l="0" t="0" r="r" b="b"/>
              <a:pathLst>
                <a:path w="83" h="114">
                  <a:moveTo>
                    <a:pt x="83" y="56"/>
                  </a:moveTo>
                  <a:lnTo>
                    <a:pt x="83" y="56"/>
                  </a:lnTo>
                  <a:lnTo>
                    <a:pt x="83" y="68"/>
                  </a:lnTo>
                  <a:lnTo>
                    <a:pt x="81" y="78"/>
                  </a:lnTo>
                  <a:lnTo>
                    <a:pt x="79" y="88"/>
                  </a:lnTo>
                  <a:lnTo>
                    <a:pt x="74" y="96"/>
                  </a:lnTo>
                  <a:lnTo>
                    <a:pt x="67" y="104"/>
                  </a:lnTo>
                  <a:lnTo>
                    <a:pt x="60" y="108"/>
                  </a:lnTo>
                  <a:lnTo>
                    <a:pt x="53" y="112"/>
                  </a:lnTo>
                  <a:lnTo>
                    <a:pt x="46" y="114"/>
                  </a:lnTo>
                  <a:lnTo>
                    <a:pt x="46" y="114"/>
                  </a:lnTo>
                  <a:lnTo>
                    <a:pt x="37" y="112"/>
                  </a:lnTo>
                  <a:lnTo>
                    <a:pt x="30" y="110"/>
                  </a:lnTo>
                  <a:lnTo>
                    <a:pt x="23" y="104"/>
                  </a:lnTo>
                  <a:lnTo>
                    <a:pt x="16" y="98"/>
                  </a:lnTo>
                  <a:lnTo>
                    <a:pt x="9" y="90"/>
                  </a:lnTo>
                  <a:lnTo>
                    <a:pt x="7" y="80"/>
                  </a:lnTo>
                  <a:lnTo>
                    <a:pt x="2" y="70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46"/>
                  </a:lnTo>
                  <a:lnTo>
                    <a:pt x="2" y="36"/>
                  </a:lnTo>
                  <a:lnTo>
                    <a:pt x="4" y="26"/>
                  </a:lnTo>
                  <a:lnTo>
                    <a:pt x="9" y="18"/>
                  </a:lnTo>
                  <a:lnTo>
                    <a:pt x="16" y="10"/>
                  </a:lnTo>
                  <a:lnTo>
                    <a:pt x="23" y="6"/>
                  </a:lnTo>
                  <a:lnTo>
                    <a:pt x="30" y="2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6" y="2"/>
                  </a:lnTo>
                  <a:lnTo>
                    <a:pt x="53" y="4"/>
                  </a:lnTo>
                  <a:lnTo>
                    <a:pt x="60" y="10"/>
                  </a:lnTo>
                  <a:lnTo>
                    <a:pt x="67" y="16"/>
                  </a:lnTo>
                  <a:lnTo>
                    <a:pt x="74" y="24"/>
                  </a:lnTo>
                  <a:lnTo>
                    <a:pt x="79" y="34"/>
                  </a:lnTo>
                  <a:lnTo>
                    <a:pt x="81" y="44"/>
                  </a:lnTo>
                  <a:lnTo>
                    <a:pt x="83" y="56"/>
                  </a:lnTo>
                  <a:lnTo>
                    <a:pt x="83" y="56"/>
                  </a:lnTo>
                  <a:close/>
                </a:path>
              </a:pathLst>
            </a:custGeom>
            <a:solidFill>
              <a:srgbClr val="00B9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3" name="Freeform 129"/>
            <p:cNvSpPr>
              <a:spLocks/>
            </p:cNvSpPr>
            <p:nvPr/>
          </p:nvSpPr>
          <p:spPr bwMode="auto">
            <a:xfrm>
              <a:off x="4637088" y="4368800"/>
              <a:ext cx="100013" cy="117475"/>
            </a:xfrm>
            <a:custGeom>
              <a:avLst/>
              <a:gdLst/>
              <a:ahLst/>
              <a:cxnLst>
                <a:cxn ang="0">
                  <a:pos x="63" y="36"/>
                </a:cxn>
                <a:cxn ang="0">
                  <a:pos x="63" y="36"/>
                </a:cxn>
                <a:cxn ang="0">
                  <a:pos x="61" y="50"/>
                </a:cxn>
                <a:cxn ang="0">
                  <a:pos x="54" y="62"/>
                </a:cxn>
                <a:cxn ang="0">
                  <a:pos x="51" y="66"/>
                </a:cxn>
                <a:cxn ang="0">
                  <a:pos x="44" y="70"/>
                </a:cxn>
                <a:cxn ang="0">
                  <a:pos x="40" y="72"/>
                </a:cxn>
                <a:cxn ang="0">
                  <a:pos x="33" y="74"/>
                </a:cxn>
                <a:cxn ang="0">
                  <a:pos x="33" y="74"/>
                </a:cxn>
                <a:cxn ang="0">
                  <a:pos x="28" y="74"/>
                </a:cxn>
                <a:cxn ang="0">
                  <a:pos x="21" y="72"/>
                </a:cxn>
                <a:cxn ang="0">
                  <a:pos x="12" y="64"/>
                </a:cxn>
                <a:cxn ang="0">
                  <a:pos x="5" y="52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2" y="24"/>
                </a:cxn>
                <a:cxn ang="0">
                  <a:pos x="7" y="12"/>
                </a:cxn>
                <a:cxn ang="0">
                  <a:pos x="12" y="8"/>
                </a:cxn>
                <a:cxn ang="0">
                  <a:pos x="16" y="4"/>
                </a:cxn>
                <a:cxn ang="0">
                  <a:pos x="23" y="2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5" y="2"/>
                </a:cxn>
                <a:cxn ang="0">
                  <a:pos x="42" y="4"/>
                </a:cxn>
                <a:cxn ang="0">
                  <a:pos x="47" y="6"/>
                </a:cxn>
                <a:cxn ang="0">
                  <a:pos x="51" y="10"/>
                </a:cxn>
                <a:cxn ang="0">
                  <a:pos x="58" y="22"/>
                </a:cxn>
                <a:cxn ang="0">
                  <a:pos x="63" y="36"/>
                </a:cxn>
                <a:cxn ang="0">
                  <a:pos x="63" y="36"/>
                </a:cxn>
              </a:cxnLst>
              <a:rect l="0" t="0" r="r" b="b"/>
              <a:pathLst>
                <a:path w="63" h="74">
                  <a:moveTo>
                    <a:pt x="63" y="36"/>
                  </a:moveTo>
                  <a:lnTo>
                    <a:pt x="63" y="36"/>
                  </a:lnTo>
                  <a:lnTo>
                    <a:pt x="61" y="50"/>
                  </a:lnTo>
                  <a:lnTo>
                    <a:pt x="54" y="62"/>
                  </a:lnTo>
                  <a:lnTo>
                    <a:pt x="51" y="66"/>
                  </a:lnTo>
                  <a:lnTo>
                    <a:pt x="44" y="70"/>
                  </a:lnTo>
                  <a:lnTo>
                    <a:pt x="40" y="72"/>
                  </a:lnTo>
                  <a:lnTo>
                    <a:pt x="33" y="74"/>
                  </a:lnTo>
                  <a:lnTo>
                    <a:pt x="33" y="74"/>
                  </a:lnTo>
                  <a:lnTo>
                    <a:pt x="28" y="74"/>
                  </a:lnTo>
                  <a:lnTo>
                    <a:pt x="21" y="72"/>
                  </a:lnTo>
                  <a:lnTo>
                    <a:pt x="12" y="64"/>
                  </a:lnTo>
                  <a:lnTo>
                    <a:pt x="5" y="52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24"/>
                  </a:lnTo>
                  <a:lnTo>
                    <a:pt x="7" y="12"/>
                  </a:lnTo>
                  <a:lnTo>
                    <a:pt x="12" y="8"/>
                  </a:lnTo>
                  <a:lnTo>
                    <a:pt x="16" y="4"/>
                  </a:lnTo>
                  <a:lnTo>
                    <a:pt x="23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5" y="2"/>
                  </a:lnTo>
                  <a:lnTo>
                    <a:pt x="42" y="4"/>
                  </a:lnTo>
                  <a:lnTo>
                    <a:pt x="47" y="6"/>
                  </a:lnTo>
                  <a:lnTo>
                    <a:pt x="51" y="10"/>
                  </a:lnTo>
                  <a:lnTo>
                    <a:pt x="58" y="22"/>
                  </a:lnTo>
                  <a:lnTo>
                    <a:pt x="63" y="36"/>
                  </a:lnTo>
                  <a:lnTo>
                    <a:pt x="6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4" name="Freeform 130"/>
            <p:cNvSpPr>
              <a:spLocks/>
            </p:cNvSpPr>
            <p:nvPr/>
          </p:nvSpPr>
          <p:spPr bwMode="auto">
            <a:xfrm>
              <a:off x="4633913" y="4365625"/>
              <a:ext cx="39688" cy="4127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2" y="22"/>
                </a:cxn>
                <a:cxn ang="0">
                  <a:pos x="7" y="24"/>
                </a:cxn>
                <a:cxn ang="0">
                  <a:pos x="11" y="26"/>
                </a:cxn>
                <a:cxn ang="0">
                  <a:pos x="11" y="26"/>
                </a:cxn>
                <a:cxn ang="0">
                  <a:pos x="16" y="26"/>
                </a:cxn>
                <a:cxn ang="0">
                  <a:pos x="21" y="22"/>
                </a:cxn>
                <a:cxn ang="0">
                  <a:pos x="25" y="20"/>
                </a:cxn>
                <a:cxn ang="0">
                  <a:pos x="25" y="14"/>
                </a:cxn>
                <a:cxn ang="0">
                  <a:pos x="25" y="14"/>
                </a:cxn>
                <a:cxn ang="0">
                  <a:pos x="25" y="10"/>
                </a:cxn>
                <a:cxn ang="0">
                  <a:pos x="23" y="4"/>
                </a:cxn>
                <a:cxn ang="0">
                  <a:pos x="18" y="2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9" y="0"/>
                </a:cxn>
                <a:cxn ang="0">
                  <a:pos x="4" y="4"/>
                </a:cxn>
                <a:cxn ang="0">
                  <a:pos x="2" y="6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25" h="26">
                  <a:moveTo>
                    <a:pt x="0" y="12"/>
                  </a:moveTo>
                  <a:lnTo>
                    <a:pt x="0" y="12"/>
                  </a:lnTo>
                  <a:lnTo>
                    <a:pt x="0" y="16"/>
                  </a:lnTo>
                  <a:lnTo>
                    <a:pt x="2" y="22"/>
                  </a:lnTo>
                  <a:lnTo>
                    <a:pt x="7" y="24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16" y="26"/>
                  </a:lnTo>
                  <a:lnTo>
                    <a:pt x="21" y="22"/>
                  </a:lnTo>
                  <a:lnTo>
                    <a:pt x="25" y="20"/>
                  </a:lnTo>
                  <a:lnTo>
                    <a:pt x="25" y="14"/>
                  </a:lnTo>
                  <a:lnTo>
                    <a:pt x="25" y="14"/>
                  </a:lnTo>
                  <a:lnTo>
                    <a:pt x="25" y="10"/>
                  </a:lnTo>
                  <a:lnTo>
                    <a:pt x="23" y="4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5" name="Freeform 131"/>
            <p:cNvSpPr>
              <a:spLocks/>
            </p:cNvSpPr>
            <p:nvPr/>
          </p:nvSpPr>
          <p:spPr bwMode="auto">
            <a:xfrm>
              <a:off x="4695825" y="4448175"/>
              <a:ext cx="15875" cy="1587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5" y="10"/>
                </a:cxn>
                <a:cxn ang="0">
                  <a:pos x="5" y="10"/>
                </a:cxn>
                <a:cxn ang="0">
                  <a:pos x="7" y="10"/>
                </a:cxn>
                <a:cxn ang="0">
                  <a:pos x="10" y="6"/>
                </a:cxn>
                <a:cxn ang="0">
                  <a:pos x="10" y="6"/>
                </a:cxn>
                <a:cxn ang="0">
                  <a:pos x="10" y="2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3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0" h="10">
                  <a:moveTo>
                    <a:pt x="0" y="6"/>
                  </a:moveTo>
                  <a:lnTo>
                    <a:pt x="0" y="6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2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6" name="Freeform 132"/>
            <p:cNvSpPr>
              <a:spLocks/>
            </p:cNvSpPr>
            <p:nvPr/>
          </p:nvSpPr>
          <p:spPr bwMode="auto">
            <a:xfrm>
              <a:off x="4383088" y="4841875"/>
              <a:ext cx="298450" cy="254000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14" y="42"/>
                </a:cxn>
                <a:cxn ang="0">
                  <a:pos x="35" y="80"/>
                </a:cxn>
                <a:cxn ang="0">
                  <a:pos x="35" y="80"/>
                </a:cxn>
                <a:cxn ang="0">
                  <a:pos x="53" y="110"/>
                </a:cxn>
                <a:cxn ang="0">
                  <a:pos x="74" y="136"/>
                </a:cxn>
                <a:cxn ang="0">
                  <a:pos x="74" y="136"/>
                </a:cxn>
                <a:cxn ang="0">
                  <a:pos x="86" y="146"/>
                </a:cxn>
                <a:cxn ang="0">
                  <a:pos x="97" y="154"/>
                </a:cxn>
                <a:cxn ang="0">
                  <a:pos x="109" y="160"/>
                </a:cxn>
                <a:cxn ang="0">
                  <a:pos x="121" y="160"/>
                </a:cxn>
                <a:cxn ang="0">
                  <a:pos x="123" y="160"/>
                </a:cxn>
                <a:cxn ang="0">
                  <a:pos x="123" y="160"/>
                </a:cxn>
                <a:cxn ang="0">
                  <a:pos x="128" y="160"/>
                </a:cxn>
                <a:cxn ang="0">
                  <a:pos x="135" y="158"/>
                </a:cxn>
                <a:cxn ang="0">
                  <a:pos x="146" y="150"/>
                </a:cxn>
                <a:cxn ang="0">
                  <a:pos x="158" y="136"/>
                </a:cxn>
                <a:cxn ang="0">
                  <a:pos x="165" y="118"/>
                </a:cxn>
                <a:cxn ang="0">
                  <a:pos x="165" y="118"/>
                </a:cxn>
                <a:cxn ang="0">
                  <a:pos x="172" y="96"/>
                </a:cxn>
                <a:cxn ang="0">
                  <a:pos x="179" y="68"/>
                </a:cxn>
                <a:cxn ang="0">
                  <a:pos x="183" y="36"/>
                </a:cxn>
                <a:cxn ang="0">
                  <a:pos x="188" y="0"/>
                </a:cxn>
                <a:cxn ang="0">
                  <a:pos x="188" y="0"/>
                </a:cxn>
                <a:cxn ang="0">
                  <a:pos x="169" y="12"/>
                </a:cxn>
                <a:cxn ang="0">
                  <a:pos x="146" y="20"/>
                </a:cxn>
                <a:cxn ang="0">
                  <a:pos x="121" y="28"/>
                </a:cxn>
                <a:cxn ang="0">
                  <a:pos x="93" y="30"/>
                </a:cxn>
                <a:cxn ang="0">
                  <a:pos x="93" y="30"/>
                </a:cxn>
                <a:cxn ang="0">
                  <a:pos x="67" y="30"/>
                </a:cxn>
                <a:cxn ang="0">
                  <a:pos x="44" y="28"/>
                </a:cxn>
                <a:cxn ang="0">
                  <a:pos x="21" y="22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188" h="160">
                  <a:moveTo>
                    <a:pt x="0" y="14"/>
                  </a:moveTo>
                  <a:lnTo>
                    <a:pt x="0" y="14"/>
                  </a:lnTo>
                  <a:lnTo>
                    <a:pt x="14" y="42"/>
                  </a:lnTo>
                  <a:lnTo>
                    <a:pt x="35" y="80"/>
                  </a:lnTo>
                  <a:lnTo>
                    <a:pt x="35" y="80"/>
                  </a:lnTo>
                  <a:lnTo>
                    <a:pt x="53" y="110"/>
                  </a:lnTo>
                  <a:lnTo>
                    <a:pt x="74" y="136"/>
                  </a:lnTo>
                  <a:lnTo>
                    <a:pt x="74" y="136"/>
                  </a:lnTo>
                  <a:lnTo>
                    <a:pt x="86" y="146"/>
                  </a:lnTo>
                  <a:lnTo>
                    <a:pt x="97" y="154"/>
                  </a:lnTo>
                  <a:lnTo>
                    <a:pt x="109" y="160"/>
                  </a:lnTo>
                  <a:lnTo>
                    <a:pt x="121" y="160"/>
                  </a:lnTo>
                  <a:lnTo>
                    <a:pt x="123" y="160"/>
                  </a:lnTo>
                  <a:lnTo>
                    <a:pt x="123" y="160"/>
                  </a:lnTo>
                  <a:lnTo>
                    <a:pt x="128" y="160"/>
                  </a:lnTo>
                  <a:lnTo>
                    <a:pt x="135" y="158"/>
                  </a:lnTo>
                  <a:lnTo>
                    <a:pt x="146" y="150"/>
                  </a:lnTo>
                  <a:lnTo>
                    <a:pt x="158" y="136"/>
                  </a:lnTo>
                  <a:lnTo>
                    <a:pt x="165" y="118"/>
                  </a:lnTo>
                  <a:lnTo>
                    <a:pt x="165" y="118"/>
                  </a:lnTo>
                  <a:lnTo>
                    <a:pt x="172" y="96"/>
                  </a:lnTo>
                  <a:lnTo>
                    <a:pt x="179" y="68"/>
                  </a:lnTo>
                  <a:lnTo>
                    <a:pt x="183" y="36"/>
                  </a:lnTo>
                  <a:lnTo>
                    <a:pt x="188" y="0"/>
                  </a:lnTo>
                  <a:lnTo>
                    <a:pt x="188" y="0"/>
                  </a:lnTo>
                  <a:lnTo>
                    <a:pt x="169" y="12"/>
                  </a:lnTo>
                  <a:lnTo>
                    <a:pt x="146" y="20"/>
                  </a:lnTo>
                  <a:lnTo>
                    <a:pt x="121" y="28"/>
                  </a:lnTo>
                  <a:lnTo>
                    <a:pt x="93" y="30"/>
                  </a:lnTo>
                  <a:lnTo>
                    <a:pt x="93" y="30"/>
                  </a:lnTo>
                  <a:lnTo>
                    <a:pt x="67" y="30"/>
                  </a:lnTo>
                  <a:lnTo>
                    <a:pt x="44" y="28"/>
                  </a:lnTo>
                  <a:lnTo>
                    <a:pt x="21" y="22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36E2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7" name="Freeform 133"/>
            <p:cNvSpPr>
              <a:spLocks/>
            </p:cNvSpPr>
            <p:nvPr/>
          </p:nvSpPr>
          <p:spPr bwMode="auto">
            <a:xfrm>
              <a:off x="4394200" y="4841875"/>
              <a:ext cx="273050" cy="203200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5" y="20"/>
                </a:cxn>
                <a:cxn ang="0">
                  <a:pos x="21" y="48"/>
                </a:cxn>
                <a:cxn ang="0">
                  <a:pos x="44" y="80"/>
                </a:cxn>
                <a:cxn ang="0">
                  <a:pos x="58" y="96"/>
                </a:cxn>
                <a:cxn ang="0">
                  <a:pos x="72" y="110"/>
                </a:cxn>
                <a:cxn ang="0">
                  <a:pos x="86" y="122"/>
                </a:cxn>
                <a:cxn ang="0">
                  <a:pos x="102" y="128"/>
                </a:cxn>
                <a:cxn ang="0">
                  <a:pos x="109" y="128"/>
                </a:cxn>
                <a:cxn ang="0">
                  <a:pos x="116" y="128"/>
                </a:cxn>
                <a:cxn ang="0">
                  <a:pos x="123" y="126"/>
                </a:cxn>
                <a:cxn ang="0">
                  <a:pos x="130" y="120"/>
                </a:cxn>
                <a:cxn ang="0">
                  <a:pos x="137" y="114"/>
                </a:cxn>
                <a:cxn ang="0">
                  <a:pos x="144" y="106"/>
                </a:cxn>
                <a:cxn ang="0">
                  <a:pos x="149" y="96"/>
                </a:cxn>
                <a:cxn ang="0">
                  <a:pos x="155" y="82"/>
                </a:cxn>
                <a:cxn ang="0">
                  <a:pos x="165" y="48"/>
                </a:cxn>
                <a:cxn ang="0">
                  <a:pos x="172" y="0"/>
                </a:cxn>
                <a:cxn ang="0">
                  <a:pos x="172" y="0"/>
                </a:cxn>
                <a:cxn ang="0">
                  <a:pos x="153" y="8"/>
                </a:cxn>
                <a:cxn ang="0">
                  <a:pos x="135" y="16"/>
                </a:cxn>
                <a:cxn ang="0">
                  <a:pos x="109" y="24"/>
                </a:cxn>
                <a:cxn ang="0">
                  <a:pos x="81" y="28"/>
                </a:cxn>
                <a:cxn ang="0">
                  <a:pos x="67" y="30"/>
                </a:cxn>
                <a:cxn ang="0">
                  <a:pos x="53" y="28"/>
                </a:cxn>
                <a:cxn ang="0">
                  <a:pos x="39" y="26"/>
                </a:cxn>
                <a:cxn ang="0">
                  <a:pos x="25" y="24"/>
                </a:cxn>
                <a:cxn ang="0">
                  <a:pos x="11" y="18"/>
                </a:cxn>
                <a:cxn ang="0">
                  <a:pos x="0" y="10"/>
                </a:cxn>
                <a:cxn ang="0">
                  <a:pos x="0" y="10"/>
                </a:cxn>
              </a:cxnLst>
              <a:rect l="0" t="0" r="r" b="b"/>
              <a:pathLst>
                <a:path w="172" h="128">
                  <a:moveTo>
                    <a:pt x="0" y="10"/>
                  </a:moveTo>
                  <a:lnTo>
                    <a:pt x="0" y="10"/>
                  </a:lnTo>
                  <a:lnTo>
                    <a:pt x="5" y="20"/>
                  </a:lnTo>
                  <a:lnTo>
                    <a:pt x="21" y="48"/>
                  </a:lnTo>
                  <a:lnTo>
                    <a:pt x="44" y="80"/>
                  </a:lnTo>
                  <a:lnTo>
                    <a:pt x="58" y="96"/>
                  </a:lnTo>
                  <a:lnTo>
                    <a:pt x="72" y="110"/>
                  </a:lnTo>
                  <a:lnTo>
                    <a:pt x="86" y="122"/>
                  </a:lnTo>
                  <a:lnTo>
                    <a:pt x="102" y="128"/>
                  </a:lnTo>
                  <a:lnTo>
                    <a:pt x="109" y="128"/>
                  </a:lnTo>
                  <a:lnTo>
                    <a:pt x="116" y="128"/>
                  </a:lnTo>
                  <a:lnTo>
                    <a:pt x="123" y="126"/>
                  </a:lnTo>
                  <a:lnTo>
                    <a:pt x="130" y="120"/>
                  </a:lnTo>
                  <a:lnTo>
                    <a:pt x="137" y="114"/>
                  </a:lnTo>
                  <a:lnTo>
                    <a:pt x="144" y="106"/>
                  </a:lnTo>
                  <a:lnTo>
                    <a:pt x="149" y="96"/>
                  </a:lnTo>
                  <a:lnTo>
                    <a:pt x="155" y="82"/>
                  </a:lnTo>
                  <a:lnTo>
                    <a:pt x="165" y="48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153" y="8"/>
                  </a:lnTo>
                  <a:lnTo>
                    <a:pt x="135" y="16"/>
                  </a:lnTo>
                  <a:lnTo>
                    <a:pt x="109" y="24"/>
                  </a:lnTo>
                  <a:lnTo>
                    <a:pt x="81" y="28"/>
                  </a:lnTo>
                  <a:lnTo>
                    <a:pt x="67" y="30"/>
                  </a:lnTo>
                  <a:lnTo>
                    <a:pt x="53" y="28"/>
                  </a:lnTo>
                  <a:lnTo>
                    <a:pt x="39" y="26"/>
                  </a:lnTo>
                  <a:lnTo>
                    <a:pt x="25" y="24"/>
                  </a:lnTo>
                  <a:lnTo>
                    <a:pt x="11" y="18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8" name="Freeform 134"/>
            <p:cNvSpPr>
              <a:spLocks/>
            </p:cNvSpPr>
            <p:nvPr/>
          </p:nvSpPr>
          <p:spPr bwMode="auto">
            <a:xfrm>
              <a:off x="4394200" y="4838700"/>
              <a:ext cx="276225" cy="9842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9" y="32"/>
                </a:cxn>
                <a:cxn ang="0">
                  <a:pos x="9" y="32"/>
                </a:cxn>
                <a:cxn ang="0">
                  <a:pos x="25" y="42"/>
                </a:cxn>
                <a:cxn ang="0">
                  <a:pos x="42" y="52"/>
                </a:cxn>
                <a:cxn ang="0">
                  <a:pos x="65" y="60"/>
                </a:cxn>
                <a:cxn ang="0">
                  <a:pos x="77" y="62"/>
                </a:cxn>
                <a:cxn ang="0">
                  <a:pos x="90" y="62"/>
                </a:cxn>
                <a:cxn ang="0">
                  <a:pos x="104" y="62"/>
                </a:cxn>
                <a:cxn ang="0">
                  <a:pos x="118" y="58"/>
                </a:cxn>
                <a:cxn ang="0">
                  <a:pos x="132" y="54"/>
                </a:cxn>
                <a:cxn ang="0">
                  <a:pos x="146" y="44"/>
                </a:cxn>
                <a:cxn ang="0">
                  <a:pos x="160" y="32"/>
                </a:cxn>
                <a:cxn ang="0">
                  <a:pos x="172" y="18"/>
                </a:cxn>
                <a:cxn ang="0">
                  <a:pos x="174" y="0"/>
                </a:cxn>
                <a:cxn ang="0">
                  <a:pos x="174" y="0"/>
                </a:cxn>
                <a:cxn ang="0">
                  <a:pos x="153" y="6"/>
                </a:cxn>
                <a:cxn ang="0">
                  <a:pos x="132" y="12"/>
                </a:cxn>
                <a:cxn ang="0">
                  <a:pos x="104" y="18"/>
                </a:cxn>
                <a:cxn ang="0">
                  <a:pos x="77" y="22"/>
                </a:cxn>
                <a:cxn ang="0">
                  <a:pos x="46" y="24"/>
                </a:cxn>
                <a:cxn ang="0">
                  <a:pos x="32" y="22"/>
                </a:cxn>
                <a:cxn ang="0">
                  <a:pos x="21" y="20"/>
                </a:cxn>
                <a:cxn ang="0">
                  <a:pos x="9" y="16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174" h="62">
                  <a:moveTo>
                    <a:pt x="0" y="12"/>
                  </a:moveTo>
                  <a:lnTo>
                    <a:pt x="9" y="32"/>
                  </a:lnTo>
                  <a:lnTo>
                    <a:pt x="9" y="32"/>
                  </a:lnTo>
                  <a:lnTo>
                    <a:pt x="25" y="42"/>
                  </a:lnTo>
                  <a:lnTo>
                    <a:pt x="42" y="52"/>
                  </a:lnTo>
                  <a:lnTo>
                    <a:pt x="65" y="60"/>
                  </a:lnTo>
                  <a:lnTo>
                    <a:pt x="77" y="62"/>
                  </a:lnTo>
                  <a:lnTo>
                    <a:pt x="90" y="62"/>
                  </a:lnTo>
                  <a:lnTo>
                    <a:pt x="104" y="62"/>
                  </a:lnTo>
                  <a:lnTo>
                    <a:pt x="118" y="58"/>
                  </a:lnTo>
                  <a:lnTo>
                    <a:pt x="132" y="54"/>
                  </a:lnTo>
                  <a:lnTo>
                    <a:pt x="146" y="44"/>
                  </a:lnTo>
                  <a:lnTo>
                    <a:pt x="160" y="32"/>
                  </a:lnTo>
                  <a:lnTo>
                    <a:pt x="172" y="18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53" y="6"/>
                  </a:lnTo>
                  <a:lnTo>
                    <a:pt x="132" y="12"/>
                  </a:lnTo>
                  <a:lnTo>
                    <a:pt x="104" y="18"/>
                  </a:lnTo>
                  <a:lnTo>
                    <a:pt x="77" y="22"/>
                  </a:lnTo>
                  <a:lnTo>
                    <a:pt x="46" y="24"/>
                  </a:lnTo>
                  <a:lnTo>
                    <a:pt x="32" y="22"/>
                  </a:lnTo>
                  <a:lnTo>
                    <a:pt x="21" y="20"/>
                  </a:lnTo>
                  <a:lnTo>
                    <a:pt x="9" y="16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9" name="Freeform 135"/>
            <p:cNvSpPr>
              <a:spLocks/>
            </p:cNvSpPr>
            <p:nvPr/>
          </p:nvSpPr>
          <p:spPr bwMode="auto">
            <a:xfrm>
              <a:off x="4283075" y="4714875"/>
              <a:ext cx="473075" cy="174625"/>
            </a:xfrm>
            <a:custGeom>
              <a:avLst/>
              <a:gdLst/>
              <a:ahLst/>
              <a:cxnLst>
                <a:cxn ang="0">
                  <a:pos x="153" y="96"/>
                </a:cxn>
                <a:cxn ang="0">
                  <a:pos x="153" y="96"/>
                </a:cxn>
                <a:cxn ang="0">
                  <a:pos x="184" y="92"/>
                </a:cxn>
                <a:cxn ang="0">
                  <a:pos x="209" y="86"/>
                </a:cxn>
                <a:cxn ang="0">
                  <a:pos x="235" y="76"/>
                </a:cxn>
                <a:cxn ang="0">
                  <a:pos x="256" y="64"/>
                </a:cxn>
                <a:cxn ang="0">
                  <a:pos x="272" y="50"/>
                </a:cxn>
                <a:cxn ang="0">
                  <a:pos x="286" y="34"/>
                </a:cxn>
                <a:cxn ang="0">
                  <a:pos x="293" y="18"/>
                </a:cxn>
                <a:cxn ang="0">
                  <a:pos x="295" y="8"/>
                </a:cxn>
                <a:cxn ang="0">
                  <a:pos x="295" y="0"/>
                </a:cxn>
                <a:cxn ang="0">
                  <a:pos x="295" y="0"/>
                </a:cxn>
                <a:cxn ang="0">
                  <a:pos x="298" y="4"/>
                </a:cxn>
                <a:cxn ang="0">
                  <a:pos x="298" y="4"/>
                </a:cxn>
                <a:cxn ang="0">
                  <a:pos x="298" y="12"/>
                </a:cxn>
                <a:cxn ang="0">
                  <a:pos x="295" y="22"/>
                </a:cxn>
                <a:cxn ang="0">
                  <a:pos x="288" y="40"/>
                </a:cxn>
                <a:cxn ang="0">
                  <a:pos x="274" y="58"/>
                </a:cxn>
                <a:cxn ang="0">
                  <a:pos x="258" y="74"/>
                </a:cxn>
                <a:cxn ang="0">
                  <a:pos x="237" y="88"/>
                </a:cxn>
                <a:cxn ang="0">
                  <a:pos x="214" y="100"/>
                </a:cxn>
                <a:cxn ang="0">
                  <a:pos x="186" y="108"/>
                </a:cxn>
                <a:cxn ang="0">
                  <a:pos x="156" y="110"/>
                </a:cxn>
                <a:cxn ang="0">
                  <a:pos x="156" y="110"/>
                </a:cxn>
                <a:cxn ang="0">
                  <a:pos x="126" y="110"/>
                </a:cxn>
                <a:cxn ang="0">
                  <a:pos x="98" y="106"/>
                </a:cxn>
                <a:cxn ang="0">
                  <a:pos x="72" y="98"/>
                </a:cxn>
                <a:cxn ang="0">
                  <a:pos x="49" y="86"/>
                </a:cxn>
                <a:cxn ang="0">
                  <a:pos x="30" y="72"/>
                </a:cxn>
                <a:cxn ang="0">
                  <a:pos x="14" y="56"/>
                </a:cxn>
                <a:cxn ang="0">
                  <a:pos x="5" y="38"/>
                </a:cxn>
                <a:cxn ang="0">
                  <a:pos x="2" y="28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2" y="24"/>
                </a:cxn>
                <a:cxn ang="0">
                  <a:pos x="5" y="32"/>
                </a:cxn>
                <a:cxn ang="0">
                  <a:pos x="16" y="50"/>
                </a:cxn>
                <a:cxn ang="0">
                  <a:pos x="30" y="64"/>
                </a:cxn>
                <a:cxn ang="0">
                  <a:pos x="49" y="76"/>
                </a:cxn>
                <a:cxn ang="0">
                  <a:pos x="72" y="84"/>
                </a:cxn>
                <a:cxn ang="0">
                  <a:pos x="98" y="92"/>
                </a:cxn>
                <a:cxn ang="0">
                  <a:pos x="126" y="96"/>
                </a:cxn>
                <a:cxn ang="0">
                  <a:pos x="153" y="96"/>
                </a:cxn>
                <a:cxn ang="0">
                  <a:pos x="153" y="96"/>
                </a:cxn>
              </a:cxnLst>
              <a:rect l="0" t="0" r="r" b="b"/>
              <a:pathLst>
                <a:path w="298" h="110">
                  <a:moveTo>
                    <a:pt x="153" y="96"/>
                  </a:moveTo>
                  <a:lnTo>
                    <a:pt x="153" y="96"/>
                  </a:lnTo>
                  <a:lnTo>
                    <a:pt x="184" y="92"/>
                  </a:lnTo>
                  <a:lnTo>
                    <a:pt x="209" y="86"/>
                  </a:lnTo>
                  <a:lnTo>
                    <a:pt x="235" y="76"/>
                  </a:lnTo>
                  <a:lnTo>
                    <a:pt x="256" y="64"/>
                  </a:lnTo>
                  <a:lnTo>
                    <a:pt x="272" y="50"/>
                  </a:lnTo>
                  <a:lnTo>
                    <a:pt x="286" y="34"/>
                  </a:lnTo>
                  <a:lnTo>
                    <a:pt x="293" y="18"/>
                  </a:lnTo>
                  <a:lnTo>
                    <a:pt x="295" y="8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298" y="4"/>
                  </a:lnTo>
                  <a:lnTo>
                    <a:pt x="298" y="4"/>
                  </a:lnTo>
                  <a:lnTo>
                    <a:pt x="298" y="12"/>
                  </a:lnTo>
                  <a:lnTo>
                    <a:pt x="295" y="22"/>
                  </a:lnTo>
                  <a:lnTo>
                    <a:pt x="288" y="40"/>
                  </a:lnTo>
                  <a:lnTo>
                    <a:pt x="274" y="58"/>
                  </a:lnTo>
                  <a:lnTo>
                    <a:pt x="258" y="74"/>
                  </a:lnTo>
                  <a:lnTo>
                    <a:pt x="237" y="88"/>
                  </a:lnTo>
                  <a:lnTo>
                    <a:pt x="214" y="100"/>
                  </a:lnTo>
                  <a:lnTo>
                    <a:pt x="186" y="108"/>
                  </a:lnTo>
                  <a:lnTo>
                    <a:pt x="156" y="110"/>
                  </a:lnTo>
                  <a:lnTo>
                    <a:pt x="156" y="110"/>
                  </a:lnTo>
                  <a:lnTo>
                    <a:pt x="126" y="110"/>
                  </a:lnTo>
                  <a:lnTo>
                    <a:pt x="98" y="106"/>
                  </a:lnTo>
                  <a:lnTo>
                    <a:pt x="72" y="98"/>
                  </a:lnTo>
                  <a:lnTo>
                    <a:pt x="49" y="86"/>
                  </a:lnTo>
                  <a:lnTo>
                    <a:pt x="30" y="72"/>
                  </a:lnTo>
                  <a:lnTo>
                    <a:pt x="14" y="56"/>
                  </a:lnTo>
                  <a:lnTo>
                    <a:pt x="5" y="38"/>
                  </a:lnTo>
                  <a:lnTo>
                    <a:pt x="2" y="28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24"/>
                  </a:lnTo>
                  <a:lnTo>
                    <a:pt x="5" y="32"/>
                  </a:lnTo>
                  <a:lnTo>
                    <a:pt x="16" y="50"/>
                  </a:lnTo>
                  <a:lnTo>
                    <a:pt x="30" y="64"/>
                  </a:lnTo>
                  <a:lnTo>
                    <a:pt x="49" y="76"/>
                  </a:lnTo>
                  <a:lnTo>
                    <a:pt x="72" y="84"/>
                  </a:lnTo>
                  <a:lnTo>
                    <a:pt x="98" y="92"/>
                  </a:lnTo>
                  <a:lnTo>
                    <a:pt x="126" y="96"/>
                  </a:lnTo>
                  <a:lnTo>
                    <a:pt x="153" y="96"/>
                  </a:lnTo>
                  <a:lnTo>
                    <a:pt x="153" y="96"/>
                  </a:lnTo>
                  <a:close/>
                </a:path>
              </a:pathLst>
            </a:custGeom>
            <a:solidFill>
              <a:srgbClr val="F68B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0" name="Freeform 136"/>
            <p:cNvSpPr>
              <a:spLocks/>
            </p:cNvSpPr>
            <p:nvPr/>
          </p:nvSpPr>
          <p:spPr bwMode="auto">
            <a:xfrm>
              <a:off x="4268788" y="4733925"/>
              <a:ext cx="58738" cy="47625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0" y="16"/>
                </a:cxn>
                <a:cxn ang="0">
                  <a:pos x="0" y="10"/>
                </a:cxn>
                <a:cxn ang="0">
                  <a:pos x="5" y="2"/>
                </a:cxn>
                <a:cxn ang="0">
                  <a:pos x="11" y="0"/>
                </a:cxn>
                <a:cxn ang="0">
                  <a:pos x="21" y="0"/>
                </a:cxn>
                <a:cxn ang="0">
                  <a:pos x="37" y="6"/>
                </a:cxn>
                <a:cxn ang="0">
                  <a:pos x="37" y="6"/>
                </a:cxn>
                <a:cxn ang="0">
                  <a:pos x="30" y="4"/>
                </a:cxn>
                <a:cxn ang="0">
                  <a:pos x="18" y="4"/>
                </a:cxn>
                <a:cxn ang="0">
                  <a:pos x="11" y="6"/>
                </a:cxn>
                <a:cxn ang="0">
                  <a:pos x="7" y="12"/>
                </a:cxn>
                <a:cxn ang="0">
                  <a:pos x="2" y="2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37" h="30">
                  <a:moveTo>
                    <a:pt x="0" y="30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5" y="2"/>
                  </a:lnTo>
                  <a:lnTo>
                    <a:pt x="11" y="0"/>
                  </a:lnTo>
                  <a:lnTo>
                    <a:pt x="21" y="0"/>
                  </a:lnTo>
                  <a:lnTo>
                    <a:pt x="37" y="6"/>
                  </a:lnTo>
                  <a:lnTo>
                    <a:pt x="37" y="6"/>
                  </a:lnTo>
                  <a:lnTo>
                    <a:pt x="30" y="4"/>
                  </a:lnTo>
                  <a:lnTo>
                    <a:pt x="18" y="4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2" y="2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DB9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1" name="Freeform 137"/>
            <p:cNvSpPr>
              <a:spLocks/>
            </p:cNvSpPr>
            <p:nvPr/>
          </p:nvSpPr>
          <p:spPr bwMode="auto">
            <a:xfrm>
              <a:off x="4718050" y="4695825"/>
              <a:ext cx="66675" cy="4127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7" y="8"/>
                </a:cxn>
                <a:cxn ang="0">
                  <a:pos x="12" y="4"/>
                </a:cxn>
                <a:cxn ang="0">
                  <a:pos x="21" y="2"/>
                </a:cxn>
                <a:cxn ang="0">
                  <a:pos x="28" y="0"/>
                </a:cxn>
                <a:cxn ang="0">
                  <a:pos x="35" y="4"/>
                </a:cxn>
                <a:cxn ang="0">
                  <a:pos x="40" y="12"/>
                </a:cxn>
                <a:cxn ang="0">
                  <a:pos x="42" y="26"/>
                </a:cxn>
                <a:cxn ang="0">
                  <a:pos x="42" y="26"/>
                </a:cxn>
                <a:cxn ang="0">
                  <a:pos x="42" y="22"/>
                </a:cxn>
                <a:cxn ang="0">
                  <a:pos x="33" y="12"/>
                </a:cxn>
                <a:cxn ang="0">
                  <a:pos x="28" y="8"/>
                </a:cxn>
                <a:cxn ang="0">
                  <a:pos x="21" y="6"/>
                </a:cxn>
                <a:cxn ang="0">
                  <a:pos x="12" y="8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42" h="26">
                  <a:moveTo>
                    <a:pt x="0" y="12"/>
                  </a:moveTo>
                  <a:lnTo>
                    <a:pt x="0" y="12"/>
                  </a:lnTo>
                  <a:lnTo>
                    <a:pt x="7" y="8"/>
                  </a:lnTo>
                  <a:lnTo>
                    <a:pt x="12" y="4"/>
                  </a:lnTo>
                  <a:lnTo>
                    <a:pt x="21" y="2"/>
                  </a:lnTo>
                  <a:lnTo>
                    <a:pt x="28" y="0"/>
                  </a:lnTo>
                  <a:lnTo>
                    <a:pt x="35" y="4"/>
                  </a:lnTo>
                  <a:lnTo>
                    <a:pt x="40" y="12"/>
                  </a:lnTo>
                  <a:lnTo>
                    <a:pt x="42" y="26"/>
                  </a:lnTo>
                  <a:lnTo>
                    <a:pt x="42" y="26"/>
                  </a:lnTo>
                  <a:lnTo>
                    <a:pt x="42" y="22"/>
                  </a:lnTo>
                  <a:lnTo>
                    <a:pt x="33" y="12"/>
                  </a:lnTo>
                  <a:lnTo>
                    <a:pt x="28" y="8"/>
                  </a:lnTo>
                  <a:lnTo>
                    <a:pt x="21" y="6"/>
                  </a:lnTo>
                  <a:lnTo>
                    <a:pt x="12" y="8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DB9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2" name="Freeform 138"/>
            <p:cNvSpPr>
              <a:spLocks/>
            </p:cNvSpPr>
            <p:nvPr/>
          </p:nvSpPr>
          <p:spPr bwMode="auto">
            <a:xfrm>
              <a:off x="4508500" y="5099050"/>
              <a:ext cx="147638" cy="73025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11" y="28"/>
                </a:cxn>
                <a:cxn ang="0">
                  <a:pos x="23" y="36"/>
                </a:cxn>
                <a:cxn ang="0">
                  <a:pos x="37" y="42"/>
                </a:cxn>
                <a:cxn ang="0">
                  <a:pos x="44" y="44"/>
                </a:cxn>
                <a:cxn ang="0">
                  <a:pos x="51" y="46"/>
                </a:cxn>
                <a:cxn ang="0">
                  <a:pos x="58" y="44"/>
                </a:cxn>
                <a:cxn ang="0">
                  <a:pos x="67" y="40"/>
                </a:cxn>
                <a:cxn ang="0">
                  <a:pos x="74" y="36"/>
                </a:cxn>
                <a:cxn ang="0">
                  <a:pos x="81" y="26"/>
                </a:cxn>
                <a:cxn ang="0">
                  <a:pos x="86" y="16"/>
                </a:cxn>
                <a:cxn ang="0">
                  <a:pos x="93" y="0"/>
                </a:cxn>
                <a:cxn ang="0">
                  <a:pos x="93" y="0"/>
                </a:cxn>
                <a:cxn ang="0">
                  <a:pos x="86" y="8"/>
                </a:cxn>
                <a:cxn ang="0">
                  <a:pos x="79" y="14"/>
                </a:cxn>
                <a:cxn ang="0">
                  <a:pos x="70" y="22"/>
                </a:cxn>
                <a:cxn ang="0">
                  <a:pos x="58" y="28"/>
                </a:cxn>
                <a:cxn ang="0">
                  <a:pos x="42" y="30"/>
                </a:cxn>
                <a:cxn ang="0">
                  <a:pos x="32" y="30"/>
                </a:cxn>
                <a:cxn ang="0">
                  <a:pos x="23" y="28"/>
                </a:cxn>
                <a:cxn ang="0">
                  <a:pos x="11" y="24"/>
                </a:cxn>
                <a:cxn ang="0">
                  <a:pos x="0" y="20"/>
                </a:cxn>
                <a:cxn ang="0">
                  <a:pos x="0" y="20"/>
                </a:cxn>
              </a:cxnLst>
              <a:rect l="0" t="0" r="r" b="b"/>
              <a:pathLst>
                <a:path w="93" h="46">
                  <a:moveTo>
                    <a:pt x="0" y="20"/>
                  </a:moveTo>
                  <a:lnTo>
                    <a:pt x="0" y="20"/>
                  </a:lnTo>
                  <a:lnTo>
                    <a:pt x="11" y="28"/>
                  </a:lnTo>
                  <a:lnTo>
                    <a:pt x="23" y="36"/>
                  </a:lnTo>
                  <a:lnTo>
                    <a:pt x="37" y="42"/>
                  </a:lnTo>
                  <a:lnTo>
                    <a:pt x="44" y="44"/>
                  </a:lnTo>
                  <a:lnTo>
                    <a:pt x="51" y="46"/>
                  </a:lnTo>
                  <a:lnTo>
                    <a:pt x="58" y="44"/>
                  </a:lnTo>
                  <a:lnTo>
                    <a:pt x="67" y="40"/>
                  </a:lnTo>
                  <a:lnTo>
                    <a:pt x="74" y="36"/>
                  </a:lnTo>
                  <a:lnTo>
                    <a:pt x="81" y="26"/>
                  </a:lnTo>
                  <a:lnTo>
                    <a:pt x="86" y="16"/>
                  </a:lnTo>
                  <a:lnTo>
                    <a:pt x="93" y="0"/>
                  </a:lnTo>
                  <a:lnTo>
                    <a:pt x="93" y="0"/>
                  </a:lnTo>
                  <a:lnTo>
                    <a:pt x="86" y="8"/>
                  </a:lnTo>
                  <a:lnTo>
                    <a:pt x="79" y="14"/>
                  </a:lnTo>
                  <a:lnTo>
                    <a:pt x="70" y="22"/>
                  </a:lnTo>
                  <a:lnTo>
                    <a:pt x="58" y="28"/>
                  </a:lnTo>
                  <a:lnTo>
                    <a:pt x="42" y="30"/>
                  </a:lnTo>
                  <a:lnTo>
                    <a:pt x="32" y="30"/>
                  </a:lnTo>
                  <a:lnTo>
                    <a:pt x="23" y="28"/>
                  </a:lnTo>
                  <a:lnTo>
                    <a:pt x="11" y="24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DB9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3" name="Line 139"/>
            <p:cNvSpPr>
              <a:spLocks noChangeShapeType="1"/>
            </p:cNvSpPr>
            <p:nvPr/>
          </p:nvSpPr>
          <p:spPr bwMode="auto">
            <a:xfrm>
              <a:off x="4375150" y="4851400"/>
              <a:ext cx="1588" cy="1588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4" name="Line 140"/>
            <p:cNvSpPr>
              <a:spLocks noChangeShapeType="1"/>
            </p:cNvSpPr>
            <p:nvPr/>
          </p:nvSpPr>
          <p:spPr bwMode="auto">
            <a:xfrm>
              <a:off x="4375150" y="4851400"/>
              <a:ext cx="1588" cy="1588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5" name="Freeform 141"/>
            <p:cNvSpPr>
              <a:spLocks/>
            </p:cNvSpPr>
            <p:nvPr/>
          </p:nvSpPr>
          <p:spPr bwMode="auto">
            <a:xfrm>
              <a:off x="4522788" y="4978400"/>
              <a:ext cx="107950" cy="73025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0" y="30"/>
                </a:cxn>
                <a:cxn ang="0">
                  <a:pos x="5" y="22"/>
                </a:cxn>
                <a:cxn ang="0">
                  <a:pos x="12" y="16"/>
                </a:cxn>
                <a:cxn ang="0">
                  <a:pos x="21" y="8"/>
                </a:cxn>
                <a:cxn ang="0">
                  <a:pos x="33" y="2"/>
                </a:cxn>
                <a:cxn ang="0">
                  <a:pos x="44" y="0"/>
                </a:cxn>
                <a:cxn ang="0">
                  <a:pos x="49" y="0"/>
                </a:cxn>
                <a:cxn ang="0">
                  <a:pos x="56" y="0"/>
                </a:cxn>
                <a:cxn ang="0">
                  <a:pos x="63" y="4"/>
                </a:cxn>
                <a:cxn ang="0">
                  <a:pos x="68" y="8"/>
                </a:cxn>
                <a:cxn ang="0">
                  <a:pos x="68" y="8"/>
                </a:cxn>
                <a:cxn ang="0">
                  <a:pos x="63" y="18"/>
                </a:cxn>
                <a:cxn ang="0">
                  <a:pos x="58" y="28"/>
                </a:cxn>
                <a:cxn ang="0">
                  <a:pos x="51" y="36"/>
                </a:cxn>
                <a:cxn ang="0">
                  <a:pos x="42" y="42"/>
                </a:cxn>
                <a:cxn ang="0">
                  <a:pos x="35" y="44"/>
                </a:cxn>
                <a:cxn ang="0">
                  <a:pos x="30" y="46"/>
                </a:cxn>
                <a:cxn ang="0">
                  <a:pos x="23" y="44"/>
                </a:cxn>
                <a:cxn ang="0">
                  <a:pos x="16" y="42"/>
                </a:cxn>
                <a:cxn ang="0">
                  <a:pos x="7" y="36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68" h="46">
                  <a:moveTo>
                    <a:pt x="0" y="30"/>
                  </a:moveTo>
                  <a:lnTo>
                    <a:pt x="0" y="30"/>
                  </a:lnTo>
                  <a:lnTo>
                    <a:pt x="5" y="22"/>
                  </a:lnTo>
                  <a:lnTo>
                    <a:pt x="12" y="16"/>
                  </a:lnTo>
                  <a:lnTo>
                    <a:pt x="21" y="8"/>
                  </a:lnTo>
                  <a:lnTo>
                    <a:pt x="33" y="2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63" y="4"/>
                  </a:lnTo>
                  <a:lnTo>
                    <a:pt x="68" y="8"/>
                  </a:lnTo>
                  <a:lnTo>
                    <a:pt x="68" y="8"/>
                  </a:lnTo>
                  <a:lnTo>
                    <a:pt x="63" y="18"/>
                  </a:lnTo>
                  <a:lnTo>
                    <a:pt x="58" y="28"/>
                  </a:lnTo>
                  <a:lnTo>
                    <a:pt x="51" y="36"/>
                  </a:lnTo>
                  <a:lnTo>
                    <a:pt x="42" y="42"/>
                  </a:lnTo>
                  <a:lnTo>
                    <a:pt x="35" y="44"/>
                  </a:lnTo>
                  <a:lnTo>
                    <a:pt x="30" y="46"/>
                  </a:lnTo>
                  <a:lnTo>
                    <a:pt x="23" y="44"/>
                  </a:lnTo>
                  <a:lnTo>
                    <a:pt x="16" y="42"/>
                  </a:lnTo>
                  <a:lnTo>
                    <a:pt x="7" y="36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C611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6" name="Freeform 142"/>
            <p:cNvSpPr>
              <a:spLocks/>
            </p:cNvSpPr>
            <p:nvPr/>
          </p:nvSpPr>
          <p:spPr bwMode="auto">
            <a:xfrm>
              <a:off x="4500563" y="5010150"/>
              <a:ext cx="125413" cy="4127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10" y="10"/>
                </a:cxn>
                <a:cxn ang="0">
                  <a:pos x="19" y="18"/>
                </a:cxn>
                <a:cxn ang="0">
                  <a:pos x="30" y="24"/>
                </a:cxn>
                <a:cxn ang="0">
                  <a:pos x="40" y="26"/>
                </a:cxn>
                <a:cxn ang="0">
                  <a:pos x="51" y="24"/>
                </a:cxn>
                <a:cxn ang="0">
                  <a:pos x="61" y="20"/>
                </a:cxn>
                <a:cxn ang="0">
                  <a:pos x="70" y="12"/>
                </a:cxn>
                <a:cxn ang="0">
                  <a:pos x="79" y="0"/>
                </a:cxn>
                <a:cxn ang="0">
                  <a:pos x="79" y="0"/>
                </a:cxn>
                <a:cxn ang="0">
                  <a:pos x="63" y="6"/>
                </a:cxn>
                <a:cxn ang="0">
                  <a:pos x="49" y="10"/>
                </a:cxn>
                <a:cxn ang="0">
                  <a:pos x="35" y="12"/>
                </a:cxn>
                <a:cxn ang="0">
                  <a:pos x="23" y="10"/>
                </a:cxn>
                <a:cxn ang="0">
                  <a:pos x="14" y="8"/>
                </a:cxn>
                <a:cxn ang="0">
                  <a:pos x="7" y="6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79" h="26">
                  <a:moveTo>
                    <a:pt x="0" y="2"/>
                  </a:moveTo>
                  <a:lnTo>
                    <a:pt x="0" y="2"/>
                  </a:lnTo>
                  <a:lnTo>
                    <a:pt x="10" y="10"/>
                  </a:lnTo>
                  <a:lnTo>
                    <a:pt x="19" y="18"/>
                  </a:lnTo>
                  <a:lnTo>
                    <a:pt x="30" y="24"/>
                  </a:lnTo>
                  <a:lnTo>
                    <a:pt x="40" y="26"/>
                  </a:lnTo>
                  <a:lnTo>
                    <a:pt x="51" y="24"/>
                  </a:lnTo>
                  <a:lnTo>
                    <a:pt x="61" y="20"/>
                  </a:lnTo>
                  <a:lnTo>
                    <a:pt x="70" y="12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63" y="6"/>
                  </a:lnTo>
                  <a:lnTo>
                    <a:pt x="49" y="10"/>
                  </a:lnTo>
                  <a:lnTo>
                    <a:pt x="35" y="12"/>
                  </a:lnTo>
                  <a:lnTo>
                    <a:pt x="23" y="10"/>
                  </a:lnTo>
                  <a:lnTo>
                    <a:pt x="14" y="8"/>
                  </a:lnTo>
                  <a:lnTo>
                    <a:pt x="7" y="6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1169" name="Picture 145" descr="C:\Users\KASUGA_Hideki\AppData\Local\Microsoft\Windows\Temporary Internet Files\Content.IE5\2P4IGNLO\MC90044133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420888"/>
            <a:ext cx="2743200" cy="2743200"/>
          </a:xfrm>
          <a:prstGeom prst="rect">
            <a:avLst/>
          </a:prstGeom>
          <a:noFill/>
        </p:spPr>
      </p:pic>
      <p:sp>
        <p:nvSpPr>
          <p:cNvPr id="90" name="正方形/長方形 89"/>
          <p:cNvSpPr/>
          <p:nvPr/>
        </p:nvSpPr>
        <p:spPr>
          <a:xfrm>
            <a:off x="1331640" y="1772816"/>
            <a:ext cx="748883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C:\Users\KASUGA_Hideki\AppData\Local\Microsoft\Windows\Temporary Internet Files\Content.IE5\1LZFLDA2\MC9001563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348880"/>
            <a:ext cx="2686937" cy="3659508"/>
          </a:xfrm>
          <a:prstGeom prst="rect">
            <a:avLst/>
          </a:prstGeom>
          <a:noFill/>
        </p:spPr>
      </p:pic>
      <p:sp>
        <p:nvSpPr>
          <p:cNvPr id="14" name="正方形/長方形 13"/>
          <p:cNvSpPr/>
          <p:nvPr/>
        </p:nvSpPr>
        <p:spPr>
          <a:xfrm>
            <a:off x="1354418" y="836712"/>
            <a:ext cx="75071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she help a boy three days ago?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19672" y="1628800"/>
            <a:ext cx="669674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41456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過去形の疑問文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0"/>
            <a:ext cx="2016224" cy="2058363"/>
          </a:xfrm>
          <a:prstGeom prst="rect">
            <a:avLst/>
          </a:prstGeom>
          <a:noFill/>
        </p:spPr>
      </p:pic>
      <p:sp>
        <p:nvSpPr>
          <p:cNvPr id="17" name="正方形/長方形 16"/>
          <p:cNvSpPr/>
          <p:nvPr/>
        </p:nvSpPr>
        <p:spPr>
          <a:xfrm>
            <a:off x="1858979" y="701407"/>
            <a:ext cx="41504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710118"/>
            <a:ext cx="7761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907704" y="692696"/>
            <a:ext cx="4195379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67544" y="3140968"/>
            <a:ext cx="2270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Yes, 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843808" y="3140968"/>
            <a:ext cx="31806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/ No, 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 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661555" y="692696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827584" y="2556193"/>
            <a:ext cx="952505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027720" y="3140968"/>
            <a:ext cx="27927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/No, 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827584" y="1476073"/>
            <a:ext cx="11881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＋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907704" y="1476073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032805" y="2556193"/>
            <a:ext cx="4195379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9" name="右中かっこ 28"/>
          <p:cNvSpPr/>
          <p:nvPr/>
        </p:nvSpPr>
        <p:spPr>
          <a:xfrm rot="5400000">
            <a:off x="2375756" y="8620"/>
            <a:ext cx="360040" cy="2736304"/>
          </a:xfrm>
          <a:prstGeom prst="rightBrace">
            <a:avLst>
              <a:gd name="adj1" fmla="val 8333"/>
              <a:gd name="adj2" fmla="val 80907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中かっこ 29"/>
          <p:cNvSpPr/>
          <p:nvPr/>
        </p:nvSpPr>
        <p:spPr>
          <a:xfrm rot="5400000">
            <a:off x="1403648" y="1628800"/>
            <a:ext cx="504056" cy="1224136"/>
          </a:xfrm>
          <a:prstGeom prst="rightBrace">
            <a:avLst>
              <a:gd name="adj1" fmla="val 8333"/>
              <a:gd name="adj2" fmla="val 67766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0" y="2564904"/>
            <a:ext cx="9001000" cy="1224136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2" name="角丸四角形 31"/>
          <p:cNvSpPr/>
          <p:nvPr/>
        </p:nvSpPr>
        <p:spPr>
          <a:xfrm>
            <a:off x="35496" y="3861048"/>
            <a:ext cx="9036496" cy="292494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251520" y="3789040"/>
            <a:ext cx="871296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過去を表す形の「動詞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が、たずねるときに使う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になります。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「動詞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は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になっているので、動詞には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</a:t>
            </a:r>
            <a:r>
              <a:rPr lang="ja-JP" altLang="en-US" sz="2800" b="1" u="sng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つきません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。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32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51520" y="5661248"/>
            <a:ext cx="864096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で質問しているので、答えるときにも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を使います。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過去形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過去形の疑問文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188224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400" b="1" cap="none" spc="0" dirty="0" smtClean="0">
                <a:ln w="17780" cmpd="sng">
                  <a:noFill/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疑問文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528392" y="980728"/>
            <a:ext cx="51480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 soccer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2016224" cy="2058363"/>
          </a:xfrm>
          <a:prstGeom prst="rect">
            <a:avLst/>
          </a:prstGeom>
          <a:noFill/>
        </p:spPr>
      </p:pic>
      <p:sp>
        <p:nvSpPr>
          <p:cNvPr id="30" name="正方形/長方形 29"/>
          <p:cNvSpPr/>
          <p:nvPr/>
        </p:nvSpPr>
        <p:spPr>
          <a:xfrm>
            <a:off x="2843808" y="2060848"/>
            <a:ext cx="20938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699792" y="980728"/>
            <a:ext cx="9361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63888" y="972017"/>
            <a:ext cx="4680520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 soccer?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699792" y="3276273"/>
            <a:ext cx="9361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699792" y="3276273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563888" y="3276273"/>
            <a:ext cx="424847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364088" y="3276273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635896" y="3267562"/>
            <a:ext cx="4680520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 soccer?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932040" y="2124145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/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214461" y="1908121"/>
            <a:ext cx="27719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No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do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not.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56471" y="2412177"/>
            <a:ext cx="25026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No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n’t.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957826" y="4437112"/>
            <a:ext cx="2270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046058" y="4500409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/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328479" y="4284385"/>
            <a:ext cx="29482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No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not.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370489" y="4788441"/>
            <a:ext cx="26789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No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n’t.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0" grpId="0"/>
      <p:bldP spid="31" grpId="0"/>
      <p:bldP spid="15" grpId="0" animBg="1"/>
      <p:bldP spid="12" grpId="0"/>
      <p:bldP spid="12" grpId="1"/>
      <p:bldP spid="16" grpId="0"/>
      <p:bldP spid="14" grpId="0"/>
      <p:bldP spid="40" grpId="0"/>
      <p:bldP spid="40" grpId="1"/>
      <p:bldP spid="40" grpId="2"/>
      <p:bldP spid="17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41456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ＭＳ ゴシック" pitchFamily="49" charset="-128"/>
                <a:ea typeface="ＭＳ ゴシック" pitchFamily="49" charset="-128"/>
              </a:rPr>
              <a:t>過去形の疑問文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0"/>
            <a:ext cx="2016224" cy="2058363"/>
          </a:xfrm>
          <a:prstGeom prst="rect">
            <a:avLst/>
          </a:prstGeom>
          <a:noFill/>
        </p:spPr>
      </p:pic>
      <p:sp>
        <p:nvSpPr>
          <p:cNvPr id="17" name="正方形/長方形 16"/>
          <p:cNvSpPr/>
          <p:nvPr/>
        </p:nvSpPr>
        <p:spPr>
          <a:xfrm>
            <a:off x="1858979" y="701407"/>
            <a:ext cx="41504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710118"/>
            <a:ext cx="7761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907704" y="692696"/>
            <a:ext cx="4195379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67544" y="3140968"/>
            <a:ext cx="2270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Yes, 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843808" y="3140968"/>
            <a:ext cx="31806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/ No, 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 not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661555" y="692696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827584" y="2556193"/>
            <a:ext cx="952505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027720" y="3140968"/>
            <a:ext cx="27927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/No, I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827584" y="1476073"/>
            <a:ext cx="11881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Do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＋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907704" y="1476073"/>
            <a:ext cx="6944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err="1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032805" y="2556193"/>
            <a:ext cx="4195379" cy="58477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play</a:t>
            </a:r>
            <a:r>
              <a:rPr lang="en-US" altLang="ja-JP" sz="32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entury Schoolbook" pitchFamily="18" charset="0"/>
                <a:ea typeface="ＭＳ ゴシック" pitchFamily="49" charset="-128"/>
              </a:rPr>
              <a:t>ed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soccer?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9" name="右中かっこ 28"/>
          <p:cNvSpPr/>
          <p:nvPr/>
        </p:nvSpPr>
        <p:spPr>
          <a:xfrm rot="5400000">
            <a:off x="2375756" y="8620"/>
            <a:ext cx="360040" cy="2736304"/>
          </a:xfrm>
          <a:prstGeom prst="rightBrace">
            <a:avLst>
              <a:gd name="adj1" fmla="val 8333"/>
              <a:gd name="adj2" fmla="val 80907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中かっこ 29"/>
          <p:cNvSpPr/>
          <p:nvPr/>
        </p:nvSpPr>
        <p:spPr>
          <a:xfrm rot="5400000">
            <a:off x="1403648" y="1628800"/>
            <a:ext cx="504056" cy="1224136"/>
          </a:xfrm>
          <a:prstGeom prst="rightBrace">
            <a:avLst>
              <a:gd name="adj1" fmla="val 8333"/>
              <a:gd name="adj2" fmla="val 67766"/>
            </a:avLst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07504" y="2564904"/>
            <a:ext cx="9001000" cy="1224136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2" name="角丸四角形 31"/>
          <p:cNvSpPr/>
          <p:nvPr/>
        </p:nvSpPr>
        <p:spPr>
          <a:xfrm>
            <a:off x="35496" y="3861048"/>
            <a:ext cx="9036496" cy="292494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3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251520" y="3789040"/>
            <a:ext cx="871296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過去を表す形の「動詞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が、たずねるときに使う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になります。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「動詞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」の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は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do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とくっついて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になっているので、動詞には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ed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が</a:t>
            </a:r>
            <a:r>
              <a:rPr lang="ja-JP" altLang="en-US" sz="2800" b="1" u="sng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つきません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。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32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51520" y="5661248"/>
            <a:ext cx="864096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で質問しているので、答えるときにも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did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を使います。</a:t>
            </a:r>
            <a:endParaRPr lang="en-US" altLang="ja-JP" sz="2800" b="1" dirty="0" smtClean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 animBg="1"/>
      <p:bldP spid="27" grpId="0"/>
      <p:bldP spid="25" grpId="0"/>
      <p:bldP spid="26" grpId="0"/>
      <p:bldP spid="28" grpId="0" animBg="1"/>
      <p:bldP spid="29" grpId="0" animBg="1"/>
      <p:bldP spid="30" grpId="0" animBg="1"/>
      <p:bldP spid="31" grpId="0" animBg="1"/>
      <p:bldP spid="32" grpId="0" animBg="1"/>
      <p:bldP spid="40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過去形を練習しよう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en-US" altLang="ja-JP" dirty="0" err="1" smtClean="0"/>
              <a:t>ed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492896"/>
            <a:ext cx="3589439" cy="366446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1259632" y="692696"/>
            <a:ext cx="716428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you play soccer yesterday?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19672" y="1628800"/>
            <a:ext cx="51845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I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ASUGA_Hideki\AppData\Local\Microsoft\Windows\Temporary Internet Files\Content.IE5\2P4IGNLO\MC9000899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00808"/>
            <a:ext cx="4536504" cy="4658688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1763688" y="260648"/>
            <a:ext cx="63482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she watch TV yesterday?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835696" y="1052736"/>
            <a:ext cx="62646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she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SUGA_Hideki\AppData\Local\Microsoft\Windows\Temporary Internet Files\Content.IE5\9J6CCO9L\MC90004587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420888"/>
            <a:ext cx="4464496" cy="3972840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405353" y="764704"/>
            <a:ext cx="877515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they play a video game last Sunday?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619672" y="1628800"/>
            <a:ext cx="65527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they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they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ASUGA_Hideki\AppData\Local\Microsoft\Windows\Temporary Internet Files\Content.IE5\OABP4WL5\MC9001743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584934"/>
            <a:ext cx="5319690" cy="4273066"/>
          </a:xfrm>
          <a:prstGeom prst="rect">
            <a:avLst/>
          </a:prstGeom>
          <a:noFill/>
        </p:spPr>
      </p:pic>
      <p:pic>
        <p:nvPicPr>
          <p:cNvPr id="1026" name="Picture 2" descr="C:\Users\KASUGA_Hideki\AppData\Local\Microsoft\Windows\Temporary Internet Files\Content.IE5\NB737UJR\MC90007905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059832" y="3429000"/>
            <a:ext cx="2736304" cy="2349121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1357962" y="692696"/>
            <a:ext cx="68227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he visit the USA last week?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19672" y="1628800"/>
            <a:ext cx="669674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Yes,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 / No, he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didn’t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テーマ">
  <a:themeElements>
    <a:clrScheme name="ひらめき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461</Words>
  <Application>Microsoft Office PowerPoint</Application>
  <PresentationFormat>画面に合わせる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Today’s Goal:  Ask whether  your friend did yesterday or not</vt:lpstr>
      <vt:lpstr>過去形</vt:lpstr>
      <vt:lpstr>スライド 3</vt:lpstr>
      <vt:lpstr>スライド 4</vt:lpstr>
      <vt:lpstr>過去形を練習しよう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89</cp:revision>
  <dcterms:created xsi:type="dcterms:W3CDTF">2012-12-30T13:31:10Z</dcterms:created>
  <dcterms:modified xsi:type="dcterms:W3CDTF">2014-09-27T05:08:12Z</dcterms:modified>
</cp:coreProperties>
</file>